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1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2088-4489-4633-BDA8-359D2DC9673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672C4-2C8F-4BB1-8B99-943E3EA62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8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4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545A-F57D-4D06-B53A-5AF3E78E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C6D75-3B81-4FF2-88B6-63FD8C5A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B724-D194-4724-9FBD-96AC4E2C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9BE2-1257-4469-A9C4-0A17570E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9FF7-547E-4B06-BF9F-4DB13CA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995-FA84-4048-82CF-B227E25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3F6FD-819E-4E17-9DD6-B51AB626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4E419-F29D-419C-A2F7-0CC2741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F1F52-8C46-4BD7-AAEC-B232FBCB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3CDAB-D415-42B8-B3B7-C492643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CF0FB-A296-43BE-AA86-C0D36814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53596-8887-475C-AF1C-264C4DCF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697DD-90E4-4953-B7A5-DC8E3BD0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79862-F873-4FA8-94BB-1868271B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6040A-0F6B-4066-A116-DF85951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EECA-239B-48A4-A025-013539E1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855B8-47F0-4F6F-9C4B-E57A2C8A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25C28-67F3-41B6-A3EF-89F1F6AC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47EB0-3017-4E7A-B0F7-DFA9E75C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D8A1-E51A-403C-B3A8-FE27567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C5974-885C-4437-B9B4-478085B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57EEC-1D9C-4583-A4F7-D9F28295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FCD7-8326-4DDA-946E-6A0EBA9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6B6A-DBA8-4E5F-B9A1-9EE7356C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F320A-C98F-4F47-8D1D-DBDC921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242A-180D-4921-AC7A-0F377ED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0CE1-5317-44C5-B0BE-5CA5A408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E6AFB-F947-40F8-B6C7-0FAF1886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C6795-5225-469B-BBE7-77E02A4D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9BC7-6644-481E-90B8-B9827F4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C2725-B263-41E2-AC5D-72BF98E3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3865-FE0B-4FE4-9F85-57915D1C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5C37F-27B9-494D-A8C1-10984999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85DDA-D527-4729-AAE7-1FB8B99C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522D5-EE51-4F2E-91D1-931A6DD6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D44B4-B25B-427E-988A-0CC755E4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48635-401C-43CE-A2A5-EC50D459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AEDFA-6309-402E-AAD3-5C63572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51D6-93C6-41B0-982E-04B8A74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0B286-89E1-4E89-A2A9-15EC6FE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A7BE2-022F-4668-9DD8-37A9C715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7D9DB-4906-4107-99AB-DE7E8A3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4F3DB-03F0-4BCB-A4C9-85F3C6B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012B1-1E2B-40FA-A4E8-3E5F6F6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601E5-0106-4888-8F17-7FCAFF9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8FD02-6D86-4B12-B62C-7095E72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7784-A70E-42C8-B9C5-8B5B0817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EC8DE-9927-4798-8925-6D5E6B54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918-DB31-4C72-A15B-D9C48135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F78A8-858F-462D-9F95-74F808A4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0B3FA-70D2-44FA-A0F3-64B5235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14207-0750-47BD-AD24-945D7E0D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2C70-9118-47BA-A241-57AE3D9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FA5FF-9E60-4235-BA8E-8B8F1E715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68836-7AD3-4A3C-97D0-4422C2E0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7016B-CA6E-402E-96D7-BBD2271A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2700D-44B4-40B7-934F-6A4FAF1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D942A-E742-4566-8700-DD3013DD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61BEC7-054E-436A-A0F0-B97AFEF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EC918-3681-4E56-8AF4-10B2F045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60792-E6E3-41EE-952B-7430D33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F39CA-0322-4964-9105-BE7EC7381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E7FA3-CAA5-4718-8966-D136EDA4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D3F66-3747-487F-B125-13B1DB04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84" y="1735115"/>
            <a:ext cx="2300825" cy="497974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ko-KR" altLang="en-US" sz="2000" dirty="0"/>
              <a:t>ㄱ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마이샵</a:t>
            </a:r>
            <a:r>
              <a:rPr lang="ko-KR" altLang="en-US" sz="2000" dirty="0"/>
              <a:t> 최소생성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79388"/>
              </p:ext>
            </p:extLst>
          </p:nvPr>
        </p:nvGraphicFramePr>
        <p:xfrm>
          <a:off x="1613756" y="715443"/>
          <a:ext cx="8964488" cy="5832651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34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생성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84"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생성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사용자 키워드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카테고리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클릭</a:t>
                      </a:r>
                      <a:b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상하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스크롤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키워드 선택 시 안내문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7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646748" y="1872205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733345" y="283768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646748" y="567649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2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F50EDB-BCEF-466B-A499-06EF37B21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57" y="75501"/>
            <a:ext cx="316865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9666D-0A15-4222-A75D-E638D162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3" y="75501"/>
            <a:ext cx="316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332AB-EC71-42E8-9DF4-1658AE2F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15" y="1529702"/>
            <a:ext cx="2310485" cy="499564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ko-KR" altLang="en-US" sz="2000" dirty="0"/>
              <a:t>ㄱ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마이샵</a:t>
            </a:r>
            <a:r>
              <a:rPr lang="ko-KR" altLang="en-US" sz="2000" dirty="0"/>
              <a:t> 개인</a:t>
            </a:r>
            <a:r>
              <a:rPr lang="en-US" altLang="ko-KR" sz="2000" dirty="0"/>
              <a:t>_</a:t>
            </a:r>
            <a:r>
              <a:rPr lang="ko-KR" altLang="en-US" sz="2000" dirty="0" err="1"/>
              <a:t>메인페이지</a:t>
            </a:r>
            <a:r>
              <a:rPr lang="ko-KR" altLang="en-US" sz="2000" dirty="0"/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7010"/>
              </p:ext>
            </p:extLst>
          </p:nvPr>
        </p:nvGraphicFramePr>
        <p:xfrm>
          <a:off x="1524000" y="692695"/>
          <a:ext cx="8964488" cy="5832651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34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http://bak2.gvg.co.kr/myshop/hanatour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84"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홈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프로필 사진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 소개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정보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정보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gvg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7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 프로필 사진 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466728" y="159279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466728" y="201593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447928" y="263691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646748" y="425709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104112" y="407707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9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332AB-EC71-42E8-9DF4-1658AE2F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15" y="1529702"/>
            <a:ext cx="2310485" cy="499564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4. </a:t>
            </a:r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ko-KR" altLang="en-US" sz="2000" dirty="0"/>
              <a:t>ㄱ</a:t>
            </a:r>
            <a:r>
              <a:rPr lang="en-US" altLang="ko-KR" sz="2000" dirty="0"/>
              <a:t>. </a:t>
            </a:r>
            <a:r>
              <a:rPr lang="ko-KR" altLang="en-US" sz="2000" dirty="0"/>
              <a:t>개인</a:t>
            </a:r>
            <a:r>
              <a:rPr lang="en-US" altLang="ko-KR" sz="2000" dirty="0"/>
              <a:t>_user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메인페이지</a:t>
            </a:r>
            <a:r>
              <a:rPr lang="ko-KR" altLang="en-US" sz="2000" dirty="0"/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93972"/>
              </p:ext>
            </p:extLst>
          </p:nvPr>
        </p:nvGraphicFramePr>
        <p:xfrm>
          <a:off x="1524000" y="692694"/>
          <a:ext cx="8964488" cy="5832652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62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http://bak2.gvg.co.kr/myshop?myshop=hanatour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79"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홈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전체세팅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프로필 사진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 소개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정보 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프로필 세팅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정보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레이아웃 인터페이스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생성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9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466728" y="159279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466728" y="201593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447928" y="263691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646748" y="425709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550840" y="6103613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AA417B7-D77C-49CE-9B80-52EE66D98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9" y="1818907"/>
            <a:ext cx="2162266" cy="467517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4. </a:t>
            </a:r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ko-KR" altLang="en-US" sz="2000" dirty="0"/>
              <a:t>ㄱ</a:t>
            </a:r>
            <a:r>
              <a:rPr lang="en-US" altLang="ko-KR" sz="2000" dirty="0"/>
              <a:t>. </a:t>
            </a:r>
            <a:r>
              <a:rPr lang="ko-KR" altLang="en-US" sz="2000" dirty="0"/>
              <a:t>보드</a:t>
            </a:r>
            <a:r>
              <a:rPr lang="en-US" altLang="ko-KR" sz="2000" dirty="0"/>
              <a:t>_</a:t>
            </a:r>
            <a:r>
              <a:rPr lang="ko-KR" altLang="en-US" sz="2000" dirty="0"/>
              <a:t>상품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30322"/>
              </p:ext>
            </p:extLst>
          </p:nvPr>
        </p:nvGraphicFramePr>
        <p:xfrm>
          <a:off x="1364287" y="696447"/>
          <a:ext cx="8964488" cy="5825145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2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 err="1">
                          <a:latin typeface="+mn-lt"/>
                          <a:ea typeface="맑은 고딕"/>
                          <a:cs typeface="Times New Roman"/>
                        </a:rPr>
                        <a:t>Collrection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Name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http://bak2.gvg.co.kr/myshop/?myshop=hanatour&amp;board=24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컬렉션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79"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컬렉션 타이틀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컬렉션 소개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레이아웃 인터페이스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  (3</a:t>
                      </a: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개이상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목록형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)</a:t>
                      </a: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상품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상품 클릭 후 상세페이지 이동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장바구니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상품 장바구니 담기 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indent="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레이아웃에 따라서 다르게 설정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9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검색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399414" y="168015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817312" y="204019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482599" y="3614265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055E24-9FF4-4388-BAE2-3E738FEA84AF}"/>
              </a:ext>
            </a:extLst>
          </p:cNvPr>
          <p:cNvSpPr/>
          <p:nvPr/>
        </p:nvSpPr>
        <p:spPr>
          <a:xfrm>
            <a:off x="5863059" y="616155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AB7C3D-4F32-4787-BB4D-FC3425D1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130029"/>
            <a:ext cx="4948456" cy="65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301</Words>
  <Application>Microsoft Office PowerPoint</Application>
  <PresentationFormat>와이드스크린</PresentationFormat>
  <Paragraphs>108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Times New Roman</vt:lpstr>
      <vt:lpstr>Office 테마</vt:lpstr>
      <vt:lpstr>4. 화면 UI 설계 ㄱ. 마이샵 최소생성</vt:lpstr>
      <vt:lpstr>PowerPoint 프레젠테이션</vt:lpstr>
      <vt:lpstr>4. 화면 UI 설계 ㄱ. 마이샵 개인_메인페이지 </vt:lpstr>
      <vt:lpstr>4. 화면 UI 설계 ㄱ. 개인_user 메인페이지 </vt:lpstr>
      <vt:lpstr>4. 화면 UI 설계 ㄱ. 보드_상품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hanaseo</dc:creator>
  <cp:lastModifiedBy>hanaseo</cp:lastModifiedBy>
  <cp:revision>10</cp:revision>
  <dcterms:created xsi:type="dcterms:W3CDTF">2024-01-16T06:33:43Z</dcterms:created>
  <dcterms:modified xsi:type="dcterms:W3CDTF">2024-01-18T07:18:01Z</dcterms:modified>
</cp:coreProperties>
</file>