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7.png"/><Relationship Id="rId3" Type="http://schemas.openxmlformats.org/officeDocument/2006/relationships/image" Target="../media/image178.png"/><Relationship Id="rId4" Type="http://schemas.openxmlformats.org/officeDocument/2006/relationships/image" Target="../media/image179.png"/><Relationship Id="rId5" Type="http://schemas.openxmlformats.org/officeDocument/2006/relationships/image" Target="../media/image180.png"/><Relationship Id="rId6" Type="http://schemas.openxmlformats.org/officeDocument/2006/relationships/image" Target="../media/image181.png"/><Relationship Id="rId7" Type="http://schemas.openxmlformats.org/officeDocument/2006/relationships/image" Target="../media/image182.png"/><Relationship Id="rId8" Type="http://schemas.openxmlformats.org/officeDocument/2006/relationships/image" Target="../media/image183.png"/><Relationship Id="rId9" Type="http://schemas.openxmlformats.org/officeDocument/2006/relationships/image" Target="../media/image184.png"/><Relationship Id="rId10" Type="http://schemas.openxmlformats.org/officeDocument/2006/relationships/image" Target="../media/image185.png"/><Relationship Id="rId11" Type="http://schemas.openxmlformats.org/officeDocument/2006/relationships/image" Target="../media/image186.png"/><Relationship Id="rId12" Type="http://schemas.openxmlformats.org/officeDocument/2006/relationships/image" Target="../media/image187.png"/><Relationship Id="rId13" Type="http://schemas.openxmlformats.org/officeDocument/2006/relationships/image" Target="../media/image188.png"/><Relationship Id="rId14" Type="http://schemas.openxmlformats.org/officeDocument/2006/relationships/image" Target="../media/image189.png"/><Relationship Id="rId15" Type="http://schemas.openxmlformats.org/officeDocument/2006/relationships/image" Target="../media/image190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1.png"/><Relationship Id="rId3" Type="http://schemas.openxmlformats.org/officeDocument/2006/relationships/image" Target="../media/image192.png"/><Relationship Id="rId4" Type="http://schemas.openxmlformats.org/officeDocument/2006/relationships/image" Target="../media/image193.png"/><Relationship Id="rId5" Type="http://schemas.openxmlformats.org/officeDocument/2006/relationships/image" Target="../media/image194.png"/><Relationship Id="rId6" Type="http://schemas.openxmlformats.org/officeDocument/2006/relationships/image" Target="../media/image195.png"/><Relationship Id="rId7" Type="http://schemas.openxmlformats.org/officeDocument/2006/relationships/image" Target="../media/image196.png"/><Relationship Id="rId8" Type="http://schemas.openxmlformats.org/officeDocument/2006/relationships/image" Target="../media/image19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3" Type="http://schemas.openxmlformats.org/officeDocument/2006/relationships/image" Target="../media/image23.png"/><Relationship Id="rId14" Type="http://schemas.openxmlformats.org/officeDocument/2006/relationships/image" Target="../media/image24.png"/><Relationship Id="rId15" Type="http://schemas.openxmlformats.org/officeDocument/2006/relationships/image" Target="../media/image25.png"/><Relationship Id="rId16" Type="http://schemas.openxmlformats.org/officeDocument/2006/relationships/image" Target="../media/image26.png"/><Relationship Id="rId17" Type="http://schemas.openxmlformats.org/officeDocument/2006/relationships/image" Target="../media/image27.png"/><Relationship Id="rId18" Type="http://schemas.openxmlformats.org/officeDocument/2006/relationships/image" Target="../media/image28.png"/><Relationship Id="rId19" Type="http://schemas.openxmlformats.org/officeDocument/2006/relationships/image" Target="../media/image29.png"/><Relationship Id="rId20" Type="http://schemas.openxmlformats.org/officeDocument/2006/relationships/image" Target="../media/image30.png"/><Relationship Id="rId21" Type="http://schemas.openxmlformats.org/officeDocument/2006/relationships/image" Target="../media/image31.png"/><Relationship Id="rId22" Type="http://schemas.openxmlformats.org/officeDocument/2006/relationships/image" Target="../media/image3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Relationship Id="rId9" Type="http://schemas.openxmlformats.org/officeDocument/2006/relationships/image" Target="../media/image40.png"/><Relationship Id="rId10" Type="http://schemas.openxmlformats.org/officeDocument/2006/relationships/image" Target="../media/image41.png"/><Relationship Id="rId11" Type="http://schemas.openxmlformats.org/officeDocument/2006/relationships/image" Target="../media/image42.png"/><Relationship Id="rId12" Type="http://schemas.openxmlformats.org/officeDocument/2006/relationships/image" Target="../media/image43.png"/><Relationship Id="rId13" Type="http://schemas.openxmlformats.org/officeDocument/2006/relationships/image" Target="../media/image44.png"/><Relationship Id="rId14" Type="http://schemas.openxmlformats.org/officeDocument/2006/relationships/image" Target="../media/image45.png"/><Relationship Id="rId15" Type="http://schemas.openxmlformats.org/officeDocument/2006/relationships/image" Target="../media/image4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8" Type="http://schemas.openxmlformats.org/officeDocument/2006/relationships/image" Target="../media/image53.png"/><Relationship Id="rId9" Type="http://schemas.openxmlformats.org/officeDocument/2006/relationships/image" Target="../media/image54.png"/><Relationship Id="rId10" Type="http://schemas.openxmlformats.org/officeDocument/2006/relationships/image" Target="../media/image55.png"/><Relationship Id="rId11" Type="http://schemas.openxmlformats.org/officeDocument/2006/relationships/image" Target="../media/image56.png"/><Relationship Id="rId12" Type="http://schemas.openxmlformats.org/officeDocument/2006/relationships/image" Target="../media/image57.png"/><Relationship Id="rId13" Type="http://schemas.openxmlformats.org/officeDocument/2006/relationships/image" Target="../media/image58.png"/><Relationship Id="rId14" Type="http://schemas.openxmlformats.org/officeDocument/2006/relationships/image" Target="../media/image59.png"/><Relationship Id="rId15" Type="http://schemas.openxmlformats.org/officeDocument/2006/relationships/image" Target="../media/image60.png"/><Relationship Id="rId16" Type="http://schemas.openxmlformats.org/officeDocument/2006/relationships/image" Target="../media/image61.png"/><Relationship Id="rId17" Type="http://schemas.openxmlformats.org/officeDocument/2006/relationships/image" Target="../media/image62.png"/><Relationship Id="rId18" Type="http://schemas.openxmlformats.org/officeDocument/2006/relationships/image" Target="../media/image63.png"/><Relationship Id="rId19" Type="http://schemas.openxmlformats.org/officeDocument/2006/relationships/image" Target="../media/image64.png"/><Relationship Id="rId20" Type="http://schemas.openxmlformats.org/officeDocument/2006/relationships/image" Target="../media/image6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image" Target="../media/image71.png"/><Relationship Id="rId8" Type="http://schemas.openxmlformats.org/officeDocument/2006/relationships/image" Target="../media/image72.png"/><Relationship Id="rId9" Type="http://schemas.openxmlformats.org/officeDocument/2006/relationships/image" Target="../media/image73.png"/><Relationship Id="rId10" Type="http://schemas.openxmlformats.org/officeDocument/2006/relationships/image" Target="../media/image74.png"/><Relationship Id="rId11" Type="http://schemas.openxmlformats.org/officeDocument/2006/relationships/image" Target="../media/image75.png"/><Relationship Id="rId12" Type="http://schemas.openxmlformats.org/officeDocument/2006/relationships/image" Target="../media/image76.png"/><Relationship Id="rId13" Type="http://schemas.openxmlformats.org/officeDocument/2006/relationships/image" Target="../media/image77.png"/><Relationship Id="rId14" Type="http://schemas.openxmlformats.org/officeDocument/2006/relationships/image" Target="../media/image78.png"/><Relationship Id="rId15" Type="http://schemas.openxmlformats.org/officeDocument/2006/relationships/image" Target="../media/image79.png"/><Relationship Id="rId16" Type="http://schemas.openxmlformats.org/officeDocument/2006/relationships/image" Target="../media/image80.png"/><Relationship Id="rId17" Type="http://schemas.openxmlformats.org/officeDocument/2006/relationships/image" Target="../media/image81.png"/><Relationship Id="rId18" Type="http://schemas.openxmlformats.org/officeDocument/2006/relationships/image" Target="../media/image82.png"/><Relationship Id="rId19" Type="http://schemas.openxmlformats.org/officeDocument/2006/relationships/image" Target="../media/image83.png"/><Relationship Id="rId20" Type="http://schemas.openxmlformats.org/officeDocument/2006/relationships/image" Target="../media/image84.png"/><Relationship Id="rId21" Type="http://schemas.openxmlformats.org/officeDocument/2006/relationships/image" Target="../media/image85.png"/><Relationship Id="rId22" Type="http://schemas.openxmlformats.org/officeDocument/2006/relationships/image" Target="../media/image86.png"/><Relationship Id="rId23" Type="http://schemas.openxmlformats.org/officeDocument/2006/relationships/image" Target="../media/image87.png"/><Relationship Id="rId24" Type="http://schemas.openxmlformats.org/officeDocument/2006/relationships/image" Target="../media/image88.png"/><Relationship Id="rId25" Type="http://schemas.openxmlformats.org/officeDocument/2006/relationships/image" Target="../media/image8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0.png"/><Relationship Id="rId3" Type="http://schemas.openxmlformats.org/officeDocument/2006/relationships/image" Target="../media/image91.png"/><Relationship Id="rId4" Type="http://schemas.openxmlformats.org/officeDocument/2006/relationships/image" Target="../media/image92.png"/><Relationship Id="rId5" Type="http://schemas.openxmlformats.org/officeDocument/2006/relationships/image" Target="../media/image93.png"/><Relationship Id="rId6" Type="http://schemas.openxmlformats.org/officeDocument/2006/relationships/image" Target="../media/image94.png"/><Relationship Id="rId7" Type="http://schemas.openxmlformats.org/officeDocument/2006/relationships/image" Target="../media/image95.png"/><Relationship Id="rId8" Type="http://schemas.openxmlformats.org/officeDocument/2006/relationships/image" Target="../media/image96.png"/><Relationship Id="rId9" Type="http://schemas.openxmlformats.org/officeDocument/2006/relationships/image" Target="../media/image97.png"/><Relationship Id="rId10" Type="http://schemas.openxmlformats.org/officeDocument/2006/relationships/image" Target="../media/image98.png"/><Relationship Id="rId11" Type="http://schemas.openxmlformats.org/officeDocument/2006/relationships/image" Target="../media/image99.png"/><Relationship Id="rId12" Type="http://schemas.openxmlformats.org/officeDocument/2006/relationships/image" Target="../media/image100.png"/><Relationship Id="rId13" Type="http://schemas.openxmlformats.org/officeDocument/2006/relationships/image" Target="../media/image101.png"/><Relationship Id="rId14" Type="http://schemas.openxmlformats.org/officeDocument/2006/relationships/image" Target="../media/image102.png"/><Relationship Id="rId15" Type="http://schemas.openxmlformats.org/officeDocument/2006/relationships/image" Target="../media/image103.png"/><Relationship Id="rId16" Type="http://schemas.openxmlformats.org/officeDocument/2006/relationships/image" Target="../media/image10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5.png"/><Relationship Id="rId3" Type="http://schemas.openxmlformats.org/officeDocument/2006/relationships/image" Target="../media/image106.png"/><Relationship Id="rId4" Type="http://schemas.openxmlformats.org/officeDocument/2006/relationships/image" Target="../media/image107.png"/><Relationship Id="rId5" Type="http://schemas.openxmlformats.org/officeDocument/2006/relationships/image" Target="../media/image108.png"/><Relationship Id="rId6" Type="http://schemas.openxmlformats.org/officeDocument/2006/relationships/image" Target="../media/image109.png"/><Relationship Id="rId7" Type="http://schemas.openxmlformats.org/officeDocument/2006/relationships/image" Target="../media/image110.png"/><Relationship Id="rId8" Type="http://schemas.openxmlformats.org/officeDocument/2006/relationships/image" Target="../media/image111.png"/><Relationship Id="rId9" Type="http://schemas.openxmlformats.org/officeDocument/2006/relationships/image" Target="../media/image112.png"/><Relationship Id="rId10" Type="http://schemas.openxmlformats.org/officeDocument/2006/relationships/image" Target="../media/image113.png"/><Relationship Id="rId11" Type="http://schemas.openxmlformats.org/officeDocument/2006/relationships/image" Target="../media/image114.png"/><Relationship Id="rId12" Type="http://schemas.openxmlformats.org/officeDocument/2006/relationships/image" Target="../media/image115.png"/><Relationship Id="rId13" Type="http://schemas.openxmlformats.org/officeDocument/2006/relationships/image" Target="../media/image116.png"/><Relationship Id="rId14" Type="http://schemas.openxmlformats.org/officeDocument/2006/relationships/image" Target="../media/image117.png"/><Relationship Id="rId15" Type="http://schemas.openxmlformats.org/officeDocument/2006/relationships/image" Target="../media/image118.png"/><Relationship Id="rId16" Type="http://schemas.openxmlformats.org/officeDocument/2006/relationships/image" Target="../media/image119.png"/><Relationship Id="rId17" Type="http://schemas.openxmlformats.org/officeDocument/2006/relationships/image" Target="../media/image120.png"/><Relationship Id="rId18" Type="http://schemas.openxmlformats.org/officeDocument/2006/relationships/image" Target="../media/image121.png"/><Relationship Id="rId19" Type="http://schemas.openxmlformats.org/officeDocument/2006/relationships/image" Target="../media/image122.png"/><Relationship Id="rId20" Type="http://schemas.openxmlformats.org/officeDocument/2006/relationships/image" Target="../media/image123.png"/><Relationship Id="rId21" Type="http://schemas.openxmlformats.org/officeDocument/2006/relationships/image" Target="../media/image124.png"/><Relationship Id="rId22" Type="http://schemas.openxmlformats.org/officeDocument/2006/relationships/image" Target="../media/image125.png"/><Relationship Id="rId23" Type="http://schemas.openxmlformats.org/officeDocument/2006/relationships/image" Target="../media/image126.png"/><Relationship Id="rId24" Type="http://schemas.openxmlformats.org/officeDocument/2006/relationships/image" Target="../media/image127.png"/><Relationship Id="rId25" Type="http://schemas.openxmlformats.org/officeDocument/2006/relationships/image" Target="../media/image128.png"/><Relationship Id="rId26" Type="http://schemas.openxmlformats.org/officeDocument/2006/relationships/image" Target="../media/image129.png"/><Relationship Id="rId27" Type="http://schemas.openxmlformats.org/officeDocument/2006/relationships/image" Target="../media/image130.png"/><Relationship Id="rId28" Type="http://schemas.openxmlformats.org/officeDocument/2006/relationships/image" Target="../media/image131.png"/><Relationship Id="rId29" Type="http://schemas.openxmlformats.org/officeDocument/2006/relationships/image" Target="../media/image132.png"/><Relationship Id="rId30" Type="http://schemas.openxmlformats.org/officeDocument/2006/relationships/image" Target="../media/image13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4.png"/><Relationship Id="rId3" Type="http://schemas.openxmlformats.org/officeDocument/2006/relationships/image" Target="../media/image135.png"/><Relationship Id="rId4" Type="http://schemas.openxmlformats.org/officeDocument/2006/relationships/image" Target="../media/image136.png"/><Relationship Id="rId5" Type="http://schemas.openxmlformats.org/officeDocument/2006/relationships/image" Target="../media/image137.png"/><Relationship Id="rId6" Type="http://schemas.openxmlformats.org/officeDocument/2006/relationships/image" Target="../media/image138.png"/><Relationship Id="rId7" Type="http://schemas.openxmlformats.org/officeDocument/2006/relationships/image" Target="../media/image139.png"/><Relationship Id="rId8" Type="http://schemas.openxmlformats.org/officeDocument/2006/relationships/image" Target="../media/image140.png"/><Relationship Id="rId9" Type="http://schemas.openxmlformats.org/officeDocument/2006/relationships/image" Target="../media/image141.png"/><Relationship Id="rId10" Type="http://schemas.openxmlformats.org/officeDocument/2006/relationships/image" Target="../media/image142.png"/><Relationship Id="rId11" Type="http://schemas.openxmlformats.org/officeDocument/2006/relationships/image" Target="../media/image143.png"/><Relationship Id="rId12" Type="http://schemas.openxmlformats.org/officeDocument/2006/relationships/image" Target="../media/image144.png"/><Relationship Id="rId13" Type="http://schemas.openxmlformats.org/officeDocument/2006/relationships/image" Target="../media/image145.png"/><Relationship Id="rId14" Type="http://schemas.openxmlformats.org/officeDocument/2006/relationships/image" Target="../media/image146.png"/><Relationship Id="rId15" Type="http://schemas.openxmlformats.org/officeDocument/2006/relationships/image" Target="../media/image147.png"/><Relationship Id="rId16" Type="http://schemas.openxmlformats.org/officeDocument/2006/relationships/image" Target="../media/image148.png"/><Relationship Id="rId17" Type="http://schemas.openxmlformats.org/officeDocument/2006/relationships/image" Target="../media/image149.png"/><Relationship Id="rId18" Type="http://schemas.openxmlformats.org/officeDocument/2006/relationships/image" Target="../media/image150.png"/><Relationship Id="rId19" Type="http://schemas.openxmlformats.org/officeDocument/2006/relationships/image" Target="../media/image15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2.png"/><Relationship Id="rId3" Type="http://schemas.openxmlformats.org/officeDocument/2006/relationships/image" Target="../media/image153.png"/><Relationship Id="rId4" Type="http://schemas.openxmlformats.org/officeDocument/2006/relationships/image" Target="../media/image154.png"/><Relationship Id="rId5" Type="http://schemas.openxmlformats.org/officeDocument/2006/relationships/image" Target="../media/image155.png"/><Relationship Id="rId6" Type="http://schemas.openxmlformats.org/officeDocument/2006/relationships/image" Target="../media/image156.png"/><Relationship Id="rId7" Type="http://schemas.openxmlformats.org/officeDocument/2006/relationships/image" Target="../media/image157.png"/><Relationship Id="rId8" Type="http://schemas.openxmlformats.org/officeDocument/2006/relationships/image" Target="../media/image158.png"/><Relationship Id="rId9" Type="http://schemas.openxmlformats.org/officeDocument/2006/relationships/image" Target="../media/image159.png"/><Relationship Id="rId10" Type="http://schemas.openxmlformats.org/officeDocument/2006/relationships/image" Target="../media/image160.png"/><Relationship Id="rId11" Type="http://schemas.openxmlformats.org/officeDocument/2006/relationships/image" Target="../media/image161.png"/><Relationship Id="rId12" Type="http://schemas.openxmlformats.org/officeDocument/2006/relationships/image" Target="../media/image162.png"/><Relationship Id="rId13" Type="http://schemas.openxmlformats.org/officeDocument/2006/relationships/image" Target="../media/image163.png"/><Relationship Id="rId14" Type="http://schemas.openxmlformats.org/officeDocument/2006/relationships/image" Target="../media/image164.png"/><Relationship Id="rId15" Type="http://schemas.openxmlformats.org/officeDocument/2006/relationships/image" Target="../media/image165.png"/><Relationship Id="rId16" Type="http://schemas.openxmlformats.org/officeDocument/2006/relationships/image" Target="../media/image166.png"/><Relationship Id="rId17" Type="http://schemas.openxmlformats.org/officeDocument/2006/relationships/image" Target="../media/image167.png"/><Relationship Id="rId18" Type="http://schemas.openxmlformats.org/officeDocument/2006/relationships/image" Target="../media/image168.png"/><Relationship Id="rId19" Type="http://schemas.openxmlformats.org/officeDocument/2006/relationships/image" Target="../media/image169.png"/><Relationship Id="rId20" Type="http://schemas.openxmlformats.org/officeDocument/2006/relationships/image" Target="../media/image170.png"/><Relationship Id="rId21" Type="http://schemas.openxmlformats.org/officeDocument/2006/relationships/image" Target="../media/image171.png"/><Relationship Id="rId22" Type="http://schemas.openxmlformats.org/officeDocument/2006/relationships/image" Target="../media/image172.png"/><Relationship Id="rId23" Type="http://schemas.openxmlformats.org/officeDocument/2006/relationships/image" Target="../media/image173.png"/><Relationship Id="rId24" Type="http://schemas.openxmlformats.org/officeDocument/2006/relationships/image" Target="../media/image174.png"/><Relationship Id="rId25" Type="http://schemas.openxmlformats.org/officeDocument/2006/relationships/image" Target="../media/image175.png"/><Relationship Id="rId26" Type="http://schemas.openxmlformats.org/officeDocument/2006/relationships/image" Target="../media/image17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83807" y="2479388"/>
            <a:ext cx="8420295" cy="365647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301910" y="7727214"/>
            <a:ext cx="2941858" cy="96102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366887" y="8381637"/>
            <a:ext cx="1836462" cy="1294862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421991" y="8381638"/>
            <a:ext cx="1421491" cy="129486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994076" y="5845283"/>
            <a:ext cx="6674789" cy="99998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12046" y="7046611"/>
            <a:ext cx="4140341" cy="4038786"/>
            <a:chOff x="-512046" y="7046611"/>
            <a:chExt cx="4140341" cy="403878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86155" y="627732"/>
            <a:ext cx="4525924" cy="79173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211215" y="5527182"/>
            <a:ext cx="5863284" cy="175853"/>
            <a:chOff x="6211215" y="5527182"/>
            <a:chExt cx="5863284" cy="17585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11215" y="5527182"/>
              <a:ext cx="5863284" cy="1758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285954" y="-932374"/>
            <a:ext cx="5416968" cy="4735422"/>
            <a:chOff x="15285954" y="-932374"/>
            <a:chExt cx="5416968" cy="473542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434989" y="2822406"/>
            <a:ext cx="897711" cy="3422863"/>
            <a:chOff x="16434989" y="2822406"/>
            <a:chExt cx="897711" cy="342286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434989" y="2822406"/>
              <a:ext cx="897711" cy="34228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53844" y="4570018"/>
            <a:ext cx="1218084" cy="1846986"/>
            <a:chOff x="1253844" y="4570018"/>
            <a:chExt cx="1218084" cy="184698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53844" y="4570018"/>
              <a:ext cx="1218084" cy="18469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390337" y="4096856"/>
            <a:ext cx="3793646" cy="3793646"/>
            <a:chOff x="6390337" y="4096856"/>
            <a:chExt cx="3793646" cy="37936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90337" y="4096856"/>
              <a:ext cx="3793646" cy="379364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92479" y="4096856"/>
            <a:ext cx="3793646" cy="3793646"/>
            <a:chOff x="1492479" y="4096856"/>
            <a:chExt cx="3793646" cy="379364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2479" y="4096856"/>
              <a:ext cx="3793646" cy="379364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752888" y="3654926"/>
            <a:ext cx="5347499" cy="5347499"/>
            <a:chOff x="11752888" y="3654926"/>
            <a:chExt cx="5347499" cy="534749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1752888" y="3654926"/>
              <a:ext cx="5347499" cy="534749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99882" y="3315693"/>
            <a:ext cx="4052985" cy="76856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23910" y="8047502"/>
            <a:ext cx="4275308" cy="129093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69916" y="3311170"/>
            <a:ext cx="3182808" cy="77761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63910" y="702942"/>
            <a:ext cx="5283678" cy="196490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192443" y="1012270"/>
            <a:ext cx="5717803" cy="114252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439125" y="5019693"/>
            <a:ext cx="2219697" cy="197490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329577" y="5080883"/>
            <a:ext cx="2232525" cy="1974898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318097" y="4003172"/>
            <a:ext cx="4329543" cy="469778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515110" y="2152981"/>
            <a:ext cx="10250476" cy="152788"/>
            <a:chOff x="1515110" y="2152981"/>
            <a:chExt cx="10250476" cy="15278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15110" y="2152981"/>
              <a:ext cx="10250476" cy="15278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458990" y="1311502"/>
            <a:ext cx="562013" cy="2142887"/>
            <a:chOff x="16458990" y="1311502"/>
            <a:chExt cx="562013" cy="214288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458990" y="1311502"/>
              <a:ext cx="562013" cy="2142887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321768" y="8047502"/>
            <a:ext cx="4275308" cy="129093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92CF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17915" y="3244653"/>
            <a:ext cx="5962006" cy="249489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90158" y="5267670"/>
            <a:ext cx="5592930" cy="11129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669677" y="5073359"/>
            <a:ext cx="4928631" cy="175853"/>
            <a:chOff x="6669677" y="5073359"/>
            <a:chExt cx="4928631" cy="17585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69677" y="5073359"/>
              <a:ext cx="4928631" cy="17585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12046" y="7046611"/>
            <a:ext cx="4140341" cy="4038786"/>
            <a:chOff x="-512046" y="7046611"/>
            <a:chExt cx="4140341" cy="403878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285954" y="-932374"/>
            <a:ext cx="5416968" cy="4735422"/>
            <a:chOff x="15285954" y="-932374"/>
            <a:chExt cx="5416968" cy="473542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434989" y="2822406"/>
            <a:ext cx="897711" cy="3422863"/>
            <a:chOff x="16434989" y="2822406"/>
            <a:chExt cx="897711" cy="342286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434989" y="2822406"/>
              <a:ext cx="897711" cy="34228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53844" y="4570018"/>
            <a:ext cx="1218084" cy="1846986"/>
            <a:chOff x="1253844" y="4570018"/>
            <a:chExt cx="1218084" cy="184698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53844" y="4570018"/>
              <a:ext cx="1218084" cy="18469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92CF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89505" y="562650"/>
            <a:ext cx="2232905" cy="2178136"/>
            <a:chOff x="889505" y="562650"/>
            <a:chExt cx="2232905" cy="21781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505" y="562650"/>
              <a:ext cx="2232905" cy="217813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1823" y="966370"/>
            <a:ext cx="2026053" cy="164445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43977" y="3690115"/>
            <a:ext cx="2768820" cy="81871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55402" y="4366627"/>
            <a:ext cx="3016965" cy="81360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614900" y="3690115"/>
            <a:ext cx="3044686" cy="81902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699251" y="4366627"/>
            <a:ext cx="3016965" cy="81360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772108" y="3690115"/>
            <a:ext cx="1610753" cy="82505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783504" y="4385675"/>
            <a:ext cx="3016965" cy="81360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658647" y="3690115"/>
            <a:ext cx="2252642" cy="81871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670043" y="4385675"/>
            <a:ext cx="3016965" cy="81360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636097" y="6763322"/>
            <a:ext cx="1912968" cy="80950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47522" y="7454118"/>
            <a:ext cx="3016965" cy="81360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72387" y="4354054"/>
            <a:ext cx="2139362" cy="175853"/>
            <a:chOff x="272387" y="4354054"/>
            <a:chExt cx="2139362" cy="17585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272387" y="4354054"/>
              <a:ext cx="2139362" cy="1758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478898" y="8580105"/>
            <a:ext cx="491544" cy="1874196"/>
            <a:chOff x="16478898" y="8580105"/>
            <a:chExt cx="491544" cy="187419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478898" y="8580105"/>
              <a:ext cx="491544" cy="187419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249233" y="4354054"/>
            <a:ext cx="2139362" cy="175853"/>
            <a:chOff x="4249233" y="4354054"/>
            <a:chExt cx="2139362" cy="17585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5400000">
              <a:off x="4249233" y="4354054"/>
              <a:ext cx="2139362" cy="17585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226079" y="4354054"/>
            <a:ext cx="2139362" cy="175853"/>
            <a:chOff x="8226079" y="4354054"/>
            <a:chExt cx="2139362" cy="17585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5400000">
              <a:off x="8226079" y="4354054"/>
              <a:ext cx="2139362" cy="17585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202925" y="4354054"/>
            <a:ext cx="2139362" cy="175853"/>
            <a:chOff x="12202925" y="4354054"/>
            <a:chExt cx="2139362" cy="17585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5400000">
              <a:off x="12202925" y="4354054"/>
              <a:ext cx="2139362" cy="17585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72387" y="7422498"/>
            <a:ext cx="2139362" cy="175853"/>
            <a:chOff x="272387" y="7422498"/>
            <a:chExt cx="2139362" cy="17585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5400000">
              <a:off x="272387" y="7422498"/>
              <a:ext cx="2139362" cy="17585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249233" y="7422498"/>
            <a:ext cx="2139362" cy="175853"/>
            <a:chOff x="4249233" y="7422498"/>
            <a:chExt cx="2139362" cy="175853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5400000">
              <a:off x="4249233" y="7422498"/>
              <a:ext cx="2139362" cy="175853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633955" y="6758562"/>
            <a:ext cx="2202487" cy="818711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5645375" y="7454118"/>
            <a:ext cx="3016965" cy="8136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9701" y="360821"/>
            <a:ext cx="6641365" cy="196490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44029" y="669829"/>
            <a:ext cx="3007315" cy="151737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08267" y="1862681"/>
            <a:ext cx="8918865" cy="163007"/>
            <a:chOff x="1008267" y="1862681"/>
            <a:chExt cx="8918865" cy="16300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008267" y="1862681"/>
              <a:ext cx="8918865" cy="16300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83265" y="2537056"/>
            <a:ext cx="5566657" cy="5378469"/>
            <a:chOff x="1483265" y="2537056"/>
            <a:chExt cx="5566657" cy="537846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3265" y="2537056"/>
              <a:ext cx="5566657" cy="5378469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31403" y="8039822"/>
            <a:ext cx="4998210" cy="144444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548823" y="2388848"/>
            <a:ext cx="8461157" cy="2241509"/>
            <a:chOff x="8548823" y="2388848"/>
            <a:chExt cx="8461157" cy="224150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48823" y="2388848"/>
              <a:ext cx="8461157" cy="224150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576011" y="4785945"/>
            <a:ext cx="8461157" cy="2263460"/>
            <a:chOff x="8576011" y="4785945"/>
            <a:chExt cx="8461157" cy="226346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8576011" y="4785945"/>
              <a:ext cx="8461157" cy="226346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548823" y="7171975"/>
            <a:ext cx="8461157" cy="2238095"/>
            <a:chOff x="8548823" y="7171975"/>
            <a:chExt cx="8461157" cy="223809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48823" y="7171975"/>
              <a:ext cx="8461157" cy="2238095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028573" y="3157734"/>
            <a:ext cx="7588366" cy="142370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953927" y="2510985"/>
            <a:ext cx="3322588" cy="987786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028574" y="4963052"/>
            <a:ext cx="3322588" cy="987786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953927" y="7296557"/>
            <a:ext cx="3322588" cy="987786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992021" y="5519191"/>
            <a:ext cx="7588366" cy="1423708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992021" y="7918620"/>
            <a:ext cx="7588366" cy="142370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92CF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2050" y="-792109"/>
            <a:ext cx="19389815" cy="4262328"/>
            <a:chOff x="-552050" y="-792109"/>
            <a:chExt cx="19389815" cy="42623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-552050" y="-792109"/>
              <a:ext cx="19389815" cy="42623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44871" y="271790"/>
            <a:ext cx="7398241" cy="196490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49441" y="1606540"/>
            <a:ext cx="6705482" cy="113703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409186" y="2638607"/>
            <a:ext cx="5696420" cy="152788"/>
            <a:chOff x="6409186" y="2638607"/>
            <a:chExt cx="5696420" cy="15278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09186" y="2638607"/>
              <a:ext cx="5696420" cy="15278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480615" y="3126679"/>
            <a:ext cx="828031" cy="1255548"/>
            <a:chOff x="16480615" y="3126679"/>
            <a:chExt cx="828031" cy="125554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80615" y="3126679"/>
              <a:ext cx="828031" cy="12555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533146" y="1964459"/>
            <a:ext cx="663236" cy="1005667"/>
            <a:chOff x="15533146" y="1964459"/>
            <a:chExt cx="663236" cy="100566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533146" y="1964459"/>
              <a:ext cx="663236" cy="1005667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67532" y="6541698"/>
            <a:ext cx="5088624" cy="328321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429810" y="4062464"/>
            <a:ext cx="2585507" cy="2260207"/>
            <a:chOff x="1429810" y="4062464"/>
            <a:chExt cx="2585507" cy="2260207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429810" y="4062464"/>
              <a:ext cx="2585507" cy="2260207"/>
              <a:chOff x="1429810" y="4062464"/>
              <a:chExt cx="2585507" cy="2260207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429810" y="4062464"/>
                <a:ext cx="2585507" cy="2260207"/>
              </a:xfrm>
              <a:prstGeom prst="rect">
                <a:avLst/>
              </a:prstGeom>
            </p:spPr>
          </p:pic>
        </p:grpSp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06101" y="4725391"/>
              <a:ext cx="2365998" cy="106498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505238" y="6966932"/>
            <a:ext cx="2434652" cy="2374934"/>
            <a:chOff x="1505238" y="6966932"/>
            <a:chExt cx="2434652" cy="2374934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505238" y="6966932"/>
              <a:ext cx="2434652" cy="2374934"/>
              <a:chOff x="1505238" y="6966932"/>
              <a:chExt cx="2434652" cy="2374934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505238" y="6966932"/>
                <a:ext cx="2434652" cy="2374934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6101" y="7687220"/>
              <a:ext cx="2365998" cy="106498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939048" y="6836391"/>
            <a:ext cx="3082393" cy="2852371"/>
            <a:chOff x="4939048" y="6836391"/>
            <a:chExt cx="3082393" cy="2852371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5187491" y="7132473"/>
              <a:ext cx="2585507" cy="2260207"/>
              <a:chOff x="5187491" y="7132473"/>
              <a:chExt cx="2585507" cy="2260207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11700000">
                <a:off x="5187491" y="7132473"/>
                <a:ext cx="2585507" cy="2260207"/>
              </a:xfrm>
              <a:prstGeom prst="rect">
                <a:avLst/>
              </a:prstGeom>
            </p:spPr>
          </p:pic>
        </p:grpSp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363777" y="7724273"/>
              <a:ext cx="2365998" cy="106498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262918" y="3955390"/>
            <a:ext cx="2434652" cy="2374934"/>
            <a:chOff x="5262918" y="3955390"/>
            <a:chExt cx="2434652" cy="2374934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5262918" y="3955390"/>
              <a:ext cx="2434652" cy="2374934"/>
              <a:chOff x="5262918" y="3955390"/>
              <a:chExt cx="2434652" cy="2374934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5262918" y="3955390"/>
                <a:ext cx="2434652" cy="2374934"/>
              </a:xfrm>
              <a:prstGeom prst="rect">
                <a:avLst/>
              </a:prstGeom>
            </p:spPr>
          </p:pic>
        </p:grpSp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384627" y="4703170"/>
              <a:ext cx="2365998" cy="106498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8571711" y="4086150"/>
            <a:ext cx="2585507" cy="2260207"/>
            <a:chOff x="8571711" y="4086150"/>
            <a:chExt cx="2585507" cy="2260207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8571711" y="4086150"/>
              <a:ext cx="2585507" cy="2260207"/>
              <a:chOff x="8571711" y="4086150"/>
              <a:chExt cx="2585507" cy="2260207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8571711" y="4086150"/>
                <a:ext cx="2585507" cy="2260207"/>
              </a:xfrm>
              <a:prstGeom prst="rect">
                <a:avLst/>
              </a:prstGeom>
            </p:spPr>
          </p:pic>
        </p:grpSp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748025" y="4749077"/>
              <a:ext cx="2365998" cy="1064983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8513316" y="6836391"/>
            <a:ext cx="2702299" cy="2636016"/>
            <a:chOff x="8513316" y="6836391"/>
            <a:chExt cx="2702299" cy="2636016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8513316" y="6836391"/>
              <a:ext cx="2702299" cy="2636016"/>
              <a:chOff x="8513316" y="6836391"/>
              <a:chExt cx="2702299" cy="2636016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8513316" y="6836391"/>
                <a:ext cx="2702299" cy="2636016"/>
              </a:xfrm>
              <a:prstGeom prst="rect">
                <a:avLst/>
              </a:prstGeom>
            </p:spPr>
          </p:pic>
        </p:grpSp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786092" y="7684049"/>
              <a:ext cx="2365998" cy="10649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828177" y="4053319"/>
            <a:ext cx="2823043" cy="1892022"/>
            <a:chOff x="11828177" y="4053319"/>
            <a:chExt cx="2823043" cy="189202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1828177" y="4053319"/>
              <a:ext cx="2823043" cy="189202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16052" y="6100576"/>
            <a:ext cx="18998931" cy="4408280"/>
            <a:chOff x="-316052" y="6100576"/>
            <a:chExt cx="18998931" cy="440828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316052" y="6100576"/>
              <a:ext cx="18998931" cy="440828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882810" y="1989523"/>
            <a:ext cx="4945367" cy="3314418"/>
            <a:chOff x="6882810" y="1989523"/>
            <a:chExt cx="4945367" cy="331441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6882810" y="1989523"/>
              <a:ext cx="4945367" cy="33144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79991" y="4276122"/>
            <a:ext cx="2686885" cy="1800768"/>
            <a:chOff x="679991" y="4276122"/>
            <a:chExt cx="2686885" cy="180076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679991" y="4276122"/>
              <a:ext cx="2686885" cy="180076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352216" y="6052202"/>
            <a:ext cx="2385524" cy="2085385"/>
            <a:chOff x="4352216" y="6052202"/>
            <a:chExt cx="2385524" cy="208538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52216" y="6052202"/>
              <a:ext cx="2385524" cy="208538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71068" y="5889883"/>
            <a:ext cx="2470623" cy="2410023"/>
            <a:chOff x="1271068" y="5889883"/>
            <a:chExt cx="2470623" cy="241002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71068" y="5889883"/>
              <a:ext cx="2470623" cy="241002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858652" y="6052202"/>
            <a:ext cx="2385524" cy="2085385"/>
            <a:chOff x="14858652" y="6052202"/>
            <a:chExt cx="2385524" cy="208538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9000000">
              <a:off x="14858652" y="6052202"/>
              <a:ext cx="2385524" cy="208538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630453" y="6052202"/>
            <a:ext cx="2385524" cy="2085385"/>
            <a:chOff x="11630453" y="6052202"/>
            <a:chExt cx="2385524" cy="208538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630453" y="6052202"/>
              <a:ext cx="2385524" cy="208538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311599" y="5292098"/>
            <a:ext cx="3696257" cy="3605594"/>
            <a:chOff x="7311599" y="5292098"/>
            <a:chExt cx="3696257" cy="360559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11599" y="5292098"/>
              <a:ext cx="3696257" cy="3605594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91210" y="263936"/>
            <a:ext cx="4556839" cy="1980141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41045" y="1643432"/>
            <a:ext cx="4032813" cy="1157762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200405" y="6052981"/>
            <a:ext cx="2278759" cy="2072866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292332" y="6575016"/>
            <a:ext cx="2525422" cy="1055402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10170" y="6552264"/>
            <a:ext cx="2525422" cy="1055402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4755237" y="6609140"/>
            <a:ext cx="2525422" cy="1055402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1527047" y="6586387"/>
            <a:ext cx="2525422" cy="1055402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352503" y="2701317"/>
            <a:ext cx="4195880" cy="1585024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28123" y="4460418"/>
            <a:ext cx="2160577" cy="1076964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031698" y="4266133"/>
            <a:ext cx="2323211" cy="1076964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866508" y="2784361"/>
            <a:ext cx="3600964" cy="163007"/>
            <a:chOff x="866508" y="2784361"/>
            <a:chExt cx="3600964" cy="163007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-10800000">
              <a:off x="866508" y="2784361"/>
              <a:ext cx="3600964" cy="16300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4195926" y="4077062"/>
            <a:ext cx="2686885" cy="1942493"/>
            <a:chOff x="4195926" y="4077062"/>
            <a:chExt cx="2686885" cy="1942493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-10800000">
              <a:off x="4195926" y="4077062"/>
              <a:ext cx="2686885" cy="1942493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326447" y="4322942"/>
            <a:ext cx="2363470" cy="1076964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4918839" y="4047055"/>
            <a:ext cx="2686885" cy="1800768"/>
            <a:chOff x="14918839" y="4047055"/>
            <a:chExt cx="2686885" cy="1800768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-10800000">
              <a:off x="14918839" y="4047055"/>
              <a:ext cx="2686885" cy="1800768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5057922" y="4242685"/>
            <a:ext cx="2334130" cy="10769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419554" y="-1028755"/>
            <a:ext cx="12426044" cy="12828687"/>
            <a:chOff x="7419554" y="-1028755"/>
            <a:chExt cx="12426044" cy="128286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7419554" y="-1028755"/>
              <a:ext cx="12426044" cy="128286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8679" y="387664"/>
            <a:ext cx="6519453" cy="198014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5657" y="1748946"/>
            <a:ext cx="5719007" cy="113703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42859" y="3541785"/>
            <a:ext cx="8382401" cy="103265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042859" y="5716261"/>
            <a:ext cx="8675650" cy="103265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013103" y="2925346"/>
            <a:ext cx="2806221" cy="85183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013103" y="5099813"/>
            <a:ext cx="2806221" cy="85183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042859" y="7986889"/>
            <a:ext cx="8675650" cy="103265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013103" y="7370451"/>
            <a:ext cx="2806221" cy="85183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111432" y="4779191"/>
            <a:ext cx="8416201" cy="140844"/>
            <a:chOff x="8111432" y="4779191"/>
            <a:chExt cx="8416201" cy="14084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111432" y="4779191"/>
              <a:ext cx="8416201" cy="14084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11432" y="7038221"/>
            <a:ext cx="8416201" cy="140844"/>
            <a:chOff x="8111432" y="7038221"/>
            <a:chExt cx="8416201" cy="14084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111432" y="7038221"/>
              <a:ext cx="8416201" cy="14084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936570" y="-216110"/>
            <a:ext cx="491544" cy="1874196"/>
            <a:chOff x="16936570" y="-216110"/>
            <a:chExt cx="491544" cy="187419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936570" y="-216110"/>
              <a:ext cx="491544" cy="187419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74388" y="2841831"/>
            <a:ext cx="5434982" cy="163007"/>
            <a:chOff x="774388" y="2841831"/>
            <a:chExt cx="5434982" cy="16300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74388" y="2841831"/>
              <a:ext cx="5434982" cy="163007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97818" y="6692937"/>
            <a:ext cx="5700190" cy="329773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292658" y="3460712"/>
            <a:ext cx="2213228" cy="2777802"/>
            <a:chOff x="2292658" y="3460712"/>
            <a:chExt cx="2213228" cy="277780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292658" y="3460712"/>
              <a:ext cx="2213228" cy="27778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383003" y="2624862"/>
            <a:ext cx="14288567" cy="5718748"/>
            <a:chOff x="2383003" y="2624862"/>
            <a:chExt cx="14288567" cy="57187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83003" y="2624862"/>
              <a:ext cx="14288567" cy="571874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7520" y="550562"/>
            <a:ext cx="6770114" cy="196490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72324" y="871818"/>
            <a:ext cx="4189155" cy="115776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66521" y="6911414"/>
            <a:ext cx="727752" cy="93437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34976" y="5857702"/>
            <a:ext cx="773849" cy="93437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72006" y="4803990"/>
            <a:ext cx="716780" cy="93437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873530" y="3750278"/>
            <a:ext cx="713733" cy="93437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872006" y="2696567"/>
            <a:ext cx="716780" cy="9343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486356" y="7266761"/>
            <a:ext cx="13936275" cy="171251"/>
            <a:chOff x="2486356" y="7266761"/>
            <a:chExt cx="13936275" cy="17125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2486356" y="7266761"/>
              <a:ext cx="13936275" cy="17125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486356" y="6204901"/>
            <a:ext cx="13936275" cy="171251"/>
            <a:chOff x="2486356" y="6204901"/>
            <a:chExt cx="13936275" cy="17125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10800000">
              <a:off x="2486356" y="6204901"/>
              <a:ext cx="13936275" cy="17125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486356" y="5143040"/>
            <a:ext cx="13936275" cy="171251"/>
            <a:chOff x="2486356" y="5143040"/>
            <a:chExt cx="13936275" cy="17125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10800000">
              <a:off x="2486356" y="5143040"/>
              <a:ext cx="13936275" cy="17125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486356" y="4081180"/>
            <a:ext cx="13936275" cy="171251"/>
            <a:chOff x="2486356" y="4081180"/>
            <a:chExt cx="13936275" cy="17125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10800000">
              <a:off x="2486356" y="4081180"/>
              <a:ext cx="13936275" cy="17125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486356" y="3019320"/>
            <a:ext cx="13936275" cy="171251"/>
            <a:chOff x="2486356" y="3019320"/>
            <a:chExt cx="13936275" cy="17125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10800000">
              <a:off x="2486356" y="3019320"/>
              <a:ext cx="13936275" cy="17125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138584" y="6123904"/>
            <a:ext cx="1201740" cy="2223883"/>
            <a:chOff x="3138584" y="6123904"/>
            <a:chExt cx="1201740" cy="222388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138584" y="6123904"/>
              <a:ext cx="1201740" cy="222388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053889" y="3304856"/>
            <a:ext cx="1201740" cy="5038754"/>
            <a:chOff x="5053889" y="3304856"/>
            <a:chExt cx="1201740" cy="5038754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053889" y="3304856"/>
              <a:ext cx="1201740" cy="503875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969195" y="3990570"/>
            <a:ext cx="1201740" cy="4399199"/>
            <a:chOff x="6969195" y="3990570"/>
            <a:chExt cx="1201740" cy="4399199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969195" y="3990570"/>
              <a:ext cx="1201740" cy="439919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884500" y="4523904"/>
            <a:ext cx="1201740" cy="3819706"/>
            <a:chOff x="8884500" y="4523904"/>
            <a:chExt cx="1201740" cy="3819706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884500" y="4523904"/>
              <a:ext cx="1201740" cy="381970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799805" y="7114380"/>
            <a:ext cx="1201740" cy="1229230"/>
            <a:chOff x="10799805" y="7114380"/>
            <a:chExt cx="1201740" cy="1229230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799805" y="7114380"/>
              <a:ext cx="1201740" cy="122923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2715110" y="3190570"/>
            <a:ext cx="1201740" cy="5153039"/>
            <a:chOff x="12715110" y="3190570"/>
            <a:chExt cx="1201740" cy="5153039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715110" y="3190570"/>
              <a:ext cx="1201740" cy="5153039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4630415" y="5058413"/>
            <a:ext cx="1201740" cy="3285197"/>
            <a:chOff x="14630415" y="5058413"/>
            <a:chExt cx="1201740" cy="3285197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4630415" y="5058413"/>
              <a:ext cx="1201740" cy="3285197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2836221" y="6174782"/>
            <a:ext cx="1768020" cy="903596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710383" y="3313251"/>
            <a:ext cx="1824399" cy="903596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6724276" y="3979918"/>
            <a:ext cx="1710574" cy="903596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8675237" y="4514423"/>
            <a:ext cx="1674917" cy="903596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2422649" y="3221813"/>
            <a:ext cx="1759334" cy="903596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4422399" y="5050384"/>
            <a:ext cx="1674917" cy="903596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0515848" y="7065632"/>
            <a:ext cx="1750801" cy="903596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2497298" y="8668163"/>
            <a:ext cx="13867862" cy="1204869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846086" y="1993006"/>
            <a:ext cx="10155458" cy="152788"/>
            <a:chOff x="1846086" y="1993006"/>
            <a:chExt cx="10155458" cy="152788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846086" y="1993006"/>
              <a:ext cx="10155458" cy="1527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023889" y="3830247"/>
            <a:ext cx="5132359" cy="5132359"/>
            <a:chOff x="12023889" y="3830247"/>
            <a:chExt cx="5132359" cy="5132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23889" y="3830247"/>
              <a:ext cx="5132359" cy="5132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04069" y="3917128"/>
            <a:ext cx="5132359" cy="5132359"/>
            <a:chOff x="1104069" y="3917128"/>
            <a:chExt cx="5132359" cy="513235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1104069" y="3917128"/>
              <a:ext cx="5132359" cy="5132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63979" y="3917128"/>
            <a:ext cx="5132359" cy="5132359"/>
            <a:chOff x="6563979" y="3917128"/>
            <a:chExt cx="5132359" cy="513235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6563979" y="3917128"/>
              <a:ext cx="5132359" cy="513235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15515" y="4505047"/>
            <a:ext cx="1189439" cy="1189439"/>
            <a:chOff x="1515515" y="4505047"/>
            <a:chExt cx="1189439" cy="1189439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515515" y="4505047"/>
              <a:ext cx="1189439" cy="1189439"/>
              <a:chOff x="1515515" y="4505047"/>
              <a:chExt cx="1189439" cy="118943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15515" y="4505047"/>
                <a:ext cx="1189439" cy="118943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827111" y="4663285"/>
              <a:ext cx="566247" cy="872962"/>
              <a:chOff x="1827111" y="4663285"/>
              <a:chExt cx="566247" cy="872962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827111" y="4663285"/>
                <a:ext cx="566247" cy="87296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2380491" y="4505047"/>
            <a:ext cx="1189439" cy="1189439"/>
            <a:chOff x="12380491" y="4505047"/>
            <a:chExt cx="1189439" cy="1189439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2380491" y="4505047"/>
              <a:ext cx="1189439" cy="1189439"/>
              <a:chOff x="12380491" y="4505047"/>
              <a:chExt cx="1189439" cy="1189439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2380491" y="4505047"/>
                <a:ext cx="1189439" cy="1189439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2608744" y="4691533"/>
              <a:ext cx="705611" cy="844714"/>
              <a:chOff x="12608744" y="4691533"/>
              <a:chExt cx="705611" cy="844714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2608744" y="4691533"/>
                <a:ext cx="705611" cy="844714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7021835" y="4505047"/>
            <a:ext cx="1189439" cy="1189439"/>
            <a:chOff x="7021835" y="4505047"/>
            <a:chExt cx="1189439" cy="1189439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7021835" y="4505047"/>
              <a:ext cx="1189439" cy="1189439"/>
              <a:chOff x="7021835" y="4505047"/>
              <a:chExt cx="1189439" cy="1189439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021835" y="4505047"/>
                <a:ext cx="1189439" cy="1189439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7166192" y="4696140"/>
              <a:ext cx="861110" cy="840107"/>
              <a:chOff x="7166192" y="4696140"/>
              <a:chExt cx="861110" cy="840107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7166192" y="4696140"/>
                <a:ext cx="861110" cy="840107"/>
              </a:xfrm>
              <a:prstGeom prst="rect">
                <a:avLst/>
              </a:prstGeom>
            </p:spPr>
          </p:pic>
        </p:grpSp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70925" y="6075719"/>
            <a:ext cx="4315996" cy="2316280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794189" y="4476521"/>
            <a:ext cx="1750939" cy="1436508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996237" y="6075719"/>
            <a:ext cx="4380223" cy="2028059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340493" y="6075719"/>
            <a:ext cx="4493820" cy="2028059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46092" y="741038"/>
            <a:ext cx="3861997" cy="1980140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441664" y="1056153"/>
            <a:ext cx="5719019" cy="1137038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277935" y="2362202"/>
            <a:ext cx="8724174" cy="152788"/>
            <a:chOff x="1277935" y="2362202"/>
            <a:chExt cx="8724174" cy="152788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77935" y="2362202"/>
              <a:ext cx="8724174" cy="152788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336396" y="4476521"/>
            <a:ext cx="1750939" cy="1436508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3697121" y="4476521"/>
            <a:ext cx="1750939" cy="143650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074479" y="-3162510"/>
            <a:ext cx="8136757" cy="19985410"/>
            <a:chOff x="5074479" y="-3162510"/>
            <a:chExt cx="8136757" cy="199854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5074479" y="-3162510"/>
              <a:ext cx="8136757" cy="199854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71109" y="3688981"/>
            <a:ext cx="3916475" cy="779708"/>
            <a:chOff x="971109" y="3688981"/>
            <a:chExt cx="3916475" cy="77970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1109" y="3688981"/>
              <a:ext cx="3916475" cy="77970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24428" y="533626"/>
            <a:ext cx="5392625" cy="196490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425180" y="856413"/>
            <a:ext cx="4936718" cy="115166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07316" y="4545794"/>
            <a:ext cx="3893380" cy="137322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06459" y="3740761"/>
            <a:ext cx="4115090" cy="79953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824500" y="1868707"/>
            <a:ext cx="9384212" cy="163007"/>
            <a:chOff x="4824500" y="1868707"/>
            <a:chExt cx="9384212" cy="16300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24500" y="1868707"/>
              <a:ext cx="9384212" cy="16300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906430" y="3688981"/>
            <a:ext cx="3916475" cy="779708"/>
            <a:chOff x="6906430" y="3688981"/>
            <a:chExt cx="3916475" cy="77970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06430" y="3688981"/>
              <a:ext cx="3916475" cy="77970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942630" y="4545794"/>
            <a:ext cx="3893380" cy="137322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571819" y="3740761"/>
            <a:ext cx="4510666" cy="79953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517052" y="3688981"/>
            <a:ext cx="4246633" cy="779708"/>
            <a:chOff x="12517052" y="3688981"/>
            <a:chExt cx="4246633" cy="77970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517052" y="3688981"/>
              <a:ext cx="4246633" cy="779708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734288" y="4545794"/>
            <a:ext cx="3893380" cy="137322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123437" y="3740761"/>
            <a:ext cx="4725727" cy="79953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2532763" y="7344145"/>
            <a:ext cx="4417425" cy="779708"/>
            <a:chOff x="12532763" y="7344145"/>
            <a:chExt cx="4417425" cy="779708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532763" y="7344145"/>
              <a:ext cx="4417425" cy="779708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834383" y="8200947"/>
            <a:ext cx="4040235" cy="1373220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1968062" y="7395923"/>
            <a:ext cx="5172423" cy="79953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6564809" y="7344145"/>
            <a:ext cx="4763229" cy="779708"/>
            <a:chOff x="6564809" y="7344145"/>
            <a:chExt cx="4763229" cy="77970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564809" y="7344145"/>
              <a:ext cx="4763229" cy="779708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111602" y="8226347"/>
            <a:ext cx="3893380" cy="1373220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5950998" y="7395923"/>
            <a:ext cx="5462560" cy="79953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723243" y="5455224"/>
            <a:ext cx="3064755" cy="5337257"/>
            <a:chOff x="1723243" y="5455224"/>
            <a:chExt cx="3064755" cy="5337257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-5400000">
              <a:off x="1723243" y="5455224"/>
              <a:ext cx="3064755" cy="5337257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957336" y="7220623"/>
            <a:ext cx="4734044" cy="1990346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5001869" y="4006095"/>
            <a:ext cx="1844760" cy="61957"/>
            <a:chOff x="5001869" y="4006095"/>
            <a:chExt cx="1844760" cy="61957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001869" y="4006095"/>
              <a:ext cx="1844760" cy="6195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925269" y="4031216"/>
            <a:ext cx="1553688" cy="61957"/>
            <a:chOff x="10925269" y="4031216"/>
            <a:chExt cx="1553688" cy="61957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925269" y="4031216"/>
              <a:ext cx="1553688" cy="6195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414242" y="7672042"/>
            <a:ext cx="1282749" cy="61957"/>
            <a:chOff x="11414242" y="7672042"/>
            <a:chExt cx="1282749" cy="61957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414242" y="7672042"/>
              <a:ext cx="1282749" cy="61957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5682081" y="5774420"/>
            <a:ext cx="3077493" cy="61957"/>
            <a:chOff x="15682081" y="5774420"/>
            <a:chExt cx="3077493" cy="61957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-16200000">
              <a:off x="15682081" y="5774420"/>
              <a:ext cx="3077493" cy="619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2023-07-06T20:45:35Z</dcterms:created>
  <dcterms:modified xsi:type="dcterms:W3CDTF">2023-07-06T20:45:35Z</dcterms:modified>
</cp:coreProperties>
</file>