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906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0">
          <p15:clr>
            <a:srgbClr val="A4A3A4"/>
          </p15:clr>
        </p15:guide>
        <p15:guide id="2" pos="156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IetE/8N5x96b2IMd2DpvLKheL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0" orient="horz"/>
        <p:guide pos="15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ctrTitle"/>
          </p:nvPr>
        </p:nvSpPr>
        <p:spPr>
          <a:xfrm>
            <a:off x="371475" y="1420283"/>
            <a:ext cx="4210050" cy="98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742950" y="2590800"/>
            <a:ext cx="34671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228600" y="6324600"/>
            <a:ext cx="7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875075" y="6359969"/>
            <a:ext cx="8683275" cy="315489"/>
            <a:chOff x="1499830" y="7168699"/>
            <a:chExt cx="8683275" cy="315489"/>
          </a:xfrm>
        </p:grpSpPr>
        <p:pic>
          <p:nvPicPr>
            <p:cNvPr id="11" name="Google Shape;11;p1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499830" y="7286052"/>
              <a:ext cx="7621521" cy="2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325509" y="7168699"/>
              <a:ext cx="857596" cy="3154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228600" y="6324600"/>
            <a:ext cx="7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12182" y="-111234"/>
            <a:ext cx="5401792" cy="20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3434" y="-111234"/>
            <a:ext cx="7274864" cy="20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7" y="1083075"/>
            <a:ext cx="9510067" cy="5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875075" y="6359969"/>
            <a:ext cx="8683275" cy="315489"/>
            <a:chOff x="1499830" y="7168699"/>
            <a:chExt cx="8683275" cy="315489"/>
          </a:xfrm>
        </p:grpSpPr>
        <p:pic>
          <p:nvPicPr>
            <p:cNvPr id="20" name="Google Shape;20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99830" y="7286052"/>
              <a:ext cx="7621521" cy="2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25509" y="7168699"/>
              <a:ext cx="857596" cy="3154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228600" y="6324600"/>
            <a:ext cx="7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3" Type="http://schemas.openxmlformats.org/officeDocument/2006/relationships/image" Target="../media/image2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15" Type="http://schemas.openxmlformats.org/officeDocument/2006/relationships/image" Target="../media/image17.png"/><Relationship Id="rId14" Type="http://schemas.openxmlformats.org/officeDocument/2006/relationships/image" Target="../media/image2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5" Type="http://schemas.openxmlformats.org/officeDocument/2006/relationships/image" Target="../media/image19.png"/><Relationship Id="rId19" Type="http://schemas.openxmlformats.org/officeDocument/2006/relationships/image" Target="../media/image15.png"/><Relationship Id="rId6" Type="http://schemas.openxmlformats.org/officeDocument/2006/relationships/image" Target="../media/image23.png"/><Relationship Id="rId18" Type="http://schemas.openxmlformats.org/officeDocument/2006/relationships/image" Target="../media/image3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5.png"/><Relationship Id="rId4" Type="http://schemas.openxmlformats.org/officeDocument/2006/relationships/image" Target="../media/image208.png"/><Relationship Id="rId9" Type="http://schemas.openxmlformats.org/officeDocument/2006/relationships/image" Target="../media/image189.png"/><Relationship Id="rId5" Type="http://schemas.openxmlformats.org/officeDocument/2006/relationships/image" Target="../media/image200.png"/><Relationship Id="rId6" Type="http://schemas.openxmlformats.org/officeDocument/2006/relationships/image" Target="../media/image199.png"/><Relationship Id="rId7" Type="http://schemas.openxmlformats.org/officeDocument/2006/relationships/image" Target="../media/image198.png"/><Relationship Id="rId8" Type="http://schemas.openxmlformats.org/officeDocument/2006/relationships/image" Target="../media/image202.png"/><Relationship Id="rId31" Type="http://schemas.openxmlformats.org/officeDocument/2006/relationships/image" Target="../media/image253.png"/><Relationship Id="rId30" Type="http://schemas.openxmlformats.org/officeDocument/2006/relationships/image" Target="../media/image234.png"/><Relationship Id="rId33" Type="http://schemas.openxmlformats.org/officeDocument/2006/relationships/image" Target="../media/image219.png"/><Relationship Id="rId32" Type="http://schemas.openxmlformats.org/officeDocument/2006/relationships/image" Target="../media/image236.png"/><Relationship Id="rId35" Type="http://schemas.openxmlformats.org/officeDocument/2006/relationships/image" Target="../media/image244.png"/><Relationship Id="rId34" Type="http://schemas.openxmlformats.org/officeDocument/2006/relationships/image" Target="../media/image225.png"/><Relationship Id="rId37" Type="http://schemas.openxmlformats.org/officeDocument/2006/relationships/image" Target="../media/image231.png"/><Relationship Id="rId36" Type="http://schemas.openxmlformats.org/officeDocument/2006/relationships/image" Target="../media/image224.png"/><Relationship Id="rId20" Type="http://schemas.openxmlformats.org/officeDocument/2006/relationships/image" Target="../media/image217.png"/><Relationship Id="rId22" Type="http://schemas.openxmlformats.org/officeDocument/2006/relationships/image" Target="../media/image233.png"/><Relationship Id="rId21" Type="http://schemas.openxmlformats.org/officeDocument/2006/relationships/image" Target="../media/image216.png"/><Relationship Id="rId24" Type="http://schemas.openxmlformats.org/officeDocument/2006/relationships/image" Target="../media/image209.png"/><Relationship Id="rId23" Type="http://schemas.openxmlformats.org/officeDocument/2006/relationships/image" Target="../media/image212.png"/><Relationship Id="rId26" Type="http://schemas.openxmlformats.org/officeDocument/2006/relationships/image" Target="../media/image214.png"/><Relationship Id="rId25" Type="http://schemas.openxmlformats.org/officeDocument/2006/relationships/image" Target="../media/image205.png"/><Relationship Id="rId28" Type="http://schemas.openxmlformats.org/officeDocument/2006/relationships/image" Target="../media/image207.png"/><Relationship Id="rId27" Type="http://schemas.openxmlformats.org/officeDocument/2006/relationships/image" Target="../media/image223.png"/><Relationship Id="rId29" Type="http://schemas.openxmlformats.org/officeDocument/2006/relationships/image" Target="../media/image218.png"/><Relationship Id="rId11" Type="http://schemas.openxmlformats.org/officeDocument/2006/relationships/image" Target="../media/image206.png"/><Relationship Id="rId10" Type="http://schemas.openxmlformats.org/officeDocument/2006/relationships/image" Target="../media/image187.png"/><Relationship Id="rId13" Type="http://schemas.openxmlformats.org/officeDocument/2006/relationships/image" Target="../media/image194.png"/><Relationship Id="rId12" Type="http://schemas.openxmlformats.org/officeDocument/2006/relationships/image" Target="../media/image196.png"/><Relationship Id="rId15" Type="http://schemas.openxmlformats.org/officeDocument/2006/relationships/image" Target="../media/image211.png"/><Relationship Id="rId14" Type="http://schemas.openxmlformats.org/officeDocument/2006/relationships/image" Target="../media/image220.png"/><Relationship Id="rId17" Type="http://schemas.openxmlformats.org/officeDocument/2006/relationships/image" Target="../media/image215.png"/><Relationship Id="rId16" Type="http://schemas.openxmlformats.org/officeDocument/2006/relationships/image" Target="../media/image201.png"/><Relationship Id="rId19" Type="http://schemas.openxmlformats.org/officeDocument/2006/relationships/image" Target="../media/image210.png"/><Relationship Id="rId18" Type="http://schemas.openxmlformats.org/officeDocument/2006/relationships/image" Target="../media/image19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1.png"/><Relationship Id="rId4" Type="http://schemas.openxmlformats.org/officeDocument/2006/relationships/image" Target="../media/image260.png"/><Relationship Id="rId9" Type="http://schemas.openxmlformats.org/officeDocument/2006/relationships/image" Target="../media/image227.png"/><Relationship Id="rId5" Type="http://schemas.openxmlformats.org/officeDocument/2006/relationships/image" Target="../media/image232.png"/><Relationship Id="rId6" Type="http://schemas.openxmlformats.org/officeDocument/2006/relationships/image" Target="../media/image229.png"/><Relationship Id="rId7" Type="http://schemas.openxmlformats.org/officeDocument/2006/relationships/image" Target="../media/image228.png"/><Relationship Id="rId8" Type="http://schemas.openxmlformats.org/officeDocument/2006/relationships/image" Target="../media/image257.png"/><Relationship Id="rId20" Type="http://schemas.openxmlformats.org/officeDocument/2006/relationships/image" Target="../media/image248.png"/><Relationship Id="rId22" Type="http://schemas.openxmlformats.org/officeDocument/2006/relationships/image" Target="../media/image258.png"/><Relationship Id="rId21" Type="http://schemas.openxmlformats.org/officeDocument/2006/relationships/image" Target="../media/image255.png"/><Relationship Id="rId24" Type="http://schemas.openxmlformats.org/officeDocument/2006/relationships/image" Target="../media/image262.png"/><Relationship Id="rId23" Type="http://schemas.openxmlformats.org/officeDocument/2006/relationships/image" Target="../media/image259.png"/><Relationship Id="rId26" Type="http://schemas.openxmlformats.org/officeDocument/2006/relationships/image" Target="../media/image247.png"/><Relationship Id="rId25" Type="http://schemas.openxmlformats.org/officeDocument/2006/relationships/image" Target="../media/image261.png"/><Relationship Id="rId27" Type="http://schemas.openxmlformats.org/officeDocument/2006/relationships/image" Target="../media/image256.png"/><Relationship Id="rId11" Type="http://schemas.openxmlformats.org/officeDocument/2006/relationships/image" Target="../media/image246.png"/><Relationship Id="rId10" Type="http://schemas.openxmlformats.org/officeDocument/2006/relationships/image" Target="../media/image238.png"/><Relationship Id="rId13" Type="http://schemas.openxmlformats.org/officeDocument/2006/relationships/image" Target="../media/image243.png"/><Relationship Id="rId12" Type="http://schemas.openxmlformats.org/officeDocument/2006/relationships/image" Target="../media/image254.png"/><Relationship Id="rId15" Type="http://schemas.openxmlformats.org/officeDocument/2006/relationships/image" Target="../media/image252.png"/><Relationship Id="rId14" Type="http://schemas.openxmlformats.org/officeDocument/2006/relationships/image" Target="../media/image237.png"/><Relationship Id="rId17" Type="http://schemas.openxmlformats.org/officeDocument/2006/relationships/image" Target="../media/image240.png"/><Relationship Id="rId16" Type="http://schemas.openxmlformats.org/officeDocument/2006/relationships/image" Target="../media/image241.png"/><Relationship Id="rId19" Type="http://schemas.openxmlformats.org/officeDocument/2006/relationships/image" Target="../media/image250.png"/><Relationship Id="rId18" Type="http://schemas.openxmlformats.org/officeDocument/2006/relationships/image" Target="../media/image2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3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72.png"/><Relationship Id="rId22" Type="http://schemas.openxmlformats.org/officeDocument/2006/relationships/image" Target="../media/image74.png"/><Relationship Id="rId21" Type="http://schemas.openxmlformats.org/officeDocument/2006/relationships/image" Target="../media/image54.png"/><Relationship Id="rId24" Type="http://schemas.openxmlformats.org/officeDocument/2006/relationships/image" Target="../media/image60.png"/><Relationship Id="rId2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6.png"/><Relationship Id="rId4" Type="http://schemas.openxmlformats.org/officeDocument/2006/relationships/image" Target="../media/image27.png"/><Relationship Id="rId9" Type="http://schemas.openxmlformats.org/officeDocument/2006/relationships/image" Target="../media/image51.png"/><Relationship Id="rId26" Type="http://schemas.openxmlformats.org/officeDocument/2006/relationships/image" Target="../media/image58.png"/><Relationship Id="rId25" Type="http://schemas.openxmlformats.org/officeDocument/2006/relationships/image" Target="../media/image53.png"/><Relationship Id="rId28" Type="http://schemas.openxmlformats.org/officeDocument/2006/relationships/image" Target="../media/image95.png"/><Relationship Id="rId27" Type="http://schemas.openxmlformats.org/officeDocument/2006/relationships/image" Target="../media/image61.png"/><Relationship Id="rId5" Type="http://schemas.openxmlformats.org/officeDocument/2006/relationships/image" Target="../media/image47.png"/><Relationship Id="rId6" Type="http://schemas.openxmlformats.org/officeDocument/2006/relationships/image" Target="../media/image38.png"/><Relationship Id="rId29" Type="http://schemas.openxmlformats.org/officeDocument/2006/relationships/image" Target="../media/image63.png"/><Relationship Id="rId7" Type="http://schemas.openxmlformats.org/officeDocument/2006/relationships/image" Target="../media/image43.png"/><Relationship Id="rId8" Type="http://schemas.openxmlformats.org/officeDocument/2006/relationships/image" Target="../media/image33.png"/><Relationship Id="rId31" Type="http://schemas.openxmlformats.org/officeDocument/2006/relationships/image" Target="../media/image82.png"/><Relationship Id="rId30" Type="http://schemas.openxmlformats.org/officeDocument/2006/relationships/image" Target="../media/image65.png"/><Relationship Id="rId11" Type="http://schemas.openxmlformats.org/officeDocument/2006/relationships/image" Target="../media/image55.png"/><Relationship Id="rId10" Type="http://schemas.openxmlformats.org/officeDocument/2006/relationships/image" Target="../media/image37.png"/><Relationship Id="rId32" Type="http://schemas.openxmlformats.org/officeDocument/2006/relationships/image" Target="../media/image69.png"/><Relationship Id="rId13" Type="http://schemas.openxmlformats.org/officeDocument/2006/relationships/image" Target="../media/image34.png"/><Relationship Id="rId12" Type="http://schemas.openxmlformats.org/officeDocument/2006/relationships/image" Target="../media/image44.png"/><Relationship Id="rId15" Type="http://schemas.openxmlformats.org/officeDocument/2006/relationships/image" Target="../media/image39.png"/><Relationship Id="rId14" Type="http://schemas.openxmlformats.org/officeDocument/2006/relationships/image" Target="../media/image40.png"/><Relationship Id="rId17" Type="http://schemas.openxmlformats.org/officeDocument/2006/relationships/image" Target="../media/image46.png"/><Relationship Id="rId16" Type="http://schemas.openxmlformats.org/officeDocument/2006/relationships/image" Target="../media/image49.png"/><Relationship Id="rId19" Type="http://schemas.openxmlformats.org/officeDocument/2006/relationships/image" Target="../media/image48.png"/><Relationship Id="rId18" Type="http://schemas.openxmlformats.org/officeDocument/2006/relationships/image" Target="../media/image57.png"/></Relationships>
</file>

<file path=ppt/slides/_rels/slide7.xml.rels><?xml version="1.0" encoding="UTF-8" standalone="yes"?><Relationships xmlns="http://schemas.openxmlformats.org/package/2006/relationships"><Relationship Id="rId40" Type="http://schemas.openxmlformats.org/officeDocument/2006/relationships/image" Target="../media/image94.png"/><Relationship Id="rId20" Type="http://schemas.openxmlformats.org/officeDocument/2006/relationships/image" Target="../media/image75.png"/><Relationship Id="rId42" Type="http://schemas.openxmlformats.org/officeDocument/2006/relationships/image" Target="../media/image114.png"/><Relationship Id="rId41" Type="http://schemas.openxmlformats.org/officeDocument/2006/relationships/image" Target="../media/image100.png"/><Relationship Id="rId22" Type="http://schemas.openxmlformats.org/officeDocument/2006/relationships/image" Target="../media/image85.png"/><Relationship Id="rId21" Type="http://schemas.openxmlformats.org/officeDocument/2006/relationships/image" Target="../media/image105.png"/><Relationship Id="rId24" Type="http://schemas.openxmlformats.org/officeDocument/2006/relationships/image" Target="../media/image86.png"/><Relationship Id="rId23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2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Relationship Id="rId26" Type="http://schemas.openxmlformats.org/officeDocument/2006/relationships/image" Target="../media/image79.png"/><Relationship Id="rId25" Type="http://schemas.openxmlformats.org/officeDocument/2006/relationships/image" Target="../media/image92.png"/><Relationship Id="rId28" Type="http://schemas.openxmlformats.org/officeDocument/2006/relationships/image" Target="../media/image81.png"/><Relationship Id="rId27" Type="http://schemas.openxmlformats.org/officeDocument/2006/relationships/image" Target="../media/image90.png"/><Relationship Id="rId5" Type="http://schemas.openxmlformats.org/officeDocument/2006/relationships/image" Target="../media/image59.png"/><Relationship Id="rId6" Type="http://schemas.openxmlformats.org/officeDocument/2006/relationships/image" Target="../media/image67.png"/><Relationship Id="rId29" Type="http://schemas.openxmlformats.org/officeDocument/2006/relationships/image" Target="../media/image98.png"/><Relationship Id="rId7" Type="http://schemas.openxmlformats.org/officeDocument/2006/relationships/image" Target="../media/image77.png"/><Relationship Id="rId8" Type="http://schemas.openxmlformats.org/officeDocument/2006/relationships/image" Target="../media/image89.png"/><Relationship Id="rId31" Type="http://schemas.openxmlformats.org/officeDocument/2006/relationships/image" Target="../media/image96.png"/><Relationship Id="rId30" Type="http://schemas.openxmlformats.org/officeDocument/2006/relationships/image" Target="../media/image101.png"/><Relationship Id="rId11" Type="http://schemas.openxmlformats.org/officeDocument/2006/relationships/image" Target="../media/image80.png"/><Relationship Id="rId33" Type="http://schemas.openxmlformats.org/officeDocument/2006/relationships/image" Target="../media/image93.png"/><Relationship Id="rId10" Type="http://schemas.openxmlformats.org/officeDocument/2006/relationships/image" Target="../media/image64.png"/><Relationship Id="rId32" Type="http://schemas.openxmlformats.org/officeDocument/2006/relationships/image" Target="../media/image103.png"/><Relationship Id="rId13" Type="http://schemas.openxmlformats.org/officeDocument/2006/relationships/image" Target="../media/image71.png"/><Relationship Id="rId35" Type="http://schemas.openxmlformats.org/officeDocument/2006/relationships/image" Target="../media/image106.png"/><Relationship Id="rId12" Type="http://schemas.openxmlformats.org/officeDocument/2006/relationships/image" Target="../media/image97.png"/><Relationship Id="rId34" Type="http://schemas.openxmlformats.org/officeDocument/2006/relationships/image" Target="../media/image107.png"/><Relationship Id="rId15" Type="http://schemas.openxmlformats.org/officeDocument/2006/relationships/image" Target="../media/image88.png"/><Relationship Id="rId37" Type="http://schemas.openxmlformats.org/officeDocument/2006/relationships/image" Target="../media/image109.png"/><Relationship Id="rId14" Type="http://schemas.openxmlformats.org/officeDocument/2006/relationships/image" Target="../media/image83.png"/><Relationship Id="rId36" Type="http://schemas.openxmlformats.org/officeDocument/2006/relationships/image" Target="../media/image102.png"/><Relationship Id="rId17" Type="http://schemas.openxmlformats.org/officeDocument/2006/relationships/image" Target="../media/image87.png"/><Relationship Id="rId39" Type="http://schemas.openxmlformats.org/officeDocument/2006/relationships/image" Target="../media/image110.png"/><Relationship Id="rId16" Type="http://schemas.openxmlformats.org/officeDocument/2006/relationships/image" Target="../media/image78.png"/><Relationship Id="rId38" Type="http://schemas.openxmlformats.org/officeDocument/2006/relationships/image" Target="../media/image111.png"/><Relationship Id="rId19" Type="http://schemas.openxmlformats.org/officeDocument/2006/relationships/image" Target="../media/image76.png"/><Relationship Id="rId18" Type="http://schemas.openxmlformats.org/officeDocument/2006/relationships/image" Target="../media/image84.png"/></Relationships>
</file>

<file path=ppt/slides/_rels/slide8.xml.rels><?xml version="1.0" encoding="UTF-8" standalone="yes"?><Relationships xmlns="http://schemas.openxmlformats.org/package/2006/relationships"><Relationship Id="rId40" Type="http://schemas.openxmlformats.org/officeDocument/2006/relationships/image" Target="../media/image150.png"/><Relationship Id="rId42" Type="http://schemas.openxmlformats.org/officeDocument/2006/relationships/image" Target="../media/image147.png"/><Relationship Id="rId41" Type="http://schemas.openxmlformats.org/officeDocument/2006/relationships/image" Target="../media/image188.png"/><Relationship Id="rId44" Type="http://schemas.openxmlformats.org/officeDocument/2006/relationships/image" Target="../media/image165.png"/><Relationship Id="rId43" Type="http://schemas.openxmlformats.org/officeDocument/2006/relationships/image" Target="../media/image175.png"/><Relationship Id="rId46" Type="http://schemas.openxmlformats.org/officeDocument/2006/relationships/image" Target="../media/image176.png"/><Relationship Id="rId45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3.png"/><Relationship Id="rId4" Type="http://schemas.openxmlformats.org/officeDocument/2006/relationships/image" Target="../media/image104.png"/><Relationship Id="rId9" Type="http://schemas.openxmlformats.org/officeDocument/2006/relationships/image" Target="../media/image116.png"/><Relationship Id="rId48" Type="http://schemas.openxmlformats.org/officeDocument/2006/relationships/image" Target="../media/image160.png"/><Relationship Id="rId47" Type="http://schemas.openxmlformats.org/officeDocument/2006/relationships/image" Target="../media/image158.png"/><Relationship Id="rId49" Type="http://schemas.openxmlformats.org/officeDocument/2006/relationships/image" Target="../media/image166.png"/><Relationship Id="rId5" Type="http://schemas.openxmlformats.org/officeDocument/2006/relationships/image" Target="../media/image99.png"/><Relationship Id="rId6" Type="http://schemas.openxmlformats.org/officeDocument/2006/relationships/image" Target="../media/image115.png"/><Relationship Id="rId7" Type="http://schemas.openxmlformats.org/officeDocument/2006/relationships/image" Target="../media/image112.png"/><Relationship Id="rId8" Type="http://schemas.openxmlformats.org/officeDocument/2006/relationships/image" Target="../media/image118.png"/><Relationship Id="rId31" Type="http://schemas.openxmlformats.org/officeDocument/2006/relationships/image" Target="../media/image139.png"/><Relationship Id="rId30" Type="http://schemas.openxmlformats.org/officeDocument/2006/relationships/image" Target="../media/image148.png"/><Relationship Id="rId33" Type="http://schemas.openxmlformats.org/officeDocument/2006/relationships/image" Target="../media/image140.png"/><Relationship Id="rId32" Type="http://schemas.openxmlformats.org/officeDocument/2006/relationships/image" Target="../media/image144.png"/><Relationship Id="rId35" Type="http://schemas.openxmlformats.org/officeDocument/2006/relationships/image" Target="../media/image157.png"/><Relationship Id="rId34" Type="http://schemas.openxmlformats.org/officeDocument/2006/relationships/image" Target="../media/image141.png"/><Relationship Id="rId37" Type="http://schemas.openxmlformats.org/officeDocument/2006/relationships/image" Target="../media/image152.png"/><Relationship Id="rId36" Type="http://schemas.openxmlformats.org/officeDocument/2006/relationships/image" Target="../media/image155.png"/><Relationship Id="rId39" Type="http://schemas.openxmlformats.org/officeDocument/2006/relationships/image" Target="../media/image149.png"/><Relationship Id="rId38" Type="http://schemas.openxmlformats.org/officeDocument/2006/relationships/image" Target="../media/image142.png"/><Relationship Id="rId20" Type="http://schemas.openxmlformats.org/officeDocument/2006/relationships/image" Target="../media/image126.png"/><Relationship Id="rId22" Type="http://schemas.openxmlformats.org/officeDocument/2006/relationships/image" Target="../media/image125.png"/><Relationship Id="rId21" Type="http://schemas.openxmlformats.org/officeDocument/2006/relationships/image" Target="../media/image137.png"/><Relationship Id="rId24" Type="http://schemas.openxmlformats.org/officeDocument/2006/relationships/image" Target="../media/image131.png"/><Relationship Id="rId23" Type="http://schemas.openxmlformats.org/officeDocument/2006/relationships/image" Target="../media/image129.png"/><Relationship Id="rId26" Type="http://schemas.openxmlformats.org/officeDocument/2006/relationships/image" Target="../media/image153.png"/><Relationship Id="rId25" Type="http://schemas.openxmlformats.org/officeDocument/2006/relationships/image" Target="../media/image146.png"/><Relationship Id="rId28" Type="http://schemas.openxmlformats.org/officeDocument/2006/relationships/image" Target="../media/image134.png"/><Relationship Id="rId27" Type="http://schemas.openxmlformats.org/officeDocument/2006/relationships/image" Target="../media/image143.png"/><Relationship Id="rId29" Type="http://schemas.openxmlformats.org/officeDocument/2006/relationships/image" Target="../media/image138.png"/><Relationship Id="rId51" Type="http://schemas.openxmlformats.org/officeDocument/2006/relationships/image" Target="../media/image156.png"/><Relationship Id="rId50" Type="http://schemas.openxmlformats.org/officeDocument/2006/relationships/image" Target="../media/image163.png"/><Relationship Id="rId53" Type="http://schemas.openxmlformats.org/officeDocument/2006/relationships/image" Target="../media/image159.png"/><Relationship Id="rId52" Type="http://schemas.openxmlformats.org/officeDocument/2006/relationships/image" Target="../media/image168.png"/><Relationship Id="rId11" Type="http://schemas.openxmlformats.org/officeDocument/2006/relationships/image" Target="../media/image119.png"/><Relationship Id="rId10" Type="http://schemas.openxmlformats.org/officeDocument/2006/relationships/image" Target="../media/image120.png"/><Relationship Id="rId13" Type="http://schemas.openxmlformats.org/officeDocument/2006/relationships/image" Target="../media/image133.png"/><Relationship Id="rId12" Type="http://schemas.openxmlformats.org/officeDocument/2006/relationships/image" Target="../media/image117.png"/><Relationship Id="rId15" Type="http://schemas.openxmlformats.org/officeDocument/2006/relationships/image" Target="../media/image130.png"/><Relationship Id="rId14" Type="http://schemas.openxmlformats.org/officeDocument/2006/relationships/image" Target="../media/image128.png"/><Relationship Id="rId17" Type="http://schemas.openxmlformats.org/officeDocument/2006/relationships/image" Target="../media/image151.png"/><Relationship Id="rId16" Type="http://schemas.openxmlformats.org/officeDocument/2006/relationships/image" Target="../media/image127.png"/><Relationship Id="rId19" Type="http://schemas.openxmlformats.org/officeDocument/2006/relationships/image" Target="../media/image154.png"/><Relationship Id="rId18" Type="http://schemas.openxmlformats.org/officeDocument/2006/relationships/image" Target="../media/image1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2.png"/><Relationship Id="rId4" Type="http://schemas.openxmlformats.org/officeDocument/2006/relationships/image" Target="../media/image164.png"/><Relationship Id="rId9" Type="http://schemas.openxmlformats.org/officeDocument/2006/relationships/image" Target="../media/image174.png"/><Relationship Id="rId5" Type="http://schemas.openxmlformats.org/officeDocument/2006/relationships/image" Target="../media/image167.png"/><Relationship Id="rId6" Type="http://schemas.openxmlformats.org/officeDocument/2006/relationships/image" Target="../media/image173.png"/><Relationship Id="rId7" Type="http://schemas.openxmlformats.org/officeDocument/2006/relationships/image" Target="../media/image161.png"/><Relationship Id="rId8" Type="http://schemas.openxmlformats.org/officeDocument/2006/relationships/image" Target="../media/image177.png"/><Relationship Id="rId20" Type="http://schemas.openxmlformats.org/officeDocument/2006/relationships/image" Target="../media/image193.png"/><Relationship Id="rId22" Type="http://schemas.openxmlformats.org/officeDocument/2006/relationships/image" Target="../media/image181.png"/><Relationship Id="rId21" Type="http://schemas.openxmlformats.org/officeDocument/2006/relationships/image" Target="../media/image185.png"/><Relationship Id="rId24" Type="http://schemas.openxmlformats.org/officeDocument/2006/relationships/image" Target="../media/image184.png"/><Relationship Id="rId23" Type="http://schemas.openxmlformats.org/officeDocument/2006/relationships/image" Target="../media/image182.png"/><Relationship Id="rId11" Type="http://schemas.openxmlformats.org/officeDocument/2006/relationships/image" Target="../media/image169.png"/><Relationship Id="rId10" Type="http://schemas.openxmlformats.org/officeDocument/2006/relationships/image" Target="../media/image162.png"/><Relationship Id="rId13" Type="http://schemas.openxmlformats.org/officeDocument/2006/relationships/image" Target="../media/image191.png"/><Relationship Id="rId12" Type="http://schemas.openxmlformats.org/officeDocument/2006/relationships/image" Target="../media/image192.png"/><Relationship Id="rId15" Type="http://schemas.openxmlformats.org/officeDocument/2006/relationships/image" Target="../media/image171.png"/><Relationship Id="rId14" Type="http://schemas.openxmlformats.org/officeDocument/2006/relationships/image" Target="../media/image179.png"/><Relationship Id="rId17" Type="http://schemas.openxmlformats.org/officeDocument/2006/relationships/image" Target="../media/image178.png"/><Relationship Id="rId16" Type="http://schemas.openxmlformats.org/officeDocument/2006/relationships/image" Target="../media/image186.png"/><Relationship Id="rId19" Type="http://schemas.openxmlformats.org/officeDocument/2006/relationships/image" Target="../media/image180.png"/><Relationship Id="rId18" Type="http://schemas.openxmlformats.org/officeDocument/2006/relationships/image" Target="../media/image18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549" y="203196"/>
            <a:ext cx="6062781" cy="1580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1"/>
          <p:cNvGrpSpPr/>
          <p:nvPr/>
        </p:nvGrpSpPr>
        <p:grpSpPr>
          <a:xfrm>
            <a:off x="1447800" y="1505997"/>
            <a:ext cx="8349968" cy="4814639"/>
            <a:chOff x="4373886" y="2475953"/>
            <a:chExt cx="11558156" cy="6586411"/>
          </a:xfrm>
        </p:grpSpPr>
        <p:pic>
          <p:nvPicPr>
            <p:cNvPr id="36" name="Google Shape;3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886" y="3269737"/>
              <a:ext cx="2286943" cy="2286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386" y="3269737"/>
              <a:ext cx="2286943" cy="2286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624885" y="3269737"/>
              <a:ext cx="2286943" cy="2286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95952" y="2485464"/>
              <a:ext cx="2074312" cy="1108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173834" y="2483166"/>
              <a:ext cx="2185150" cy="1108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854074" y="2475953"/>
              <a:ext cx="2073550" cy="1099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73886" y="6775421"/>
              <a:ext cx="2286943" cy="2286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999386" y="6775421"/>
              <a:ext cx="2286943" cy="2286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624885" y="6775421"/>
              <a:ext cx="2286943" cy="2286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598313" y="5980418"/>
              <a:ext cx="2072036" cy="1108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257165" y="5977346"/>
              <a:ext cx="2004236" cy="1108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846955" y="5975660"/>
              <a:ext cx="2028608" cy="1108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150141" y="4108440"/>
              <a:ext cx="6038497" cy="679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4196178" y="4489399"/>
              <a:ext cx="1043880" cy="1043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4118097" y="4041792"/>
              <a:ext cx="1304764" cy="653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2924507" y="4387307"/>
              <a:ext cx="3007535" cy="13368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"/>
          <p:cNvSpPr txBox="1"/>
          <p:nvPr>
            <p:ph idx="4294967295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439947" y="5533196"/>
            <a:ext cx="857910" cy="78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145" y="3366969"/>
            <a:ext cx="10059053" cy="117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077829" y="4293030"/>
            <a:ext cx="1124600" cy="11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7003868" y="3575578"/>
            <a:ext cx="1124600" cy="11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4390081" y="3589807"/>
            <a:ext cx="1124600" cy="11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1779307" y="3590745"/>
            <a:ext cx="1122724" cy="11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701348" y="4293030"/>
            <a:ext cx="1124600" cy="11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70799" y="2149259"/>
            <a:ext cx="1660338" cy="528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10"/>
          <p:cNvGrpSpPr/>
          <p:nvPr/>
        </p:nvGrpSpPr>
        <p:grpSpPr>
          <a:xfrm>
            <a:off x="2882444" y="2746972"/>
            <a:ext cx="1515369" cy="1515369"/>
            <a:chOff x="5321435" y="3884372"/>
            <a:chExt cx="2797605" cy="2797605"/>
          </a:xfrm>
        </p:grpSpPr>
        <p:grpSp>
          <p:nvGrpSpPr>
            <p:cNvPr id="329" name="Google Shape;329;p10"/>
            <p:cNvGrpSpPr/>
            <p:nvPr/>
          </p:nvGrpSpPr>
          <p:grpSpPr>
            <a:xfrm>
              <a:off x="5321435" y="3884372"/>
              <a:ext cx="2797605" cy="2797605"/>
              <a:chOff x="5321435" y="3884372"/>
              <a:chExt cx="2797605" cy="2797605"/>
            </a:xfrm>
          </p:grpSpPr>
          <p:pic>
            <p:nvPicPr>
              <p:cNvPr id="330" name="Google Shape;330;p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321435" y="3884372"/>
                <a:ext cx="2797605" cy="27976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" name="Google Shape;331;p1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020836" y="4583774"/>
                <a:ext cx="1398802" cy="13988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2" name="Google Shape;332;p10"/>
            <p:cNvGrpSpPr/>
            <p:nvPr/>
          </p:nvGrpSpPr>
          <p:grpSpPr>
            <a:xfrm>
              <a:off x="5679002" y="4269221"/>
              <a:ext cx="2144425" cy="2144425"/>
              <a:chOff x="5679002" y="4269221"/>
              <a:chExt cx="2144425" cy="2144425"/>
            </a:xfrm>
          </p:grpSpPr>
          <p:pic>
            <p:nvPicPr>
              <p:cNvPr id="333" name="Google Shape;333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679002" y="4269221"/>
                <a:ext cx="2144425" cy="2144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4" name="Google Shape;334;p1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184131" y="4747068"/>
                <a:ext cx="1072213" cy="10722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5" name="Google Shape;335;p10"/>
          <p:cNvGrpSpPr/>
          <p:nvPr/>
        </p:nvGrpSpPr>
        <p:grpSpPr>
          <a:xfrm>
            <a:off x="5505546" y="2746557"/>
            <a:ext cx="1516202" cy="1516202"/>
            <a:chOff x="10164085" y="3883604"/>
            <a:chExt cx="2799142" cy="2799142"/>
          </a:xfrm>
        </p:grpSpPr>
        <p:grpSp>
          <p:nvGrpSpPr>
            <p:cNvPr id="336" name="Google Shape;336;p10"/>
            <p:cNvGrpSpPr/>
            <p:nvPr/>
          </p:nvGrpSpPr>
          <p:grpSpPr>
            <a:xfrm>
              <a:off x="10164085" y="3883604"/>
              <a:ext cx="2799142" cy="2799142"/>
              <a:chOff x="10164085" y="3883604"/>
              <a:chExt cx="2799142" cy="2799142"/>
            </a:xfrm>
          </p:grpSpPr>
          <p:pic>
            <p:nvPicPr>
              <p:cNvPr id="337" name="Google Shape;337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0164085" y="3883604"/>
                <a:ext cx="2799142" cy="27991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" name="Google Shape;338;p1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0863871" y="4583389"/>
                <a:ext cx="1399571" cy="13995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9" name="Google Shape;339;p10"/>
            <p:cNvGrpSpPr/>
            <p:nvPr/>
          </p:nvGrpSpPr>
          <p:grpSpPr>
            <a:xfrm>
              <a:off x="10519382" y="4266325"/>
              <a:ext cx="2155566" cy="2155566"/>
              <a:chOff x="10519382" y="4266325"/>
              <a:chExt cx="2155566" cy="2155566"/>
            </a:xfrm>
          </p:grpSpPr>
          <p:pic>
            <p:nvPicPr>
              <p:cNvPr id="340" name="Google Shape;340;p1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0519382" y="4266325"/>
                <a:ext cx="2155566" cy="21555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1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11027136" y="4746655"/>
                <a:ext cx="1077783" cy="10777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42" name="Google Shape;342;p10"/>
          <p:cNvGrpSpPr/>
          <p:nvPr/>
        </p:nvGrpSpPr>
        <p:grpSpPr>
          <a:xfrm>
            <a:off x="1580798" y="3674936"/>
            <a:ext cx="1519741" cy="1516202"/>
            <a:chOff x="2918396" y="5597535"/>
            <a:chExt cx="2805677" cy="2799142"/>
          </a:xfrm>
        </p:grpSpPr>
        <p:grpSp>
          <p:nvGrpSpPr>
            <p:cNvPr id="343" name="Google Shape;343;p10"/>
            <p:cNvGrpSpPr/>
            <p:nvPr/>
          </p:nvGrpSpPr>
          <p:grpSpPr>
            <a:xfrm>
              <a:off x="2918396" y="5597535"/>
              <a:ext cx="2805677" cy="2799142"/>
              <a:chOff x="2918396" y="5597535"/>
              <a:chExt cx="2805677" cy="2799142"/>
            </a:xfrm>
          </p:grpSpPr>
          <p:pic>
            <p:nvPicPr>
              <p:cNvPr id="344" name="Google Shape;344;p1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18396" y="5597535"/>
                <a:ext cx="2805677" cy="27991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5" name="Google Shape;345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619815" y="6297321"/>
                <a:ext cx="1402839" cy="13995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" name="Google Shape;346;p10"/>
            <p:cNvGrpSpPr/>
            <p:nvPr/>
          </p:nvGrpSpPr>
          <p:grpSpPr>
            <a:xfrm>
              <a:off x="3279998" y="5983152"/>
              <a:ext cx="2144425" cy="2144425"/>
              <a:chOff x="3279998" y="5983152"/>
              <a:chExt cx="2144425" cy="2144425"/>
            </a:xfrm>
          </p:grpSpPr>
          <p:pic>
            <p:nvPicPr>
              <p:cNvPr id="347" name="Google Shape;347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279998" y="5983152"/>
                <a:ext cx="2144425" cy="2144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348;p1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785128" y="6461000"/>
                <a:ext cx="1072213" cy="10722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49" name="Google Shape;349;p10"/>
          <p:cNvGrpSpPr/>
          <p:nvPr/>
        </p:nvGrpSpPr>
        <p:grpSpPr>
          <a:xfrm>
            <a:off x="4195630" y="3674936"/>
            <a:ext cx="1516202" cy="1516202"/>
            <a:chOff x="7745777" y="5597535"/>
            <a:chExt cx="2799142" cy="2799142"/>
          </a:xfrm>
        </p:grpSpPr>
        <p:grpSp>
          <p:nvGrpSpPr>
            <p:cNvPr id="350" name="Google Shape;350;p10"/>
            <p:cNvGrpSpPr/>
            <p:nvPr/>
          </p:nvGrpSpPr>
          <p:grpSpPr>
            <a:xfrm>
              <a:off x="7745777" y="5597535"/>
              <a:ext cx="2799142" cy="2799142"/>
              <a:chOff x="7745777" y="5597535"/>
              <a:chExt cx="2799142" cy="2799142"/>
            </a:xfrm>
          </p:grpSpPr>
          <p:pic>
            <p:nvPicPr>
              <p:cNvPr id="351" name="Google Shape;351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745777" y="5597535"/>
                <a:ext cx="2799142" cy="27991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" name="Google Shape;352;p1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445562" y="6297321"/>
                <a:ext cx="1399571" cy="13995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3" name="Google Shape;353;p10"/>
            <p:cNvGrpSpPr/>
            <p:nvPr/>
          </p:nvGrpSpPr>
          <p:grpSpPr>
            <a:xfrm>
              <a:off x="8101243" y="5980358"/>
              <a:ext cx="2150334" cy="2150334"/>
              <a:chOff x="8101243" y="5980358"/>
              <a:chExt cx="2150334" cy="2150334"/>
            </a:xfrm>
          </p:grpSpPr>
          <p:pic>
            <p:nvPicPr>
              <p:cNvPr id="354" name="Google Shape;354;p1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101243" y="5980358"/>
                <a:ext cx="2150334" cy="21503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5" name="Google Shape;355;p1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607764" y="6459522"/>
                <a:ext cx="1075167" cy="10751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56" name="Google Shape;356;p10"/>
          <p:cNvGrpSpPr/>
          <p:nvPr/>
        </p:nvGrpSpPr>
        <p:grpSpPr>
          <a:xfrm>
            <a:off x="6808270" y="3675864"/>
            <a:ext cx="1514346" cy="1514346"/>
            <a:chOff x="12569114" y="5599249"/>
            <a:chExt cx="2795714" cy="2795714"/>
          </a:xfrm>
        </p:grpSpPr>
        <p:grpSp>
          <p:nvGrpSpPr>
            <p:cNvPr id="357" name="Google Shape;357;p10"/>
            <p:cNvGrpSpPr/>
            <p:nvPr/>
          </p:nvGrpSpPr>
          <p:grpSpPr>
            <a:xfrm>
              <a:off x="12569114" y="5599249"/>
              <a:ext cx="2795714" cy="2795714"/>
              <a:chOff x="12569114" y="5599249"/>
              <a:chExt cx="2795714" cy="2795714"/>
            </a:xfrm>
          </p:grpSpPr>
          <p:pic>
            <p:nvPicPr>
              <p:cNvPr id="358" name="Google Shape;358;p1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12569114" y="5599249"/>
                <a:ext cx="2795714" cy="27957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Google Shape;359;p1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13268042" y="6298177"/>
                <a:ext cx="1397857" cy="13978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0" name="Google Shape;360;p10"/>
            <p:cNvGrpSpPr/>
            <p:nvPr/>
          </p:nvGrpSpPr>
          <p:grpSpPr>
            <a:xfrm>
              <a:off x="12923506" y="5980982"/>
              <a:ext cx="2149015" cy="2149015"/>
              <a:chOff x="12923506" y="5980982"/>
              <a:chExt cx="2149015" cy="2149015"/>
            </a:xfrm>
          </p:grpSpPr>
          <p:pic>
            <p:nvPicPr>
              <p:cNvPr id="361" name="Google Shape;361;p10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12923506" y="5980982"/>
                <a:ext cx="2149015" cy="21490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Google Shape;362;p1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13429717" y="6459852"/>
                <a:ext cx="1074508" cy="10745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63" name="Google Shape;363;p1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813128" y="4132936"/>
            <a:ext cx="1073873" cy="7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987475" y="3202888"/>
            <a:ext cx="1298091" cy="7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268812" y="4132936"/>
            <a:ext cx="1340666" cy="7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599316" y="3202888"/>
            <a:ext cx="1321610" cy="7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984341" y="4132936"/>
            <a:ext cx="1190408" cy="7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329902" y="1007317"/>
            <a:ext cx="4556022" cy="76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37441" y="2149259"/>
            <a:ext cx="1660338" cy="5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549902" y="2503493"/>
            <a:ext cx="1533196" cy="56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149153" y="2149259"/>
            <a:ext cx="1660338" cy="5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36901" y="4982314"/>
            <a:ext cx="1660338" cy="5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60419" y="4982314"/>
            <a:ext cx="1660338" cy="5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8460597" y="835221"/>
            <a:ext cx="1287582" cy="29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161612" y="2503493"/>
            <a:ext cx="1533196" cy="56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783258" y="2503493"/>
            <a:ext cx="1533196" cy="56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849360" y="5333775"/>
            <a:ext cx="1533196" cy="56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472878" y="5344929"/>
            <a:ext cx="1533196" cy="56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749" y="4510364"/>
            <a:ext cx="2898241" cy="96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29" y="3413176"/>
            <a:ext cx="2898241" cy="96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649" y="2306727"/>
            <a:ext cx="2898241" cy="96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06918" y="-1236813"/>
            <a:ext cx="4703611" cy="470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873" y="2566162"/>
            <a:ext cx="1078396" cy="49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0222" y="2868746"/>
            <a:ext cx="1580135" cy="3606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11"/>
          <p:cNvGrpSpPr/>
          <p:nvPr/>
        </p:nvGrpSpPr>
        <p:grpSpPr>
          <a:xfrm>
            <a:off x="7631310" y="3731540"/>
            <a:ext cx="1692984" cy="2060493"/>
            <a:chOff x="14088571" y="5702035"/>
            <a:chExt cx="3125508" cy="3803988"/>
          </a:xfrm>
        </p:grpSpPr>
        <p:pic>
          <p:nvPicPr>
            <p:cNvPr id="390" name="Google Shape;390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396334" y="5702035"/>
              <a:ext cx="2817745" cy="2817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088571" y="6637695"/>
              <a:ext cx="2438078" cy="28683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2" name="Google Shape;39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13852" y="3645472"/>
            <a:ext cx="1084298" cy="49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5201" y="3948056"/>
            <a:ext cx="1580135" cy="36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77710" y="4702032"/>
            <a:ext cx="1121765" cy="49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060" y="5004617"/>
            <a:ext cx="1580135" cy="36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7220558" y="2210875"/>
            <a:ext cx="471891" cy="1704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11"/>
          <p:cNvGrpSpPr/>
          <p:nvPr/>
        </p:nvGrpSpPr>
        <p:grpSpPr>
          <a:xfrm>
            <a:off x="5501227" y="2191511"/>
            <a:ext cx="1699383" cy="1699383"/>
            <a:chOff x="10156111" y="2858904"/>
            <a:chExt cx="3137325" cy="3137325"/>
          </a:xfrm>
        </p:grpSpPr>
        <p:pic>
          <p:nvPicPr>
            <p:cNvPr id="398" name="Google Shape;398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156111" y="2858904"/>
              <a:ext cx="3137325" cy="313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897781" y="3600574"/>
              <a:ext cx="1568663" cy="1568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0" name="Google Shape;400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86362" y="2630590"/>
            <a:ext cx="682897" cy="77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50608" y="2865121"/>
            <a:ext cx="588781" cy="37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88816" y="2899218"/>
            <a:ext cx="1255725" cy="39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5795829" y="3289847"/>
            <a:ext cx="471891" cy="1704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11"/>
          <p:cNvGrpSpPr/>
          <p:nvPr/>
        </p:nvGrpSpPr>
        <p:grpSpPr>
          <a:xfrm>
            <a:off x="4076498" y="3270483"/>
            <a:ext cx="1699383" cy="1699383"/>
            <a:chOff x="7525841" y="4850852"/>
            <a:chExt cx="3137325" cy="3137325"/>
          </a:xfrm>
        </p:grpSpPr>
        <p:pic>
          <p:nvPicPr>
            <p:cNvPr id="405" name="Google Shape;405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525841" y="4850852"/>
              <a:ext cx="3137325" cy="313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267510" y="5592521"/>
              <a:ext cx="1568663" cy="1568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7" name="Google Shape;407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561632" y="3709562"/>
            <a:ext cx="682897" cy="77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32998" y="3938934"/>
            <a:ext cx="576483" cy="38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364086" y="3978190"/>
            <a:ext cx="1255725" cy="39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4469895" y="4369498"/>
            <a:ext cx="471891" cy="1704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1"/>
          <p:cNvGrpSpPr/>
          <p:nvPr/>
        </p:nvGrpSpPr>
        <p:grpSpPr>
          <a:xfrm>
            <a:off x="2750564" y="4350134"/>
            <a:ext cx="1699383" cy="1699383"/>
            <a:chOff x="5077963" y="6844054"/>
            <a:chExt cx="3137325" cy="3137325"/>
          </a:xfrm>
        </p:grpSpPr>
        <p:pic>
          <p:nvPicPr>
            <p:cNvPr id="412" name="Google Shape;412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77963" y="6844054"/>
              <a:ext cx="3137325" cy="313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819632" y="7585724"/>
              <a:ext cx="1568663" cy="1568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4" name="Google Shape;414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235699" y="4789213"/>
            <a:ext cx="682897" cy="77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302943" y="5023744"/>
            <a:ext cx="585763" cy="37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038152" y="5057841"/>
            <a:ext cx="1255725" cy="39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8236186" y="1134832"/>
            <a:ext cx="471891" cy="1704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11"/>
          <p:cNvGrpSpPr/>
          <p:nvPr/>
        </p:nvGrpSpPr>
        <p:grpSpPr>
          <a:xfrm>
            <a:off x="6589755" y="1130557"/>
            <a:ext cx="1699383" cy="1699383"/>
            <a:chOff x="12165700" y="900219"/>
            <a:chExt cx="3137325" cy="3137325"/>
          </a:xfrm>
        </p:grpSpPr>
        <p:pic>
          <p:nvPicPr>
            <p:cNvPr id="419" name="Google Shape;419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65700" y="900219"/>
              <a:ext cx="3137325" cy="313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2907370" y="1641888"/>
              <a:ext cx="1568663" cy="1568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1" name="Google Shape;421;p1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74890" y="1569636"/>
            <a:ext cx="682897" cy="77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181942" y="1804167"/>
            <a:ext cx="545974" cy="37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876133" y="1866876"/>
            <a:ext cx="1300023" cy="28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93377" y="1184097"/>
            <a:ext cx="4339204" cy="142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84869" y="915611"/>
            <a:ext cx="1589144" cy="2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82556" y="2477402"/>
            <a:ext cx="2888960" cy="47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381000" y="1066800"/>
            <a:ext cx="10210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[가이드라인 규정사항]</a:t>
            </a:r>
            <a:b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글씨</a:t>
            </a:r>
            <a:b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-큰목차 : 30point(kopub돋움체 bold)</a:t>
            </a:r>
            <a:b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-소목차 : 15point(kopub돋움체 medium)</a:t>
            </a:r>
            <a:b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-내용 : 15point(kopub돋움체 light)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도형 등 디자인 기본 색상 : #8CCDO, #DCEDBC 등 녹색계열</a:t>
            </a:r>
            <a:endParaRPr b="1" sz="2000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※만약 다양한 색상 필요한 경우 녹색계열 음영조정 OR #07B9ED,갈색옆색상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 : A4 사이즈</a:t>
            </a: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1947" y="3200400"/>
            <a:ext cx="399253" cy="36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343" y="4495800"/>
            <a:ext cx="9475304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8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3"/>
          <p:cNvGrpSpPr/>
          <p:nvPr/>
        </p:nvGrpSpPr>
        <p:grpSpPr>
          <a:xfrm>
            <a:off x="185249" y="152400"/>
            <a:ext cx="2819400" cy="871710"/>
            <a:chOff x="185249" y="304800"/>
            <a:chExt cx="2819400" cy="871710"/>
          </a:xfrm>
        </p:grpSpPr>
        <p:sp>
          <p:nvSpPr>
            <p:cNvPr id="71" name="Google Shape;71;p3"/>
            <p:cNvSpPr txBox="1"/>
            <p:nvPr/>
          </p:nvSpPr>
          <p:spPr>
            <a:xfrm>
              <a:off x="185249" y="304800"/>
              <a:ext cx="28194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00. 큰목차</a:t>
              </a:r>
              <a:endParaRPr/>
            </a:p>
          </p:txBody>
        </p:sp>
        <p:sp>
          <p:nvSpPr>
            <p:cNvPr id="72" name="Google Shape;72;p3"/>
            <p:cNvSpPr txBox="1"/>
            <p:nvPr/>
          </p:nvSpPr>
          <p:spPr>
            <a:xfrm>
              <a:off x="185249" y="853345"/>
              <a:ext cx="28194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소목차 </a:t>
              </a:r>
              <a:r>
                <a:rPr b="1" lang="en-US" sz="1500">
                  <a:solidFill>
                    <a:srgbClr val="C6A66C"/>
                  </a:solidFill>
                  <a:latin typeface="Arial"/>
                  <a:ea typeface="Arial"/>
                  <a:cs typeface="Arial"/>
                  <a:sym typeface="Arial"/>
                </a:rPr>
                <a:t>(보충설명) </a:t>
              </a:r>
              <a:endParaRPr b="1" sz="1500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4" y="4650226"/>
            <a:ext cx="9121351" cy="140711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533400" y="4805297"/>
            <a:ext cx="2819400" cy="10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b="1" sz="1500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b="1" sz="1500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b="1" sz="1500">
              <a:solidFill>
                <a:srgbClr val="C6A6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4"/>
          <p:cNvGrpSpPr/>
          <p:nvPr/>
        </p:nvGrpSpPr>
        <p:grpSpPr>
          <a:xfrm>
            <a:off x="185249" y="152400"/>
            <a:ext cx="2819400" cy="871710"/>
            <a:chOff x="185249" y="304800"/>
            <a:chExt cx="2819400" cy="871710"/>
          </a:xfrm>
        </p:grpSpPr>
        <p:sp>
          <p:nvSpPr>
            <p:cNvPr id="80" name="Google Shape;80;p4"/>
            <p:cNvSpPr txBox="1"/>
            <p:nvPr/>
          </p:nvSpPr>
          <p:spPr>
            <a:xfrm>
              <a:off x="185249" y="304800"/>
              <a:ext cx="28194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00. 큰목차</a:t>
              </a:r>
              <a:endParaRPr/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185249" y="853345"/>
              <a:ext cx="28194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소목차 </a:t>
              </a:r>
              <a:r>
                <a:rPr b="1" lang="en-US" sz="1500">
                  <a:solidFill>
                    <a:srgbClr val="C6A66C"/>
                  </a:solidFill>
                  <a:latin typeface="Arial"/>
                  <a:ea typeface="Arial"/>
                  <a:cs typeface="Arial"/>
                  <a:sym typeface="Arial"/>
                </a:rPr>
                <a:t>(보충설명)</a:t>
              </a:r>
              <a:endParaRPr b="1" sz="1500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228600" y="6324600"/>
            <a:ext cx="7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type="ctrTitle"/>
          </p:nvPr>
        </p:nvSpPr>
        <p:spPr>
          <a:xfrm>
            <a:off x="371475" y="1420283"/>
            <a:ext cx="4210050" cy="98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153" y="1027697"/>
            <a:ext cx="1243183" cy="63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039997">
            <a:off x="6848240" y="3608518"/>
            <a:ext cx="1031162" cy="8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039997">
            <a:off x="3602572" y="3765625"/>
            <a:ext cx="1031162" cy="8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979997">
            <a:off x="2043136" y="3642682"/>
            <a:ext cx="1031162" cy="8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979997">
            <a:off x="5355953" y="3668871"/>
            <a:ext cx="1031162" cy="8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1048" y="5822303"/>
            <a:ext cx="10094236" cy="4367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6"/>
          <p:cNvGrpSpPr/>
          <p:nvPr/>
        </p:nvGrpSpPr>
        <p:grpSpPr>
          <a:xfrm>
            <a:off x="1066766" y="4543736"/>
            <a:ext cx="1598677" cy="884466"/>
            <a:chOff x="1969414" y="7201473"/>
            <a:chExt cx="2951403" cy="1632862"/>
          </a:xfrm>
        </p:grpSpPr>
        <p:pic>
          <p:nvPicPr>
            <p:cNvPr id="99" name="Google Shape;99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30494" y="7201473"/>
              <a:ext cx="2403236" cy="843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9414" y="7782913"/>
              <a:ext cx="2951403" cy="10514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6"/>
          <p:cNvGrpSpPr/>
          <p:nvPr/>
        </p:nvGrpSpPr>
        <p:grpSpPr>
          <a:xfrm>
            <a:off x="2570487" y="2076155"/>
            <a:ext cx="1607092" cy="884462"/>
            <a:chOff x="4745514" y="2645939"/>
            <a:chExt cx="2966938" cy="1632853"/>
          </a:xfrm>
        </p:grpSpPr>
        <p:pic>
          <p:nvPicPr>
            <p:cNvPr id="102" name="Google Shape;102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98854" y="2645939"/>
              <a:ext cx="2813598" cy="843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45514" y="3227379"/>
              <a:ext cx="2951403" cy="10514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6"/>
          <p:cNvGrpSpPr/>
          <p:nvPr/>
        </p:nvGrpSpPr>
        <p:grpSpPr>
          <a:xfrm>
            <a:off x="4124591" y="4577660"/>
            <a:ext cx="1598677" cy="850542"/>
            <a:chOff x="7614629" y="7264102"/>
            <a:chExt cx="2951403" cy="1570233"/>
          </a:xfrm>
        </p:grpSpPr>
        <p:pic>
          <p:nvPicPr>
            <p:cNvPr id="105" name="Google Shape;105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53291" y="7264102"/>
              <a:ext cx="2292665" cy="771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14629" y="7782913"/>
              <a:ext cx="2951403" cy="10514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6"/>
          <p:cNvGrpSpPr/>
          <p:nvPr/>
        </p:nvGrpSpPr>
        <p:grpSpPr>
          <a:xfrm>
            <a:off x="5710917" y="2076155"/>
            <a:ext cx="1598677" cy="884462"/>
            <a:chOff x="10543230" y="2645939"/>
            <a:chExt cx="2951403" cy="1632853"/>
          </a:xfrm>
        </p:grpSpPr>
        <p:pic>
          <p:nvPicPr>
            <p:cNvPr id="108" name="Google Shape;108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785257" y="2645939"/>
              <a:ext cx="2441303" cy="843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543230" y="3227379"/>
              <a:ext cx="2951403" cy="10514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6"/>
          <p:cNvGrpSpPr/>
          <p:nvPr/>
        </p:nvGrpSpPr>
        <p:grpSpPr>
          <a:xfrm>
            <a:off x="7232945" y="4543736"/>
            <a:ext cx="1598677" cy="884466"/>
            <a:chOff x="13353129" y="7201473"/>
            <a:chExt cx="2951403" cy="1632862"/>
          </a:xfrm>
        </p:grpSpPr>
        <p:pic>
          <p:nvPicPr>
            <p:cNvPr id="111" name="Google Shape;111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738706" y="7201473"/>
              <a:ext cx="2355208" cy="843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353129" y="7782913"/>
              <a:ext cx="2951403" cy="10514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323430" y="2652574"/>
            <a:ext cx="1256102" cy="12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41317" y="2776006"/>
            <a:ext cx="1020329" cy="102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43257" y="3378969"/>
            <a:ext cx="692776" cy="38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09756" y="3593398"/>
            <a:ext cx="1256102" cy="12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27642" y="3716829"/>
            <a:ext cx="1020329" cy="102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277132" y="4319792"/>
            <a:ext cx="656443" cy="38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69326" y="3593398"/>
            <a:ext cx="1256102" cy="12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87213" y="3716829"/>
            <a:ext cx="1020329" cy="102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088936" y="4319792"/>
            <a:ext cx="693426" cy="38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5400000">
            <a:off x="1586060" y="4207458"/>
            <a:ext cx="614846" cy="9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65605" y="2652574"/>
            <a:ext cx="1256102" cy="12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83491" y="2770460"/>
            <a:ext cx="1020329" cy="102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71824" y="3424298"/>
            <a:ext cx="702650" cy="38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26867" y="987924"/>
            <a:ext cx="3742040" cy="767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70400" y="1450060"/>
            <a:ext cx="1815096" cy="41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431785" y="2652574"/>
            <a:ext cx="1256102" cy="12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49671" y="2776006"/>
            <a:ext cx="1020329" cy="102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752363" y="3378969"/>
            <a:ext cx="690470" cy="38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3861" y="4738204"/>
            <a:ext cx="1128173" cy="134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518585" y="4626466"/>
            <a:ext cx="1192878" cy="142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5400000">
            <a:off x="4675910" y="4207458"/>
            <a:ext cx="614846" cy="9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5400000">
            <a:off x="7778207" y="4207458"/>
            <a:ext cx="614846" cy="9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 rot="-5400000">
            <a:off x="3035629" y="3274798"/>
            <a:ext cx="723497" cy="9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 rot="-5400000">
            <a:off x="6186376" y="3264481"/>
            <a:ext cx="702861" cy="9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721101" y="2933398"/>
            <a:ext cx="345126" cy="45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184687" y="3908738"/>
            <a:ext cx="425380" cy="39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840849" y="2941589"/>
            <a:ext cx="236890" cy="454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265987" y="3998094"/>
            <a:ext cx="564273" cy="30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745864" y="3024129"/>
            <a:ext cx="564253" cy="34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520" y="1046737"/>
            <a:ext cx="5572007" cy="93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949" y="1573321"/>
            <a:ext cx="6001915" cy="38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39539" y="4627517"/>
            <a:ext cx="771385" cy="5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2851655" y="4617199"/>
            <a:ext cx="771385" cy="5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4463771" y="4617199"/>
            <a:ext cx="771385" cy="5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075886" y="4601723"/>
            <a:ext cx="771385" cy="5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7688002" y="4601723"/>
            <a:ext cx="771385" cy="5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7478" y="2805809"/>
            <a:ext cx="1524454" cy="171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3370" y="3067609"/>
            <a:ext cx="1273403" cy="12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15446" y="2090387"/>
            <a:ext cx="775479" cy="74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08470" y="2512286"/>
            <a:ext cx="1059800" cy="38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7478" y="2010653"/>
            <a:ext cx="1451889" cy="31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79084" y="2090047"/>
            <a:ext cx="158786" cy="15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08303" y="2805809"/>
            <a:ext cx="1524454" cy="171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53680" y="2075630"/>
            <a:ext cx="755159" cy="76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19291" y="2512286"/>
            <a:ext cx="1059816" cy="38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08304" y="2010653"/>
            <a:ext cx="1451889" cy="31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089910" y="2090047"/>
            <a:ext cx="158786" cy="15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119129" y="2805809"/>
            <a:ext cx="1524454" cy="171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65159" y="2075630"/>
            <a:ext cx="753193" cy="76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230116" y="2512286"/>
            <a:ext cx="1059816" cy="38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119130" y="2010653"/>
            <a:ext cx="1451889" cy="31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00736" y="2090047"/>
            <a:ext cx="158786" cy="15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729955" y="2805809"/>
            <a:ext cx="1524454" cy="171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080058" y="2078337"/>
            <a:ext cx="751285" cy="76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840942" y="2512286"/>
            <a:ext cx="1059816" cy="38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729956" y="2010653"/>
            <a:ext cx="1451889" cy="31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311562" y="2090047"/>
            <a:ext cx="158786" cy="15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340781" y="2805809"/>
            <a:ext cx="1524454" cy="171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685486" y="2078337"/>
            <a:ext cx="757124" cy="76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7451768" y="2512286"/>
            <a:ext cx="1059816" cy="38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7340782" y="2010653"/>
            <a:ext cx="1451889" cy="31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922388" y="2090047"/>
            <a:ext cx="158786" cy="15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4278835" y="4973268"/>
            <a:ext cx="1260617" cy="76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2653290" y="3067609"/>
            <a:ext cx="1273403" cy="12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4273753" y="3067609"/>
            <a:ext cx="1273403" cy="12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33672" y="3067609"/>
            <a:ext cx="1273403" cy="12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489857" y="3098561"/>
            <a:ext cx="1273403" cy="12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659188" y="4965851"/>
            <a:ext cx="1265099" cy="76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1017023" y="4988030"/>
            <a:ext cx="1283469" cy="74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894251" y="4965849"/>
            <a:ext cx="1260617" cy="76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7504270" y="4965848"/>
            <a:ext cx="1266038" cy="76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>
            <p:ph idx="4294967295" type="sldNum"/>
          </p:nvPr>
        </p:nvSpPr>
        <p:spPr>
          <a:xfrm>
            <a:off x="0" y="6324600"/>
            <a:ext cx="7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6845" y="4307492"/>
            <a:ext cx="11426210" cy="2700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8"/>
          <p:cNvGrpSpPr/>
          <p:nvPr/>
        </p:nvGrpSpPr>
        <p:grpSpPr>
          <a:xfrm>
            <a:off x="1033436" y="1914054"/>
            <a:ext cx="10267748" cy="3165561"/>
            <a:chOff x="1907882" y="2346675"/>
            <a:chExt cx="18955841" cy="5844114"/>
          </a:xfrm>
        </p:grpSpPr>
        <p:pic>
          <p:nvPicPr>
            <p:cNvPr id="195" name="Google Shape;19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3670722" y="3136383"/>
              <a:ext cx="3281118" cy="1701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13340054" y="1897848"/>
              <a:ext cx="718123" cy="1615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11835094" y="1897848"/>
              <a:ext cx="718123" cy="1615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11290755" y="1897848"/>
              <a:ext cx="718123" cy="16157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" name="Google Shape;199;p8"/>
            <p:cNvGrpSpPr/>
            <p:nvPr/>
          </p:nvGrpSpPr>
          <p:grpSpPr>
            <a:xfrm>
              <a:off x="9336968" y="4909670"/>
              <a:ext cx="5170036" cy="718123"/>
              <a:chOff x="9336968" y="4909670"/>
              <a:chExt cx="5170036" cy="718123"/>
            </a:xfrm>
          </p:grpSpPr>
          <p:pic>
            <p:nvPicPr>
              <p:cNvPr id="200" name="Google Shape;200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13340054" y="4460843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11835094" y="4460843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11290755" y="4460843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9785795" y="4460843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4" name="Google Shape;204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400000">
              <a:off x="7788108" y="3959939"/>
              <a:ext cx="718123" cy="2619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6240655" y="4461785"/>
              <a:ext cx="718123" cy="1615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735695" y="4461785"/>
              <a:ext cx="718123" cy="1615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3829763" y="4643591"/>
              <a:ext cx="718123" cy="1252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1118175" y="5699378"/>
              <a:ext cx="3281118" cy="17017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Google Shape;209;p8"/>
            <p:cNvGrpSpPr/>
            <p:nvPr/>
          </p:nvGrpSpPr>
          <p:grpSpPr>
            <a:xfrm>
              <a:off x="3563011" y="7472665"/>
              <a:ext cx="5170036" cy="718123"/>
              <a:chOff x="3563011" y="7472665"/>
              <a:chExt cx="5170036" cy="718123"/>
            </a:xfrm>
          </p:grpSpPr>
          <p:pic>
            <p:nvPicPr>
              <p:cNvPr id="210" name="Google Shape;210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4011838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5516798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6061137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7566097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4" name="Google Shape;214;p8"/>
            <p:cNvGrpSpPr/>
            <p:nvPr/>
          </p:nvGrpSpPr>
          <p:grpSpPr>
            <a:xfrm>
              <a:off x="8613111" y="7472665"/>
              <a:ext cx="6257775" cy="718123"/>
              <a:chOff x="8613111" y="7472665"/>
              <a:chExt cx="6257775" cy="718123"/>
            </a:xfrm>
          </p:grpSpPr>
          <p:pic>
            <p:nvPicPr>
              <p:cNvPr id="215" name="Google Shape;215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9061938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0566898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Google Shape;217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1111237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2616197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3703936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0" name="Google Shape;220;p8"/>
            <p:cNvGrpSpPr/>
            <p:nvPr/>
          </p:nvGrpSpPr>
          <p:grpSpPr>
            <a:xfrm>
              <a:off x="14605949" y="7472665"/>
              <a:ext cx="6257775" cy="718123"/>
              <a:chOff x="14605949" y="7472665"/>
              <a:chExt cx="6257775" cy="718123"/>
            </a:xfrm>
          </p:grpSpPr>
          <p:pic>
            <p:nvPicPr>
              <p:cNvPr id="221" name="Google Shape;221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5054776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6559736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7104075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8609035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-5400000">
                <a:off x="19696774" y="7023838"/>
                <a:ext cx="718123" cy="16157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6" name="Google Shape;22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6784994" y="4461785"/>
              <a:ext cx="718123" cy="1615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5400000">
              <a:off x="10144857" y="2256910"/>
              <a:ext cx="718123" cy="8976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610865" y="5772980"/>
            <a:ext cx="977082" cy="23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0800000">
            <a:off x="7268357" y="2323756"/>
            <a:ext cx="120052" cy="10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0800000">
            <a:off x="7268357" y="3825612"/>
            <a:ext cx="120052" cy="10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10800000">
            <a:off x="7305231" y="5283086"/>
            <a:ext cx="120052" cy="10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4796" y="1195715"/>
            <a:ext cx="3811685" cy="165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353828" y="1690216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33639" y="2478144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221843" y="2725144"/>
            <a:ext cx="927269" cy="31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5677895" y="2437606"/>
            <a:ext cx="114396" cy="9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979760" y="1690216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59568" y="2478144"/>
            <a:ext cx="1082576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847771" y="2719129"/>
            <a:ext cx="927398" cy="32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53828" y="3121320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133650" y="3909250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211643" y="4150233"/>
            <a:ext cx="947915" cy="32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5677895" y="3868710"/>
            <a:ext cx="114396" cy="9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79760" y="3121320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759578" y="3909250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951039" y="4156243"/>
            <a:ext cx="829135" cy="3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162472" y="3121320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942304" y="3909250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45845" y="4150233"/>
            <a:ext cx="901703" cy="32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2486539" y="3868710"/>
            <a:ext cx="114396" cy="9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788404" y="3121320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568233" y="3909250"/>
            <a:ext cx="1082576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735469" y="4156243"/>
            <a:ext cx="858725" cy="3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4112471" y="3868710"/>
            <a:ext cx="114396" cy="9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353828" y="4545331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133639" y="5333259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243865" y="5580259"/>
            <a:ext cx="909260" cy="31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5677895" y="5292721"/>
            <a:ext cx="114396" cy="9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979760" y="4545331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759568" y="5333259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882195" y="5574244"/>
            <a:ext cx="903183" cy="32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62472" y="4545331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942304" y="5333259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2099336" y="5580259"/>
            <a:ext cx="858498" cy="31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2486539" y="5292721"/>
            <a:ext cx="114396" cy="9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788404" y="4545331"/>
            <a:ext cx="762530" cy="7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3568233" y="5333259"/>
            <a:ext cx="1087735" cy="3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3728452" y="5580259"/>
            <a:ext cx="865720" cy="31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4112471" y="5292721"/>
            <a:ext cx="114396" cy="9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489000" y="2421699"/>
            <a:ext cx="2754826" cy="48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539495" y="1848818"/>
            <a:ext cx="401475" cy="4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8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7194745" y="1840582"/>
            <a:ext cx="342879" cy="42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3908094" y="3350443"/>
            <a:ext cx="533468" cy="284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8"/>
          <p:cNvGrpSpPr/>
          <p:nvPr/>
        </p:nvGrpSpPr>
        <p:grpSpPr>
          <a:xfrm>
            <a:off x="5478954" y="3279283"/>
            <a:ext cx="534704" cy="374342"/>
            <a:chOff x="10114991" y="4867099"/>
            <a:chExt cx="987145" cy="691093"/>
          </a:xfrm>
        </p:grpSpPr>
        <p:pic>
          <p:nvPicPr>
            <p:cNvPr id="275" name="Google Shape;275;p8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10151543" y="4867099"/>
              <a:ext cx="872641" cy="662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8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10114991" y="5025171"/>
              <a:ext cx="987145" cy="533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8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7059556" y="3156837"/>
            <a:ext cx="602938" cy="60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8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2293978" y="4666025"/>
            <a:ext cx="520154" cy="52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8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3894007" y="4645775"/>
            <a:ext cx="561643" cy="56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8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5504270" y="4711304"/>
            <a:ext cx="441010" cy="3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8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7055531" y="4639995"/>
            <a:ext cx="612730" cy="61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8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2348092" y="3296394"/>
            <a:ext cx="391290" cy="39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0800000">
            <a:off x="7305231" y="3860931"/>
            <a:ext cx="120052" cy="10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0800000">
            <a:off x="7308511" y="2432111"/>
            <a:ext cx="120052" cy="10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8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473524" y="1069644"/>
            <a:ext cx="1157377" cy="397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8"/>
          <p:cNvGrpSpPr/>
          <p:nvPr/>
        </p:nvGrpSpPr>
        <p:grpSpPr>
          <a:xfrm>
            <a:off x="8657695" y="5612640"/>
            <a:ext cx="1080444" cy="287533"/>
            <a:chOff x="15983436" y="9174835"/>
            <a:chExt cx="1994666" cy="530831"/>
          </a:xfrm>
        </p:grpSpPr>
        <p:pic>
          <p:nvPicPr>
            <p:cNvPr id="287" name="Google Shape;287;p8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15983436" y="9257777"/>
              <a:ext cx="566855" cy="264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8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16189966" y="9174835"/>
              <a:ext cx="1788136" cy="5308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878" y="988042"/>
            <a:ext cx="9369552" cy="33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47" y="977688"/>
            <a:ext cx="2220926" cy="46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544" y="846774"/>
            <a:ext cx="465620" cy="5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475" y="999899"/>
            <a:ext cx="338334" cy="17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958" y="1015527"/>
            <a:ext cx="444777" cy="47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1361" y="3338755"/>
            <a:ext cx="758779" cy="51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27453" y="3770094"/>
            <a:ext cx="7721682" cy="10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92303" y="4469403"/>
            <a:ext cx="1749718" cy="119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17943" y="3972789"/>
            <a:ext cx="1304549" cy="4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41615" y="3729914"/>
            <a:ext cx="178178" cy="17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22836" y="2049389"/>
            <a:ext cx="1749718" cy="119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48477" y="3241074"/>
            <a:ext cx="1304549" cy="4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72148" y="3735073"/>
            <a:ext cx="178178" cy="17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253369" y="4469403"/>
            <a:ext cx="1749718" cy="119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75542" y="3972789"/>
            <a:ext cx="1309429" cy="4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02681" y="3729914"/>
            <a:ext cx="178178" cy="17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83902" y="2049389"/>
            <a:ext cx="1749718" cy="119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325900" y="3241074"/>
            <a:ext cx="1293933" cy="4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833214" y="3735073"/>
            <a:ext cx="178178" cy="17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919586" y="4253847"/>
            <a:ext cx="1009541" cy="19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594258" y="4253847"/>
            <a:ext cx="1009541" cy="19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749208" y="3137314"/>
            <a:ext cx="1009541" cy="19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423880" y="3137314"/>
            <a:ext cx="1009541" cy="19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104294" y="1053110"/>
            <a:ext cx="1733279" cy="2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2023-07-17T23:49:53Z</dcterms:created>
  <dc:creator>officegen</dc:creator>
</cp:coreProperties>
</file>