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10287000" cy="1828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1" d="100"/>
          <a:sy n="71" d="100"/>
        </p:scale>
        <p:origin x="300" y="84"/>
      </p:cViewPr>
      <p:guideLst>
        <p:guide orient="horz" pos="2160"/>
        <p:guide pos="2880"/>
      </p:guideLst>
    </p:cSldViewPr>
  </p:slideViewPr>
  <p:notesTextViewPr>
    <p:cViewPr>
      <p:scale>
        <a:sx n="100" d="100"/>
        <a:sy n="100" d="100"/>
      </p:scale>
      <p:origin x="0" y="0"/>
    </p:cViewPr>
  </p:notesTextViewPr>
  <p:notesViewPr>
    <p:cSldViewPr>
      <p:cViewPr varScale="1">
        <p:scale>
          <a:sx n="44" d="100"/>
          <a:sy n="44" d="100"/>
        </p:scale>
        <p:origin x="4290"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4457700" cy="917575"/>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5827713" y="0"/>
            <a:ext cx="4457700" cy="917575"/>
          </a:xfrm>
          <a:prstGeom prst="rect">
            <a:avLst/>
          </a:prstGeom>
        </p:spPr>
        <p:txBody>
          <a:bodyPr vert="horz" lIns="91440" tIns="45720" rIns="91440" bIns="45720" rtlCol="0"/>
          <a:lstStyle>
            <a:lvl1pPr algn="r">
              <a:defRPr sz="1200"/>
            </a:lvl1pPr>
          </a:lstStyle>
          <a:p>
            <a:fld id="{806A842C-8690-4743-A055-1EAD01D76108}" type="datetimeFigureOut">
              <a:rPr lang="ko-KR" altLang="en-US" smtClean="0"/>
              <a:t>2023-07-06</a:t>
            </a:fld>
            <a:endParaRPr lang="ko-KR" altLang="en-US"/>
          </a:p>
        </p:txBody>
      </p:sp>
      <p:sp>
        <p:nvSpPr>
          <p:cNvPr id="4" name="슬라이드 이미지 개체 틀 3"/>
          <p:cNvSpPr>
            <a:spLocks noGrp="1" noRot="1" noChangeAspect="1"/>
          </p:cNvSpPr>
          <p:nvPr>
            <p:ph type="sldImg" idx="2"/>
          </p:nvPr>
        </p:nvSpPr>
        <p:spPr>
          <a:xfrm>
            <a:off x="-342900" y="2286000"/>
            <a:ext cx="10972800" cy="61722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1028700" y="8801100"/>
            <a:ext cx="8229600" cy="720090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17372013"/>
            <a:ext cx="4457700" cy="9159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5827713" y="17372013"/>
            <a:ext cx="4457700" cy="915987"/>
          </a:xfrm>
          <a:prstGeom prst="rect">
            <a:avLst/>
          </a:prstGeom>
        </p:spPr>
        <p:txBody>
          <a:bodyPr vert="horz" lIns="91440" tIns="45720" rIns="91440" bIns="45720" rtlCol="0" anchor="b"/>
          <a:lstStyle>
            <a:lvl1pPr algn="r">
              <a:defRPr sz="1200"/>
            </a:lvl1pPr>
          </a:lstStyle>
          <a:p>
            <a:fld id="{0848A192-F7BC-4EE8-9C56-420419B616C6}" type="slidenum">
              <a:rPr lang="ko-KR" altLang="en-US" smtClean="0"/>
              <a:t>‹#›</a:t>
            </a:fld>
            <a:endParaRPr lang="ko-KR" altLang="en-US"/>
          </a:p>
        </p:txBody>
      </p:sp>
    </p:spTree>
    <p:extLst>
      <p:ext uri="{BB962C8B-B14F-4D97-AF65-F5344CB8AC3E}">
        <p14:creationId xmlns:p14="http://schemas.microsoft.com/office/powerpoint/2010/main" val="594418634"/>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8166F1F-CE9B-4651-A6AA-CD717754106B}" type="datetimeFigureOut">
              <a:rPr lang="en-US" smtClean="0"/>
              <a:t>7/6/2023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6116CE-C4A3-4A05-B2D7-7C2E9A889C0F}" type="datetimeFigureOut">
              <a:rPr lang="en-US" smtClean="0"/>
              <a:t>7/6/2023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6116CE-C4A3-4A05-B2D7-7C2E9A889C0F}" type="datetimeFigureOut">
              <a:rPr lang="en-US" smtClean="0"/>
              <a:t>7/6/2023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buChar char="•"/>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6116CE-C4A3-4A05-B2D7-7C2E9A889C0F}" type="datetimeFigureOut">
              <a:rPr lang="en-US" smtClean="0"/>
              <a:t>7/6/2023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76116CE-C4A3-4A05-B2D7-7C2E9A889C0F}" type="datetimeFigureOut">
              <a:rPr lang="en-US" smtClean="0"/>
              <a:t>7/6/2023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76116CE-C4A3-4A05-B2D7-7C2E9A889C0F}" type="datetimeFigureOut">
              <a:rPr lang="en-US" smtClean="0"/>
              <a:t>7/6/2023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76116CE-C4A3-4A05-B2D7-7C2E9A889C0F}" type="datetimeFigureOut">
              <a:rPr lang="en-US" smtClean="0"/>
              <a:t>7/6/2023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7/6/2023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7/6/2023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7/6/2023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7/6/2023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1.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1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1.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1.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s>
</file>

<file path=ppt/slides/_rels/slide8.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png"/><Relationship Id="rId1" Type="http://schemas.openxmlformats.org/officeDocument/2006/relationships/slideLayout" Target="../slideLayouts/slideLayout1.xml"/><Relationship Id="rId6" Type="http://schemas.openxmlformats.org/officeDocument/2006/relationships/image" Target="../media/image48.png"/><Relationship Id="rId5" Type="http://schemas.openxmlformats.org/officeDocument/2006/relationships/image" Target="../media/image47.pn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png"/></Relationships>
</file>

<file path=ppt/slides/_rels/slide9.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54.png"/><Relationship Id="rId7" Type="http://schemas.openxmlformats.org/officeDocument/2006/relationships/image" Target="../media/image58.png"/><Relationship Id="rId12" Type="http://schemas.openxmlformats.org/officeDocument/2006/relationships/image" Target="../media/image63.png"/><Relationship Id="rId2" Type="http://schemas.openxmlformats.org/officeDocument/2006/relationships/image" Target="../media/image53.png"/><Relationship Id="rId1" Type="http://schemas.openxmlformats.org/officeDocument/2006/relationships/slideLayout" Target="../slideLayouts/slideLayout1.xml"/><Relationship Id="rId6" Type="http://schemas.openxmlformats.org/officeDocument/2006/relationships/image" Target="../media/image57.png"/><Relationship Id="rId11" Type="http://schemas.openxmlformats.org/officeDocument/2006/relationships/image" Target="../media/image62.png"/><Relationship Id="rId5" Type="http://schemas.openxmlformats.org/officeDocument/2006/relationships/image" Target="../media/image56.png"/><Relationship Id="rId10" Type="http://schemas.openxmlformats.org/officeDocument/2006/relationships/image" Target="../media/image61.png"/><Relationship Id="rId4" Type="http://schemas.openxmlformats.org/officeDocument/2006/relationships/image" Target="../media/image55.png"/><Relationship Id="rId9" Type="http://schemas.openxmlformats.org/officeDocument/2006/relationships/image" Target="../media/image60.png"/></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FFF"/>
        </a:solidFill>
        <a:effectLst/>
      </p:bgPr>
    </p:bg>
    <p:spTree>
      <p:nvGrpSpPr>
        <p:cNvPr id="1" name=""/>
        <p:cNvGrpSpPr/>
        <p:nvPr/>
      </p:nvGrpSpPr>
      <p:grpSpPr>
        <a:xfrm>
          <a:off x="0" y="0"/>
          <a:ext cx="0" cy="0"/>
          <a:chOff x="0" y="0"/>
          <a:chExt cx="0" cy="0"/>
        </a:xfrm>
      </p:grpSpPr>
      <p:sp>
        <p:nvSpPr>
          <p:cNvPr id="2" name="Object 2"/>
          <p:cNvSpPr txBox="1"/>
          <p:nvPr/>
        </p:nvSpPr>
        <p:spPr>
          <a:xfrm>
            <a:off x="4260773" y="2926467"/>
            <a:ext cx="9764164" cy="2462213"/>
          </a:xfrm>
          <a:prstGeom prst="rect">
            <a:avLst/>
          </a:prstGeom>
          <a:noFill/>
        </p:spPr>
        <p:txBody>
          <a:bodyPr wrap="square" rtlCol="0" anchor="t">
            <a:spAutoFit/>
          </a:bodyPr>
          <a:lstStyle/>
          <a:p>
            <a:pPr algn="ctr"/>
            <a:r>
              <a:rPr lang="en-US" sz="7700" kern="0" spc="-500" dirty="0">
                <a:solidFill>
                  <a:srgbClr val="478C5C"/>
                </a:solidFill>
                <a:latin typeface="KoPub돋움체 Bold" panose="02020603020101020101" pitchFamily="18" charset="-127"/>
                <a:ea typeface="KoPub돋움체 Bold" panose="02020603020101020101" pitchFamily="18" charset="-127"/>
                <a:cs typeface="Gmarket Sans Light" pitchFamily="34" charset="0"/>
              </a:rPr>
              <a:t>프로이트의</a:t>
            </a:r>
          </a:p>
          <a:p>
            <a:pPr algn="ctr"/>
            <a:r>
              <a:rPr lang="en-US" sz="7700" kern="0" spc="-500" dirty="0">
                <a:solidFill>
                  <a:srgbClr val="478C5C"/>
                </a:solidFill>
                <a:latin typeface="KoPub돋움체 Bold" panose="02020603020101020101" pitchFamily="18" charset="-127"/>
                <a:ea typeface="KoPub돋움체 Bold" panose="02020603020101020101" pitchFamily="18" charset="-127"/>
                <a:cs typeface="Gmarket Sans Light" pitchFamily="34" charset="0"/>
              </a:rPr>
              <a:t>성격발달이론</a:t>
            </a:r>
            <a:endParaRPr lang="en-US" dirty="0">
              <a:latin typeface="KoPub돋움체 Bold" panose="02020603020101020101" pitchFamily="18" charset="-127"/>
              <a:ea typeface="KoPub돋움체 Bold" panose="02020603020101020101" pitchFamily="18" charset="-127"/>
            </a:endParaRPr>
          </a:p>
        </p:txBody>
      </p:sp>
      <p:sp>
        <p:nvSpPr>
          <p:cNvPr id="3" name="Object 3"/>
          <p:cNvSpPr txBox="1"/>
          <p:nvPr/>
        </p:nvSpPr>
        <p:spPr>
          <a:xfrm>
            <a:off x="14440149" y="7873433"/>
            <a:ext cx="3665543" cy="658002"/>
          </a:xfrm>
          <a:prstGeom prst="rect">
            <a:avLst/>
          </a:prstGeom>
          <a:noFill/>
        </p:spPr>
        <p:txBody>
          <a:bodyPr wrap="square" rtlCol="0" anchor="t">
            <a:spAutoFit/>
          </a:bodyPr>
          <a:lstStyle/>
          <a:p>
            <a:r>
              <a:rPr lang="en-US" sz="2900" kern="0" spc="-200" dirty="0">
                <a:solidFill>
                  <a:srgbClr val="478C5C"/>
                </a:solidFill>
                <a:latin typeface="Gmarket Sans Medium" pitchFamily="34" charset="0"/>
                <a:cs typeface="Gmarket Sans Medium" pitchFamily="34" charset="0"/>
              </a:rPr>
              <a:t>팀명을 써주세요</a:t>
            </a:r>
            <a:endParaRPr lang="en-US" dirty="0"/>
          </a:p>
        </p:txBody>
      </p:sp>
      <p:sp>
        <p:nvSpPr>
          <p:cNvPr id="4" name="Object 4"/>
          <p:cNvSpPr txBox="1"/>
          <p:nvPr/>
        </p:nvSpPr>
        <p:spPr>
          <a:xfrm>
            <a:off x="14973570" y="8483548"/>
            <a:ext cx="1850939" cy="1414039"/>
          </a:xfrm>
          <a:prstGeom prst="rect">
            <a:avLst/>
          </a:prstGeom>
          <a:noFill/>
        </p:spPr>
        <p:txBody>
          <a:bodyPr wrap="square" rtlCol="0" anchor="t">
            <a:spAutoFit/>
          </a:bodyPr>
          <a:lstStyle/>
          <a:p>
            <a:pPr algn="r"/>
            <a:r>
              <a:rPr lang="en-US" sz="2000" kern="0" spc="-100" dirty="0">
                <a:solidFill>
                  <a:srgbClr val="478C5C"/>
                </a:solidFill>
                <a:latin typeface="Gmarket Sans Medium" pitchFamily="34" charset="0"/>
                <a:cs typeface="Gmarket Sans Medium" pitchFamily="34" charset="0"/>
              </a:rPr>
              <a:t>20 김미리</a:t>
            </a:r>
          </a:p>
          <a:p>
            <a:pPr algn="r"/>
            <a:r>
              <a:rPr lang="en-US" sz="2000" kern="0" spc="-100" dirty="0">
                <a:solidFill>
                  <a:srgbClr val="478C5C"/>
                </a:solidFill>
                <a:latin typeface="Gmarket Sans Medium" pitchFamily="34" charset="0"/>
                <a:cs typeface="Gmarket Sans Medium" pitchFamily="34" charset="0"/>
              </a:rPr>
              <a:t>21 박미리</a:t>
            </a:r>
          </a:p>
          <a:p>
            <a:pPr algn="r"/>
            <a:r>
              <a:rPr lang="en-US" sz="2000" kern="0" spc="-100" dirty="0">
                <a:solidFill>
                  <a:srgbClr val="478C5C"/>
                </a:solidFill>
                <a:latin typeface="Gmarket Sans Medium" pitchFamily="34" charset="0"/>
                <a:cs typeface="Gmarket Sans Medium" pitchFamily="34" charset="0"/>
              </a:rPr>
              <a:t>19 정미리</a:t>
            </a:r>
            <a:endParaRPr lang="en-US" dirty="0"/>
          </a:p>
        </p:txBody>
      </p:sp>
      <p:sp>
        <p:nvSpPr>
          <p:cNvPr id="5" name="Object 5"/>
          <p:cNvSpPr txBox="1"/>
          <p:nvPr/>
        </p:nvSpPr>
        <p:spPr>
          <a:xfrm>
            <a:off x="13956318" y="8483549"/>
            <a:ext cx="1634238" cy="1414039"/>
          </a:xfrm>
          <a:prstGeom prst="rect">
            <a:avLst/>
          </a:prstGeom>
          <a:noFill/>
        </p:spPr>
        <p:txBody>
          <a:bodyPr wrap="square" rtlCol="0" anchor="t">
            <a:spAutoFit/>
          </a:bodyPr>
          <a:lstStyle/>
          <a:p>
            <a:pPr algn="r"/>
            <a:r>
              <a:rPr lang="en-US" sz="2000" kern="0" spc="-100" dirty="0">
                <a:solidFill>
                  <a:srgbClr val="478C5C"/>
                </a:solidFill>
                <a:latin typeface="Gmarket Sans Medium" pitchFamily="34" charset="0"/>
                <a:cs typeface="Gmarket Sans Medium" pitchFamily="34" charset="0"/>
              </a:rPr>
              <a:t>20 최미리</a:t>
            </a:r>
          </a:p>
          <a:p>
            <a:pPr algn="r"/>
            <a:r>
              <a:rPr lang="en-US" sz="2000" kern="0" spc="-100" dirty="0">
                <a:solidFill>
                  <a:srgbClr val="478C5C"/>
                </a:solidFill>
                <a:latin typeface="Gmarket Sans Medium" pitchFamily="34" charset="0"/>
                <a:cs typeface="Gmarket Sans Medium" pitchFamily="34" charset="0"/>
              </a:rPr>
              <a:t>20 방미리</a:t>
            </a:r>
          </a:p>
          <a:p>
            <a:pPr algn="r"/>
            <a:r>
              <a:rPr lang="en-US" sz="2000" kern="0" spc="-100" dirty="0">
                <a:solidFill>
                  <a:srgbClr val="478C5C"/>
                </a:solidFill>
                <a:latin typeface="Gmarket Sans Medium" pitchFamily="34" charset="0"/>
                <a:cs typeface="Gmarket Sans Medium" pitchFamily="34" charset="0"/>
              </a:rPr>
              <a:t>18 이미리</a:t>
            </a:r>
            <a:endParaRPr lang="en-US" dirty="0"/>
          </a:p>
        </p:txBody>
      </p:sp>
      <p:sp>
        <p:nvSpPr>
          <p:cNvPr id="6" name="Object 6"/>
          <p:cNvSpPr txBox="1"/>
          <p:nvPr/>
        </p:nvSpPr>
        <p:spPr>
          <a:xfrm>
            <a:off x="4572674" y="5997661"/>
            <a:ext cx="9287026" cy="685697"/>
          </a:xfrm>
          <a:prstGeom prst="rect">
            <a:avLst/>
          </a:prstGeom>
          <a:noFill/>
        </p:spPr>
        <p:txBody>
          <a:bodyPr wrap="square" rtlCol="0" anchor="t">
            <a:spAutoFit/>
          </a:bodyPr>
          <a:lstStyle/>
          <a:p>
            <a:pPr algn="ctr"/>
            <a:r>
              <a:rPr lang="en-US" sz="3000" kern="0" spc="-200" dirty="0">
                <a:solidFill>
                  <a:srgbClr val="478C5C"/>
                </a:solidFill>
                <a:latin typeface="Gmarket Sans Medium" pitchFamily="34" charset="0"/>
                <a:cs typeface="Gmarket Sans Medium" pitchFamily="34" charset="0"/>
              </a:rPr>
              <a:t>프레젠테이션에 대한 부제목을 써주세요</a:t>
            </a:r>
            <a:endParaRPr lang="en-US" dirty="0"/>
          </a:p>
        </p:txBody>
      </p:sp>
      <p:grpSp>
        <p:nvGrpSpPr>
          <p:cNvPr id="1001" name="그룹 1001"/>
          <p:cNvGrpSpPr/>
          <p:nvPr/>
        </p:nvGrpSpPr>
        <p:grpSpPr>
          <a:xfrm>
            <a:off x="-512046" y="7046611"/>
            <a:ext cx="4140341" cy="4038786"/>
            <a:chOff x="-512046" y="7046611"/>
            <a:chExt cx="4140341" cy="4038786"/>
          </a:xfrm>
        </p:grpSpPr>
        <p:pic>
          <p:nvPicPr>
            <p:cNvPr id="8" name="Object 7"/>
            <p:cNvPicPr>
              <a:picLocks noChangeAspect="1"/>
            </p:cNvPicPr>
            <p:nvPr/>
          </p:nvPicPr>
          <p:blipFill>
            <a:blip r:embed="rId2" cstate="print"/>
            <a:stretch>
              <a:fillRect/>
            </a:stretch>
          </p:blipFill>
          <p:spPr>
            <a:xfrm>
              <a:off x="-512046" y="7046611"/>
              <a:ext cx="4140341" cy="4038786"/>
            </a:xfrm>
            <a:prstGeom prst="rect">
              <a:avLst/>
            </a:prstGeom>
          </p:spPr>
        </p:pic>
      </p:grpSp>
      <p:grpSp>
        <p:nvGrpSpPr>
          <p:cNvPr id="1002" name="그룹 1002"/>
          <p:cNvGrpSpPr/>
          <p:nvPr/>
        </p:nvGrpSpPr>
        <p:grpSpPr>
          <a:xfrm>
            <a:off x="6211215" y="5527182"/>
            <a:ext cx="5863284" cy="175853"/>
            <a:chOff x="6211215" y="5527182"/>
            <a:chExt cx="5863284" cy="175853"/>
          </a:xfrm>
        </p:grpSpPr>
        <p:pic>
          <p:nvPicPr>
            <p:cNvPr id="12" name="Object 11"/>
            <p:cNvPicPr>
              <a:picLocks noChangeAspect="1"/>
            </p:cNvPicPr>
            <p:nvPr/>
          </p:nvPicPr>
          <p:blipFill>
            <a:blip r:embed="rId3" cstate="print"/>
            <a:stretch>
              <a:fillRect/>
            </a:stretch>
          </p:blipFill>
          <p:spPr>
            <a:xfrm>
              <a:off x="6211215" y="5527182"/>
              <a:ext cx="5863284" cy="175853"/>
            </a:xfrm>
            <a:prstGeom prst="rect">
              <a:avLst/>
            </a:prstGeom>
          </p:spPr>
        </p:pic>
      </p:grpSp>
      <p:grpSp>
        <p:nvGrpSpPr>
          <p:cNvPr id="1003" name="그룹 1003"/>
          <p:cNvGrpSpPr/>
          <p:nvPr/>
        </p:nvGrpSpPr>
        <p:grpSpPr>
          <a:xfrm>
            <a:off x="15285954" y="-932374"/>
            <a:ext cx="5416968" cy="4735422"/>
            <a:chOff x="15285954" y="-932374"/>
            <a:chExt cx="5416968" cy="4735422"/>
          </a:xfrm>
        </p:grpSpPr>
        <p:pic>
          <p:nvPicPr>
            <p:cNvPr id="15" name="Object 14"/>
            <p:cNvPicPr>
              <a:picLocks noChangeAspect="1"/>
            </p:cNvPicPr>
            <p:nvPr/>
          </p:nvPicPr>
          <p:blipFill>
            <a:blip r:embed="rId4" cstate="print"/>
            <a:stretch>
              <a:fillRect/>
            </a:stretch>
          </p:blipFill>
          <p:spPr>
            <a:xfrm>
              <a:off x="15285954" y="-932374"/>
              <a:ext cx="5416968" cy="4735422"/>
            </a:xfrm>
            <a:prstGeom prst="rect">
              <a:avLst/>
            </a:prstGeom>
          </p:spPr>
        </p:pic>
      </p:grpSp>
      <p:grpSp>
        <p:nvGrpSpPr>
          <p:cNvPr id="1004" name="그룹 1004"/>
          <p:cNvGrpSpPr/>
          <p:nvPr/>
        </p:nvGrpSpPr>
        <p:grpSpPr>
          <a:xfrm>
            <a:off x="16434989" y="2822406"/>
            <a:ext cx="897711" cy="3422863"/>
            <a:chOff x="16434989" y="2822406"/>
            <a:chExt cx="897711" cy="3422863"/>
          </a:xfrm>
        </p:grpSpPr>
        <p:pic>
          <p:nvPicPr>
            <p:cNvPr id="18" name="Object 17"/>
            <p:cNvPicPr>
              <a:picLocks noChangeAspect="1"/>
            </p:cNvPicPr>
            <p:nvPr/>
          </p:nvPicPr>
          <p:blipFill>
            <a:blip r:embed="rId5" cstate="print"/>
            <a:stretch>
              <a:fillRect/>
            </a:stretch>
          </p:blipFill>
          <p:spPr>
            <a:xfrm>
              <a:off x="16434989" y="2822406"/>
              <a:ext cx="897711" cy="3422863"/>
            </a:xfrm>
            <a:prstGeom prst="rect">
              <a:avLst/>
            </a:prstGeom>
          </p:spPr>
        </p:pic>
      </p:grpSp>
      <p:grpSp>
        <p:nvGrpSpPr>
          <p:cNvPr id="1005" name="그룹 1005"/>
          <p:cNvGrpSpPr/>
          <p:nvPr/>
        </p:nvGrpSpPr>
        <p:grpSpPr>
          <a:xfrm>
            <a:off x="1253844" y="4570018"/>
            <a:ext cx="1218084" cy="1846986"/>
            <a:chOff x="1253844" y="4570018"/>
            <a:chExt cx="1218084" cy="1846986"/>
          </a:xfrm>
        </p:grpSpPr>
        <p:pic>
          <p:nvPicPr>
            <p:cNvPr id="21" name="Object 20"/>
            <p:cNvPicPr>
              <a:picLocks noChangeAspect="1"/>
            </p:cNvPicPr>
            <p:nvPr/>
          </p:nvPicPr>
          <p:blipFill>
            <a:blip r:embed="rId6" cstate="print"/>
            <a:stretch>
              <a:fillRect/>
            </a:stretch>
          </p:blipFill>
          <p:spPr>
            <a:xfrm>
              <a:off x="1253844" y="4570018"/>
              <a:ext cx="1218084" cy="1846986"/>
            </a:xfrm>
            <a:prstGeom prst="rect">
              <a:avLst/>
            </a:prstGeom>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FFFFFF"/>
        </a:solidFill>
        <a:effectLst/>
      </p:bgPr>
    </p:bg>
    <p:spTree>
      <p:nvGrpSpPr>
        <p:cNvPr id="1" name=""/>
        <p:cNvGrpSpPr/>
        <p:nvPr/>
      </p:nvGrpSpPr>
      <p:grpSpPr>
        <a:xfrm>
          <a:off x="0" y="0"/>
          <a:ext cx="0" cy="0"/>
          <a:chOff x="0" y="0"/>
          <a:chExt cx="0" cy="0"/>
        </a:xfrm>
      </p:grpSpPr>
      <p:grpSp>
        <p:nvGrpSpPr>
          <p:cNvPr id="1001" name="그룹 1001"/>
          <p:cNvGrpSpPr/>
          <p:nvPr/>
        </p:nvGrpSpPr>
        <p:grpSpPr>
          <a:xfrm>
            <a:off x="6390337" y="4096856"/>
            <a:ext cx="3793646" cy="3793646"/>
            <a:chOff x="6390337" y="4096856"/>
            <a:chExt cx="3793646" cy="3793646"/>
          </a:xfrm>
        </p:grpSpPr>
        <p:pic>
          <p:nvPicPr>
            <p:cNvPr id="3" name="Object 2"/>
            <p:cNvPicPr>
              <a:picLocks noChangeAspect="1"/>
            </p:cNvPicPr>
            <p:nvPr/>
          </p:nvPicPr>
          <p:blipFill>
            <a:blip r:embed="rId2" cstate="print"/>
            <a:stretch>
              <a:fillRect/>
            </a:stretch>
          </p:blipFill>
          <p:spPr>
            <a:xfrm>
              <a:off x="6390337" y="4096856"/>
              <a:ext cx="3793646" cy="3793646"/>
            </a:xfrm>
            <a:prstGeom prst="rect">
              <a:avLst/>
            </a:prstGeom>
          </p:spPr>
        </p:pic>
      </p:grpSp>
      <p:grpSp>
        <p:nvGrpSpPr>
          <p:cNvPr id="1002" name="그룹 1002"/>
          <p:cNvGrpSpPr/>
          <p:nvPr/>
        </p:nvGrpSpPr>
        <p:grpSpPr>
          <a:xfrm>
            <a:off x="1492479" y="4096856"/>
            <a:ext cx="3793646" cy="3793646"/>
            <a:chOff x="1492479" y="4096856"/>
            <a:chExt cx="3793646" cy="3793646"/>
          </a:xfrm>
        </p:grpSpPr>
        <p:pic>
          <p:nvPicPr>
            <p:cNvPr id="6" name="Object 5"/>
            <p:cNvPicPr>
              <a:picLocks noChangeAspect="1"/>
            </p:cNvPicPr>
            <p:nvPr/>
          </p:nvPicPr>
          <p:blipFill>
            <a:blip r:embed="rId3" cstate="print"/>
            <a:stretch>
              <a:fillRect/>
            </a:stretch>
          </p:blipFill>
          <p:spPr>
            <a:xfrm>
              <a:off x="1492479" y="4096856"/>
              <a:ext cx="3793646" cy="3793646"/>
            </a:xfrm>
            <a:prstGeom prst="rect">
              <a:avLst/>
            </a:prstGeom>
          </p:spPr>
        </p:pic>
      </p:grpSp>
      <p:grpSp>
        <p:nvGrpSpPr>
          <p:cNvPr id="1003" name="그룹 1003"/>
          <p:cNvGrpSpPr/>
          <p:nvPr/>
        </p:nvGrpSpPr>
        <p:grpSpPr>
          <a:xfrm>
            <a:off x="11752888" y="3654926"/>
            <a:ext cx="5347499" cy="5347499"/>
            <a:chOff x="11752888" y="3654926"/>
            <a:chExt cx="5347499" cy="5347499"/>
          </a:xfrm>
        </p:grpSpPr>
        <p:pic>
          <p:nvPicPr>
            <p:cNvPr id="9" name="Object 8"/>
            <p:cNvPicPr>
              <a:picLocks noChangeAspect="1"/>
            </p:cNvPicPr>
            <p:nvPr/>
          </p:nvPicPr>
          <p:blipFill>
            <a:blip r:embed="rId4" cstate="print"/>
            <a:stretch>
              <a:fillRect/>
            </a:stretch>
          </p:blipFill>
          <p:spPr>
            <a:xfrm rot="5400000">
              <a:off x="11752888" y="3654926"/>
              <a:ext cx="5347499" cy="5347499"/>
            </a:xfrm>
            <a:prstGeom prst="rect">
              <a:avLst/>
            </a:prstGeom>
          </p:spPr>
        </p:pic>
      </p:grpSp>
      <p:sp>
        <p:nvSpPr>
          <p:cNvPr id="11" name="Object 11"/>
          <p:cNvSpPr txBox="1"/>
          <p:nvPr/>
        </p:nvSpPr>
        <p:spPr>
          <a:xfrm>
            <a:off x="6390337" y="3454390"/>
            <a:ext cx="6097056" cy="598962"/>
          </a:xfrm>
          <a:prstGeom prst="rect">
            <a:avLst/>
          </a:prstGeom>
          <a:noFill/>
        </p:spPr>
        <p:txBody>
          <a:bodyPr wrap="square" rtlCol="0" anchor="t">
            <a:spAutoFit/>
          </a:bodyPr>
          <a:lstStyle/>
          <a:p>
            <a:r>
              <a:rPr lang="en-US" sz="2400" kern="0" spc="-200" dirty="0">
                <a:solidFill>
                  <a:srgbClr val="206D38"/>
                </a:solidFill>
                <a:latin typeface="Gmarket Sans Medium" pitchFamily="34" charset="0"/>
                <a:cs typeface="Gmarket Sans Medium" pitchFamily="34" charset="0"/>
              </a:rPr>
              <a:t>프로이트의 이론에 대한 신뢰도</a:t>
            </a:r>
            <a:endParaRPr lang="en-US" dirty="0"/>
          </a:p>
        </p:txBody>
      </p:sp>
      <p:sp>
        <p:nvSpPr>
          <p:cNvPr id="12" name="Object 12"/>
          <p:cNvSpPr txBox="1"/>
          <p:nvPr/>
        </p:nvSpPr>
        <p:spPr>
          <a:xfrm>
            <a:off x="1492479" y="8183727"/>
            <a:ext cx="6097056" cy="1342333"/>
          </a:xfrm>
          <a:prstGeom prst="rect">
            <a:avLst/>
          </a:prstGeom>
          <a:noFill/>
        </p:spPr>
        <p:txBody>
          <a:bodyPr wrap="square" rtlCol="0" anchor="t">
            <a:spAutoFit/>
          </a:bodyPr>
          <a:lstStyle/>
          <a:p>
            <a:r>
              <a:rPr lang="en-US" sz="1800" kern="0" spc="-200" dirty="0">
                <a:solidFill>
                  <a:srgbClr val="206D38"/>
                </a:solidFill>
                <a:latin typeface="Noto Sans CJK KR Regular" pitchFamily="34" charset="0"/>
                <a:cs typeface="Noto Sans CJK KR Regular" pitchFamily="34" charset="0"/>
              </a:rPr>
              <a:t>해당 키워드에 대한 내용을 2-3줄 내외로 써주세요. 사용된 서체는 Noto Sans KR Regular 입니다. 글자 사이즈는 18입니다.</a:t>
            </a:r>
            <a:endParaRPr lang="en-US" dirty="0"/>
          </a:p>
        </p:txBody>
      </p:sp>
      <p:sp>
        <p:nvSpPr>
          <p:cNvPr id="13" name="Object 13"/>
          <p:cNvSpPr txBox="1"/>
          <p:nvPr/>
        </p:nvSpPr>
        <p:spPr>
          <a:xfrm>
            <a:off x="1560371" y="3454390"/>
            <a:ext cx="6097056" cy="598962"/>
          </a:xfrm>
          <a:prstGeom prst="rect">
            <a:avLst/>
          </a:prstGeom>
          <a:noFill/>
        </p:spPr>
        <p:txBody>
          <a:bodyPr wrap="square" rtlCol="0" anchor="t">
            <a:spAutoFit/>
          </a:bodyPr>
          <a:lstStyle/>
          <a:p>
            <a:r>
              <a:rPr lang="en-US" sz="2400" kern="0" spc="-200" dirty="0">
                <a:solidFill>
                  <a:srgbClr val="206D38"/>
                </a:solidFill>
                <a:latin typeface="Gmarket Sans Medium" pitchFamily="34" charset="0"/>
                <a:cs typeface="Gmarket Sans Medium" pitchFamily="34" charset="0"/>
              </a:rPr>
              <a:t>프로이트의 이론 인지도</a:t>
            </a:r>
            <a:endParaRPr lang="en-US" dirty="0"/>
          </a:p>
        </p:txBody>
      </p:sp>
      <p:sp>
        <p:nvSpPr>
          <p:cNvPr id="14" name="Object 14"/>
          <p:cNvSpPr txBox="1"/>
          <p:nvPr/>
        </p:nvSpPr>
        <p:spPr>
          <a:xfrm>
            <a:off x="1492476" y="1064838"/>
            <a:ext cx="7998472" cy="1438093"/>
          </a:xfrm>
          <a:prstGeom prst="rect">
            <a:avLst/>
          </a:prstGeom>
          <a:noFill/>
        </p:spPr>
        <p:txBody>
          <a:bodyPr wrap="square" rtlCol="0" anchor="t">
            <a:spAutoFit/>
          </a:bodyPr>
          <a:lstStyle/>
          <a:p>
            <a:r>
              <a:rPr lang="en-US" sz="6000" kern="0" spc="-400" dirty="0">
                <a:solidFill>
                  <a:srgbClr val="206D38"/>
                </a:solidFill>
                <a:latin typeface="Gmarket Sans Light" pitchFamily="34" charset="0"/>
                <a:cs typeface="Gmarket Sans Light" pitchFamily="34" charset="0"/>
              </a:rPr>
              <a:t>프로이트 평가</a:t>
            </a:r>
            <a:endParaRPr lang="en-US" dirty="0"/>
          </a:p>
        </p:txBody>
      </p:sp>
      <p:sp>
        <p:nvSpPr>
          <p:cNvPr id="15" name="Object 15"/>
          <p:cNvSpPr txBox="1"/>
          <p:nvPr/>
        </p:nvSpPr>
        <p:spPr>
          <a:xfrm>
            <a:off x="6283869" y="1152457"/>
            <a:ext cx="8203529" cy="1102638"/>
          </a:xfrm>
          <a:prstGeom prst="rect">
            <a:avLst/>
          </a:prstGeom>
          <a:noFill/>
        </p:spPr>
        <p:txBody>
          <a:bodyPr wrap="square" rtlCol="0" anchor="t">
            <a:spAutoFit/>
          </a:bodyPr>
          <a:lstStyle/>
          <a:p>
            <a:r>
              <a:rPr lang="en-US" sz="2400" kern="0" spc="-200" dirty="0">
                <a:solidFill>
                  <a:srgbClr val="206D38"/>
                </a:solidFill>
                <a:latin typeface="Gmarket Sans Medium" pitchFamily="34" charset="0"/>
                <a:cs typeface="Gmarket Sans Medium" pitchFamily="34" charset="0"/>
              </a:rPr>
              <a:t>일반 학생들을 대상으로 한 프로이트의 이론에 대한 인지도와 신뢰도 설문조사 결과</a:t>
            </a:r>
            <a:endParaRPr lang="en-US" dirty="0"/>
          </a:p>
        </p:txBody>
      </p:sp>
      <p:sp>
        <p:nvSpPr>
          <p:cNvPr id="16" name="Object 16"/>
          <p:cNvSpPr txBox="1"/>
          <p:nvPr/>
        </p:nvSpPr>
        <p:spPr>
          <a:xfrm>
            <a:off x="2370724" y="5451362"/>
            <a:ext cx="2039140" cy="1190963"/>
          </a:xfrm>
          <a:prstGeom prst="rect">
            <a:avLst/>
          </a:prstGeom>
          <a:noFill/>
        </p:spPr>
        <p:txBody>
          <a:bodyPr wrap="square" rtlCol="0" anchor="t">
            <a:spAutoFit/>
          </a:bodyPr>
          <a:lstStyle/>
          <a:p>
            <a:pPr algn="ctr"/>
            <a:r>
              <a:rPr lang="en-US" sz="5100" kern="0" spc="-300" dirty="0">
                <a:solidFill>
                  <a:srgbClr val="CD6461"/>
                </a:solidFill>
                <a:latin typeface="Noto Sans CJK KR Regular" pitchFamily="34" charset="0"/>
                <a:cs typeface="Noto Sans CJK KR Regular" pitchFamily="34" charset="0"/>
              </a:rPr>
              <a:t>30%</a:t>
            </a:r>
            <a:endParaRPr lang="en-US" dirty="0"/>
          </a:p>
        </p:txBody>
      </p:sp>
      <p:sp>
        <p:nvSpPr>
          <p:cNvPr id="17" name="Object 17"/>
          <p:cNvSpPr txBox="1"/>
          <p:nvPr/>
        </p:nvSpPr>
        <p:spPr>
          <a:xfrm>
            <a:off x="7267590" y="5512552"/>
            <a:ext cx="2039140" cy="1202671"/>
          </a:xfrm>
          <a:prstGeom prst="rect">
            <a:avLst/>
          </a:prstGeom>
          <a:noFill/>
        </p:spPr>
        <p:txBody>
          <a:bodyPr wrap="square" rtlCol="0" anchor="t">
            <a:spAutoFit/>
          </a:bodyPr>
          <a:lstStyle/>
          <a:p>
            <a:pPr algn="ctr"/>
            <a:r>
              <a:rPr lang="en-US" sz="5100" kern="0" spc="-300" dirty="0">
                <a:solidFill>
                  <a:srgbClr val="CD6461"/>
                </a:solidFill>
                <a:latin typeface="Noto Sans CJK KR Regular" pitchFamily="34" charset="0"/>
                <a:cs typeface="Noto Sans CJK KR Regular" pitchFamily="34" charset="0"/>
              </a:rPr>
              <a:t>10%</a:t>
            </a:r>
            <a:endParaRPr lang="en-US" dirty="0"/>
          </a:p>
        </p:txBody>
      </p:sp>
      <p:sp>
        <p:nvSpPr>
          <p:cNvPr id="18" name="Object 18"/>
          <p:cNvSpPr txBox="1"/>
          <p:nvPr/>
        </p:nvSpPr>
        <p:spPr>
          <a:xfrm>
            <a:off x="12394286" y="4154533"/>
            <a:ext cx="6097056" cy="6284414"/>
          </a:xfrm>
          <a:prstGeom prst="rect">
            <a:avLst/>
          </a:prstGeom>
          <a:noFill/>
        </p:spPr>
        <p:txBody>
          <a:bodyPr wrap="square" rtlCol="0" anchor="t">
            <a:spAutoFit/>
          </a:bodyPr>
          <a:lstStyle/>
          <a:p>
            <a:r>
              <a:rPr lang="en-US" sz="2000" kern="0" spc="-200" dirty="0">
                <a:solidFill>
                  <a:srgbClr val="206D38"/>
                </a:solidFill>
                <a:latin typeface="Noto Sans CJK KR Regular" pitchFamily="34" charset="0"/>
                <a:cs typeface="Noto Sans CJK KR Regular" pitchFamily="34" charset="0"/>
              </a:rPr>
              <a:t>해당 그래프에 대한 내용을 13줄 내외로 써주세요. 사용된 서체는 Noto Sans KR Regular 입니다. 글자 사이즈는 20입니다.해당 그래프에 대한 내용을 13줄 내외로 써주세요. 사용된 서체는 Noto Sans KR Regular 입니다. 글자 사이즈는 20입니다.해당 그래프에 대한 내용을 13줄 내외로 써주세요. 사용된 서체는 Noto Sans KR Regular 입니다. 글자 사이즈는 20입니다.</a:t>
            </a:r>
          </a:p>
          <a:p>
            <a:r>
              <a:rPr lang="en-US" sz="2000" kern="0" spc="-200" dirty="0">
                <a:solidFill>
                  <a:srgbClr val="206D38"/>
                </a:solidFill>
                <a:latin typeface="Noto Sans CJK KR Regular" pitchFamily="34" charset="0"/>
                <a:cs typeface="Noto Sans CJK KR Regular" pitchFamily="34" charset="0"/>
              </a:rPr>
              <a:t>해당 그래프에 대한 내용을 13줄 내외로 써주세요. 사용된 서체는 Noto Sans KR Regular 입니다. 글자 사이즈는 20입니다.</a:t>
            </a:r>
            <a:endParaRPr lang="en-US" dirty="0"/>
          </a:p>
        </p:txBody>
      </p:sp>
      <p:grpSp>
        <p:nvGrpSpPr>
          <p:cNvPr id="1004" name="그룹 1004"/>
          <p:cNvGrpSpPr/>
          <p:nvPr/>
        </p:nvGrpSpPr>
        <p:grpSpPr>
          <a:xfrm>
            <a:off x="1515110" y="2152981"/>
            <a:ext cx="10250476" cy="152788"/>
            <a:chOff x="1515110" y="2152981"/>
            <a:chExt cx="10250476" cy="152788"/>
          </a:xfrm>
        </p:grpSpPr>
        <p:pic>
          <p:nvPicPr>
            <p:cNvPr id="20" name="Object 19"/>
            <p:cNvPicPr>
              <a:picLocks noChangeAspect="1"/>
            </p:cNvPicPr>
            <p:nvPr/>
          </p:nvPicPr>
          <p:blipFill>
            <a:blip r:embed="rId5" cstate="print"/>
            <a:stretch>
              <a:fillRect/>
            </a:stretch>
          </p:blipFill>
          <p:spPr>
            <a:xfrm>
              <a:off x="1515110" y="2152981"/>
              <a:ext cx="10250476" cy="152788"/>
            </a:xfrm>
            <a:prstGeom prst="rect">
              <a:avLst/>
            </a:prstGeom>
          </p:spPr>
        </p:pic>
      </p:grpSp>
      <p:grpSp>
        <p:nvGrpSpPr>
          <p:cNvPr id="1005" name="그룹 1005"/>
          <p:cNvGrpSpPr/>
          <p:nvPr/>
        </p:nvGrpSpPr>
        <p:grpSpPr>
          <a:xfrm>
            <a:off x="16458990" y="1311502"/>
            <a:ext cx="562013" cy="2142887"/>
            <a:chOff x="16458990" y="1311502"/>
            <a:chExt cx="562013" cy="2142887"/>
          </a:xfrm>
        </p:grpSpPr>
        <p:pic>
          <p:nvPicPr>
            <p:cNvPr id="23" name="Object 22"/>
            <p:cNvPicPr>
              <a:picLocks noChangeAspect="1"/>
            </p:cNvPicPr>
            <p:nvPr/>
          </p:nvPicPr>
          <p:blipFill>
            <a:blip r:embed="rId6" cstate="print"/>
            <a:stretch>
              <a:fillRect/>
            </a:stretch>
          </p:blipFill>
          <p:spPr>
            <a:xfrm>
              <a:off x="16458990" y="1311502"/>
              <a:ext cx="562013" cy="2142887"/>
            </a:xfrm>
            <a:prstGeom prst="rect">
              <a:avLst/>
            </a:prstGeom>
          </p:spPr>
        </p:pic>
      </p:grpSp>
      <p:sp>
        <p:nvSpPr>
          <p:cNvPr id="25" name="Object 25"/>
          <p:cNvSpPr txBox="1"/>
          <p:nvPr/>
        </p:nvSpPr>
        <p:spPr>
          <a:xfrm>
            <a:off x="6390337" y="8183727"/>
            <a:ext cx="6097056" cy="1342333"/>
          </a:xfrm>
          <a:prstGeom prst="rect">
            <a:avLst/>
          </a:prstGeom>
          <a:noFill/>
        </p:spPr>
        <p:txBody>
          <a:bodyPr wrap="square" rtlCol="0" anchor="t">
            <a:spAutoFit/>
          </a:bodyPr>
          <a:lstStyle/>
          <a:p>
            <a:r>
              <a:rPr lang="en-US" sz="1800" kern="0" spc="-200" dirty="0">
                <a:solidFill>
                  <a:srgbClr val="206D38"/>
                </a:solidFill>
                <a:latin typeface="Noto Sans CJK KR Regular" pitchFamily="34" charset="0"/>
                <a:cs typeface="Noto Sans CJK KR Regular" pitchFamily="34" charset="0"/>
              </a:rPr>
              <a:t>해당 키워드에 대한 내용을 2-3줄 내외로 써주세요. 사용된 서체는 Noto Sans KR Regular 입니다. 글자 사이즈는 18입니다.</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92CFA5"/>
        </a:solidFill>
        <a:effectLst/>
      </p:bgPr>
    </p:bg>
    <p:spTree>
      <p:nvGrpSpPr>
        <p:cNvPr id="1" name=""/>
        <p:cNvGrpSpPr/>
        <p:nvPr/>
      </p:nvGrpSpPr>
      <p:grpSpPr>
        <a:xfrm>
          <a:off x="0" y="0"/>
          <a:ext cx="0" cy="0"/>
          <a:chOff x="0" y="0"/>
          <a:chExt cx="0" cy="0"/>
        </a:xfrm>
      </p:grpSpPr>
      <p:sp>
        <p:nvSpPr>
          <p:cNvPr id="2" name="Object 2"/>
          <p:cNvSpPr txBox="1"/>
          <p:nvPr/>
        </p:nvSpPr>
        <p:spPr>
          <a:xfrm>
            <a:off x="5672660" y="3694711"/>
            <a:ext cx="6940395" cy="1761099"/>
          </a:xfrm>
          <a:prstGeom prst="rect">
            <a:avLst/>
          </a:prstGeom>
          <a:noFill/>
        </p:spPr>
        <p:txBody>
          <a:bodyPr wrap="square" rtlCol="0" anchor="t">
            <a:spAutoFit/>
          </a:bodyPr>
          <a:lstStyle/>
          <a:p>
            <a:pPr algn="ctr"/>
            <a:r>
              <a:rPr lang="en-US" sz="7700" kern="0" spc="-500" dirty="0">
                <a:solidFill>
                  <a:srgbClr val="206D38"/>
                </a:solidFill>
                <a:latin typeface="Gmarket Sans Light" pitchFamily="34" charset="0"/>
                <a:cs typeface="Gmarket Sans Light" pitchFamily="34" charset="0"/>
              </a:rPr>
              <a:t>감사합니다</a:t>
            </a:r>
            <a:endParaRPr lang="en-US" dirty="0"/>
          </a:p>
        </p:txBody>
      </p:sp>
      <p:sp>
        <p:nvSpPr>
          <p:cNvPr id="3" name="Object 3"/>
          <p:cNvSpPr txBox="1"/>
          <p:nvPr/>
        </p:nvSpPr>
        <p:spPr>
          <a:xfrm>
            <a:off x="5358613" y="5466667"/>
            <a:ext cx="7596982" cy="780377"/>
          </a:xfrm>
          <a:prstGeom prst="rect">
            <a:avLst/>
          </a:prstGeom>
          <a:noFill/>
        </p:spPr>
        <p:txBody>
          <a:bodyPr wrap="square" rtlCol="0" anchor="t">
            <a:spAutoFit/>
          </a:bodyPr>
          <a:lstStyle/>
          <a:p>
            <a:pPr algn="ctr"/>
            <a:r>
              <a:rPr lang="en-US" sz="3400" kern="0" spc="-200" dirty="0">
                <a:solidFill>
                  <a:srgbClr val="206D38"/>
                </a:solidFill>
                <a:latin typeface="Gmarket Sans Medium" pitchFamily="34" charset="0"/>
                <a:cs typeface="Gmarket Sans Medium" pitchFamily="34" charset="0"/>
              </a:rPr>
              <a:t>질문이 있다면 말씀해주세요.</a:t>
            </a:r>
            <a:endParaRPr lang="en-US" dirty="0"/>
          </a:p>
        </p:txBody>
      </p:sp>
      <p:grpSp>
        <p:nvGrpSpPr>
          <p:cNvPr id="1001" name="그룹 1001"/>
          <p:cNvGrpSpPr/>
          <p:nvPr/>
        </p:nvGrpSpPr>
        <p:grpSpPr>
          <a:xfrm>
            <a:off x="6669677" y="5073359"/>
            <a:ext cx="4928631" cy="175853"/>
            <a:chOff x="6669677" y="5073359"/>
            <a:chExt cx="4928631" cy="175853"/>
          </a:xfrm>
        </p:grpSpPr>
        <p:pic>
          <p:nvPicPr>
            <p:cNvPr id="5" name="Object 4"/>
            <p:cNvPicPr>
              <a:picLocks noChangeAspect="1"/>
            </p:cNvPicPr>
            <p:nvPr/>
          </p:nvPicPr>
          <p:blipFill>
            <a:blip r:embed="rId2" cstate="print"/>
            <a:stretch>
              <a:fillRect/>
            </a:stretch>
          </p:blipFill>
          <p:spPr>
            <a:xfrm>
              <a:off x="6669677" y="5073359"/>
              <a:ext cx="4928631" cy="175853"/>
            </a:xfrm>
            <a:prstGeom prst="rect">
              <a:avLst/>
            </a:prstGeom>
          </p:spPr>
        </p:pic>
      </p:grpSp>
      <p:grpSp>
        <p:nvGrpSpPr>
          <p:cNvPr id="1002" name="그룹 1002"/>
          <p:cNvGrpSpPr/>
          <p:nvPr/>
        </p:nvGrpSpPr>
        <p:grpSpPr>
          <a:xfrm>
            <a:off x="-512046" y="7046611"/>
            <a:ext cx="4140341" cy="4038786"/>
            <a:chOff x="-512046" y="7046611"/>
            <a:chExt cx="4140341" cy="4038786"/>
          </a:xfrm>
        </p:grpSpPr>
        <p:pic>
          <p:nvPicPr>
            <p:cNvPr id="8" name="Object 7"/>
            <p:cNvPicPr>
              <a:picLocks noChangeAspect="1"/>
            </p:cNvPicPr>
            <p:nvPr/>
          </p:nvPicPr>
          <p:blipFill>
            <a:blip r:embed="rId3" cstate="print"/>
            <a:stretch>
              <a:fillRect/>
            </a:stretch>
          </p:blipFill>
          <p:spPr>
            <a:xfrm>
              <a:off x="-512046" y="7046611"/>
              <a:ext cx="4140341" cy="4038786"/>
            </a:xfrm>
            <a:prstGeom prst="rect">
              <a:avLst/>
            </a:prstGeom>
          </p:spPr>
        </p:pic>
      </p:grpSp>
      <p:grpSp>
        <p:nvGrpSpPr>
          <p:cNvPr id="1003" name="그룹 1003"/>
          <p:cNvGrpSpPr/>
          <p:nvPr/>
        </p:nvGrpSpPr>
        <p:grpSpPr>
          <a:xfrm>
            <a:off x="15285954" y="-932374"/>
            <a:ext cx="5416968" cy="4735422"/>
            <a:chOff x="15285954" y="-932374"/>
            <a:chExt cx="5416968" cy="4735422"/>
          </a:xfrm>
        </p:grpSpPr>
        <p:pic>
          <p:nvPicPr>
            <p:cNvPr id="11" name="Object 10"/>
            <p:cNvPicPr>
              <a:picLocks noChangeAspect="1"/>
            </p:cNvPicPr>
            <p:nvPr/>
          </p:nvPicPr>
          <p:blipFill>
            <a:blip r:embed="rId4" cstate="print"/>
            <a:stretch>
              <a:fillRect/>
            </a:stretch>
          </p:blipFill>
          <p:spPr>
            <a:xfrm>
              <a:off x="15285954" y="-932374"/>
              <a:ext cx="5416968" cy="4735422"/>
            </a:xfrm>
            <a:prstGeom prst="rect">
              <a:avLst/>
            </a:prstGeom>
          </p:spPr>
        </p:pic>
      </p:grpSp>
      <p:grpSp>
        <p:nvGrpSpPr>
          <p:cNvPr id="1004" name="그룹 1004"/>
          <p:cNvGrpSpPr/>
          <p:nvPr/>
        </p:nvGrpSpPr>
        <p:grpSpPr>
          <a:xfrm>
            <a:off x="16434989" y="2822406"/>
            <a:ext cx="897711" cy="3422863"/>
            <a:chOff x="16434989" y="2822406"/>
            <a:chExt cx="897711" cy="3422863"/>
          </a:xfrm>
        </p:grpSpPr>
        <p:pic>
          <p:nvPicPr>
            <p:cNvPr id="14" name="Object 13"/>
            <p:cNvPicPr>
              <a:picLocks noChangeAspect="1"/>
            </p:cNvPicPr>
            <p:nvPr/>
          </p:nvPicPr>
          <p:blipFill>
            <a:blip r:embed="rId5" cstate="print"/>
            <a:stretch>
              <a:fillRect/>
            </a:stretch>
          </p:blipFill>
          <p:spPr>
            <a:xfrm>
              <a:off x="16434989" y="2822406"/>
              <a:ext cx="897711" cy="3422863"/>
            </a:xfrm>
            <a:prstGeom prst="rect">
              <a:avLst/>
            </a:prstGeom>
          </p:spPr>
        </p:pic>
      </p:grpSp>
      <p:grpSp>
        <p:nvGrpSpPr>
          <p:cNvPr id="1005" name="그룹 1005"/>
          <p:cNvGrpSpPr/>
          <p:nvPr/>
        </p:nvGrpSpPr>
        <p:grpSpPr>
          <a:xfrm>
            <a:off x="1253844" y="4570018"/>
            <a:ext cx="1218084" cy="1846986"/>
            <a:chOff x="1253844" y="4570018"/>
            <a:chExt cx="1218084" cy="1846986"/>
          </a:xfrm>
        </p:grpSpPr>
        <p:pic>
          <p:nvPicPr>
            <p:cNvPr id="17" name="Object 16"/>
            <p:cNvPicPr>
              <a:picLocks noChangeAspect="1"/>
            </p:cNvPicPr>
            <p:nvPr/>
          </p:nvPicPr>
          <p:blipFill>
            <a:blip r:embed="rId6" cstate="print"/>
            <a:stretch>
              <a:fillRect/>
            </a:stretch>
          </p:blipFill>
          <p:spPr>
            <a:xfrm>
              <a:off x="1253844" y="4570018"/>
              <a:ext cx="1218084" cy="1846986"/>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92CFA5"/>
        </a:solidFill>
        <a:effectLst/>
      </p:bgPr>
    </p:bg>
    <p:spTree>
      <p:nvGrpSpPr>
        <p:cNvPr id="1" name=""/>
        <p:cNvGrpSpPr/>
        <p:nvPr/>
      </p:nvGrpSpPr>
      <p:grpSpPr>
        <a:xfrm>
          <a:off x="0" y="0"/>
          <a:ext cx="0" cy="0"/>
          <a:chOff x="0" y="0"/>
          <a:chExt cx="0" cy="0"/>
        </a:xfrm>
      </p:grpSpPr>
      <p:grpSp>
        <p:nvGrpSpPr>
          <p:cNvPr id="1001" name="그룹 1001"/>
          <p:cNvGrpSpPr/>
          <p:nvPr/>
        </p:nvGrpSpPr>
        <p:grpSpPr>
          <a:xfrm>
            <a:off x="889505" y="562650"/>
            <a:ext cx="2232905" cy="2178136"/>
            <a:chOff x="889505" y="562650"/>
            <a:chExt cx="2232905" cy="2178136"/>
          </a:xfrm>
        </p:grpSpPr>
        <p:pic>
          <p:nvPicPr>
            <p:cNvPr id="3" name="Object 2"/>
            <p:cNvPicPr>
              <a:picLocks noChangeAspect="1"/>
            </p:cNvPicPr>
            <p:nvPr/>
          </p:nvPicPr>
          <p:blipFill>
            <a:blip r:embed="rId2" cstate="print"/>
            <a:stretch>
              <a:fillRect/>
            </a:stretch>
          </p:blipFill>
          <p:spPr>
            <a:xfrm>
              <a:off x="889505" y="562650"/>
              <a:ext cx="2232905" cy="2178136"/>
            </a:xfrm>
            <a:prstGeom prst="rect">
              <a:avLst/>
            </a:prstGeom>
          </p:spPr>
        </p:pic>
      </p:grpSp>
      <p:sp>
        <p:nvSpPr>
          <p:cNvPr id="5" name="Object 5"/>
          <p:cNvSpPr txBox="1"/>
          <p:nvPr/>
        </p:nvSpPr>
        <p:spPr>
          <a:xfrm>
            <a:off x="1360911" y="1268842"/>
            <a:ext cx="1970672" cy="1148628"/>
          </a:xfrm>
          <a:prstGeom prst="rect">
            <a:avLst/>
          </a:prstGeom>
          <a:noFill/>
        </p:spPr>
        <p:txBody>
          <a:bodyPr wrap="square" rtlCol="0" anchor="t">
            <a:spAutoFit/>
          </a:bodyPr>
          <a:lstStyle/>
          <a:p>
            <a:r>
              <a:rPr lang="en-US" sz="5000" kern="0" spc="-300" dirty="0">
                <a:solidFill>
                  <a:srgbClr val="478C5C"/>
                </a:solidFill>
                <a:latin typeface="Gmarket Sans Light" pitchFamily="34" charset="0"/>
                <a:cs typeface="Gmarket Sans Light" pitchFamily="34" charset="0"/>
              </a:rPr>
              <a:t>목차</a:t>
            </a:r>
            <a:endParaRPr lang="en-US" dirty="0"/>
          </a:p>
        </p:txBody>
      </p:sp>
      <p:sp>
        <p:nvSpPr>
          <p:cNvPr id="6" name="Object 6"/>
          <p:cNvSpPr txBox="1"/>
          <p:nvPr/>
        </p:nvSpPr>
        <p:spPr>
          <a:xfrm>
            <a:off x="1739213" y="3840905"/>
            <a:ext cx="4187519" cy="571414"/>
          </a:xfrm>
          <a:prstGeom prst="rect">
            <a:avLst/>
          </a:prstGeom>
          <a:noFill/>
        </p:spPr>
        <p:txBody>
          <a:bodyPr wrap="square" rtlCol="0" anchor="t">
            <a:spAutoFit/>
          </a:bodyPr>
          <a:lstStyle/>
          <a:p>
            <a:r>
              <a:rPr lang="en-US" sz="2500" kern="0" spc="-200" dirty="0">
                <a:solidFill>
                  <a:srgbClr val="206D38"/>
                </a:solidFill>
                <a:latin typeface="Gmarket Sans Medium" pitchFamily="34" charset="0"/>
                <a:cs typeface="Gmarket Sans Medium" pitchFamily="34" charset="0"/>
              </a:rPr>
              <a:t>지그문트 프로이트</a:t>
            </a:r>
            <a:endParaRPr lang="en-US" dirty="0"/>
          </a:p>
        </p:txBody>
      </p:sp>
      <p:sp>
        <p:nvSpPr>
          <p:cNvPr id="7" name="Object 7"/>
          <p:cNvSpPr txBox="1"/>
          <p:nvPr/>
        </p:nvSpPr>
        <p:spPr>
          <a:xfrm>
            <a:off x="1720162" y="4465926"/>
            <a:ext cx="4230381" cy="809504"/>
          </a:xfrm>
          <a:prstGeom prst="rect">
            <a:avLst/>
          </a:prstGeom>
          <a:noFill/>
        </p:spPr>
        <p:txBody>
          <a:bodyPr wrap="square" rtlCol="0" anchor="t">
            <a:spAutoFit/>
          </a:bodyPr>
          <a:lstStyle/>
          <a:p>
            <a:r>
              <a:rPr lang="en-US" sz="1700" kern="0" spc="-100" dirty="0">
                <a:solidFill>
                  <a:srgbClr val="206D38"/>
                </a:solidFill>
                <a:latin typeface="Gmarket Sans Medium" pitchFamily="34" charset="0"/>
                <a:cs typeface="Gmarket Sans Medium" pitchFamily="34" charset="0"/>
              </a:rPr>
              <a:t>해당 챕터에 대한 간단한 설명을 2-3줄 내외로 써주세요.</a:t>
            </a:r>
            <a:endParaRPr lang="en-US" dirty="0"/>
          </a:p>
        </p:txBody>
      </p:sp>
      <p:sp>
        <p:nvSpPr>
          <p:cNvPr id="8" name="Object 8"/>
          <p:cNvSpPr txBox="1"/>
          <p:nvPr/>
        </p:nvSpPr>
        <p:spPr>
          <a:xfrm>
            <a:off x="5710135" y="3840905"/>
            <a:ext cx="4598331" cy="571414"/>
          </a:xfrm>
          <a:prstGeom prst="rect">
            <a:avLst/>
          </a:prstGeom>
          <a:noFill/>
        </p:spPr>
        <p:txBody>
          <a:bodyPr wrap="square" rtlCol="0" anchor="t">
            <a:spAutoFit/>
          </a:bodyPr>
          <a:lstStyle/>
          <a:p>
            <a:r>
              <a:rPr lang="en-US" sz="2500" kern="0" spc="-200" dirty="0">
                <a:solidFill>
                  <a:srgbClr val="206D38"/>
                </a:solidFill>
                <a:latin typeface="Gmarket Sans Medium" pitchFamily="34" charset="0"/>
                <a:cs typeface="Gmarket Sans Medium" pitchFamily="34" charset="0"/>
              </a:rPr>
              <a:t>성격발달이론의 특징</a:t>
            </a:r>
            <a:endParaRPr lang="en-US" dirty="0"/>
          </a:p>
        </p:txBody>
      </p:sp>
      <p:sp>
        <p:nvSpPr>
          <p:cNvPr id="9" name="Object 9"/>
          <p:cNvSpPr txBox="1"/>
          <p:nvPr/>
        </p:nvSpPr>
        <p:spPr>
          <a:xfrm>
            <a:off x="5764012" y="4465926"/>
            <a:ext cx="4517516" cy="809504"/>
          </a:xfrm>
          <a:prstGeom prst="rect">
            <a:avLst/>
          </a:prstGeom>
          <a:noFill/>
        </p:spPr>
        <p:txBody>
          <a:bodyPr wrap="square" rtlCol="0" anchor="t">
            <a:spAutoFit/>
          </a:bodyPr>
          <a:lstStyle/>
          <a:p>
            <a:r>
              <a:rPr lang="en-US" sz="1700" kern="0" spc="-100" dirty="0">
                <a:solidFill>
                  <a:srgbClr val="206D38"/>
                </a:solidFill>
                <a:latin typeface="Gmarket Sans Medium" pitchFamily="34" charset="0"/>
                <a:cs typeface="Gmarket Sans Medium" pitchFamily="34" charset="0"/>
              </a:rPr>
              <a:t>해당 챕터에 대한 간단한 설명을 2-3줄 내외로 써주세요.</a:t>
            </a:r>
            <a:endParaRPr lang="en-US" dirty="0"/>
          </a:p>
        </p:txBody>
      </p:sp>
      <p:sp>
        <p:nvSpPr>
          <p:cNvPr id="10" name="Object 10"/>
          <p:cNvSpPr txBox="1"/>
          <p:nvPr/>
        </p:nvSpPr>
        <p:spPr>
          <a:xfrm>
            <a:off x="9867344" y="3840905"/>
            <a:ext cx="4201810" cy="571414"/>
          </a:xfrm>
          <a:prstGeom prst="rect">
            <a:avLst/>
          </a:prstGeom>
          <a:noFill/>
        </p:spPr>
        <p:txBody>
          <a:bodyPr wrap="square" rtlCol="0" anchor="t">
            <a:spAutoFit/>
          </a:bodyPr>
          <a:lstStyle/>
          <a:p>
            <a:r>
              <a:rPr lang="en-US" sz="2500" kern="0" spc="-200" dirty="0">
                <a:solidFill>
                  <a:srgbClr val="206D38"/>
                </a:solidFill>
                <a:latin typeface="Gmarket Sans Medium" pitchFamily="34" charset="0"/>
                <a:cs typeface="Gmarket Sans Medium" pitchFamily="34" charset="0"/>
              </a:rPr>
              <a:t>성격 구조</a:t>
            </a:r>
            <a:endParaRPr lang="en-US" dirty="0"/>
          </a:p>
        </p:txBody>
      </p:sp>
      <p:sp>
        <p:nvSpPr>
          <p:cNvPr id="11" name="Object 11"/>
          <p:cNvSpPr txBox="1"/>
          <p:nvPr/>
        </p:nvSpPr>
        <p:spPr>
          <a:xfrm>
            <a:off x="9848265" y="4484974"/>
            <a:ext cx="4230381" cy="809504"/>
          </a:xfrm>
          <a:prstGeom prst="rect">
            <a:avLst/>
          </a:prstGeom>
          <a:noFill/>
        </p:spPr>
        <p:txBody>
          <a:bodyPr wrap="square" rtlCol="0" anchor="t">
            <a:spAutoFit/>
          </a:bodyPr>
          <a:lstStyle/>
          <a:p>
            <a:r>
              <a:rPr lang="en-US" sz="1700" kern="0" spc="-100" dirty="0">
                <a:solidFill>
                  <a:srgbClr val="206D38"/>
                </a:solidFill>
                <a:latin typeface="Gmarket Sans Medium" pitchFamily="34" charset="0"/>
                <a:cs typeface="Gmarket Sans Medium" pitchFamily="34" charset="0"/>
              </a:rPr>
              <a:t>해당 챕터에 대한 간단한 설명을 2-3줄 내외로 써주세요.</a:t>
            </a:r>
            <a:endParaRPr lang="en-US" dirty="0"/>
          </a:p>
        </p:txBody>
      </p:sp>
      <p:sp>
        <p:nvSpPr>
          <p:cNvPr id="12" name="Object 12"/>
          <p:cNvSpPr txBox="1"/>
          <p:nvPr/>
        </p:nvSpPr>
        <p:spPr>
          <a:xfrm>
            <a:off x="13753882" y="3840905"/>
            <a:ext cx="4201810" cy="571414"/>
          </a:xfrm>
          <a:prstGeom prst="rect">
            <a:avLst/>
          </a:prstGeom>
          <a:noFill/>
        </p:spPr>
        <p:txBody>
          <a:bodyPr wrap="square" rtlCol="0" anchor="t">
            <a:spAutoFit/>
          </a:bodyPr>
          <a:lstStyle/>
          <a:p>
            <a:r>
              <a:rPr lang="en-US" sz="2500" kern="0" spc="-200" dirty="0">
                <a:solidFill>
                  <a:srgbClr val="206D38"/>
                </a:solidFill>
                <a:latin typeface="Gmarket Sans Medium" pitchFamily="34" charset="0"/>
                <a:cs typeface="Gmarket Sans Medium" pitchFamily="34" charset="0"/>
              </a:rPr>
              <a:t>성격 발달 단계</a:t>
            </a:r>
            <a:endParaRPr lang="en-US" dirty="0"/>
          </a:p>
        </p:txBody>
      </p:sp>
      <p:sp>
        <p:nvSpPr>
          <p:cNvPr id="13" name="Object 13"/>
          <p:cNvSpPr txBox="1"/>
          <p:nvPr/>
        </p:nvSpPr>
        <p:spPr>
          <a:xfrm>
            <a:off x="13734803" y="4484974"/>
            <a:ext cx="4230381" cy="809504"/>
          </a:xfrm>
          <a:prstGeom prst="rect">
            <a:avLst/>
          </a:prstGeom>
          <a:noFill/>
        </p:spPr>
        <p:txBody>
          <a:bodyPr wrap="square" rtlCol="0" anchor="t">
            <a:spAutoFit/>
          </a:bodyPr>
          <a:lstStyle/>
          <a:p>
            <a:r>
              <a:rPr lang="en-US" sz="1700" kern="0" spc="-100" dirty="0">
                <a:solidFill>
                  <a:srgbClr val="206D38"/>
                </a:solidFill>
                <a:latin typeface="Gmarket Sans Medium" pitchFamily="34" charset="0"/>
                <a:cs typeface="Gmarket Sans Medium" pitchFamily="34" charset="0"/>
              </a:rPr>
              <a:t>해당 챕터에 대한 간단한 설명을 2-3줄 내외로 써주세요.</a:t>
            </a:r>
            <a:endParaRPr lang="en-US" dirty="0"/>
          </a:p>
        </p:txBody>
      </p:sp>
      <p:sp>
        <p:nvSpPr>
          <p:cNvPr id="14" name="Object 14"/>
          <p:cNvSpPr txBox="1"/>
          <p:nvPr/>
        </p:nvSpPr>
        <p:spPr>
          <a:xfrm>
            <a:off x="1731333" y="6909351"/>
            <a:ext cx="4201810" cy="571414"/>
          </a:xfrm>
          <a:prstGeom prst="rect">
            <a:avLst/>
          </a:prstGeom>
          <a:noFill/>
        </p:spPr>
        <p:txBody>
          <a:bodyPr wrap="square" rtlCol="0" anchor="t">
            <a:spAutoFit/>
          </a:bodyPr>
          <a:lstStyle/>
          <a:p>
            <a:r>
              <a:rPr lang="en-US" sz="2500" kern="0" spc="-200" dirty="0">
                <a:solidFill>
                  <a:srgbClr val="206D38"/>
                </a:solidFill>
                <a:latin typeface="Gmarket Sans Medium" pitchFamily="34" charset="0"/>
                <a:cs typeface="Gmarket Sans Medium" pitchFamily="34" charset="0"/>
              </a:rPr>
              <a:t>공헌과 비판</a:t>
            </a:r>
            <a:endParaRPr lang="en-US" dirty="0"/>
          </a:p>
        </p:txBody>
      </p:sp>
      <p:sp>
        <p:nvSpPr>
          <p:cNvPr id="15" name="Object 15"/>
          <p:cNvSpPr txBox="1"/>
          <p:nvPr/>
        </p:nvSpPr>
        <p:spPr>
          <a:xfrm>
            <a:off x="1712282" y="7553417"/>
            <a:ext cx="4230381" cy="809504"/>
          </a:xfrm>
          <a:prstGeom prst="rect">
            <a:avLst/>
          </a:prstGeom>
          <a:noFill/>
        </p:spPr>
        <p:txBody>
          <a:bodyPr wrap="square" rtlCol="0" anchor="t">
            <a:spAutoFit/>
          </a:bodyPr>
          <a:lstStyle/>
          <a:p>
            <a:r>
              <a:rPr lang="en-US" sz="1700" kern="0" spc="-100" dirty="0">
                <a:solidFill>
                  <a:srgbClr val="206D38"/>
                </a:solidFill>
                <a:latin typeface="Gmarket Sans Medium" pitchFamily="34" charset="0"/>
                <a:cs typeface="Gmarket Sans Medium" pitchFamily="34" charset="0"/>
              </a:rPr>
              <a:t>해당 챕터에 대한 간단한 설명을 2-3줄 내외로 써주세요.</a:t>
            </a:r>
            <a:endParaRPr lang="en-US" dirty="0"/>
          </a:p>
        </p:txBody>
      </p:sp>
      <p:grpSp>
        <p:nvGrpSpPr>
          <p:cNvPr id="1002" name="그룹 1002"/>
          <p:cNvGrpSpPr/>
          <p:nvPr/>
        </p:nvGrpSpPr>
        <p:grpSpPr>
          <a:xfrm>
            <a:off x="272387" y="4354054"/>
            <a:ext cx="2139362" cy="175853"/>
            <a:chOff x="272387" y="4354054"/>
            <a:chExt cx="2139362" cy="175853"/>
          </a:xfrm>
        </p:grpSpPr>
        <p:pic>
          <p:nvPicPr>
            <p:cNvPr id="17" name="Object 16"/>
            <p:cNvPicPr>
              <a:picLocks noChangeAspect="1"/>
            </p:cNvPicPr>
            <p:nvPr/>
          </p:nvPicPr>
          <p:blipFill>
            <a:blip r:embed="rId3" cstate="print"/>
            <a:stretch>
              <a:fillRect/>
            </a:stretch>
          </p:blipFill>
          <p:spPr>
            <a:xfrm rot="5400000">
              <a:off x="272387" y="4354054"/>
              <a:ext cx="2139362" cy="175853"/>
            </a:xfrm>
            <a:prstGeom prst="rect">
              <a:avLst/>
            </a:prstGeom>
          </p:spPr>
        </p:pic>
      </p:grpSp>
      <p:grpSp>
        <p:nvGrpSpPr>
          <p:cNvPr id="1003" name="그룹 1003"/>
          <p:cNvGrpSpPr/>
          <p:nvPr/>
        </p:nvGrpSpPr>
        <p:grpSpPr>
          <a:xfrm>
            <a:off x="16478898" y="8580105"/>
            <a:ext cx="491544" cy="1874196"/>
            <a:chOff x="16478898" y="8580105"/>
            <a:chExt cx="491544" cy="1874196"/>
          </a:xfrm>
        </p:grpSpPr>
        <p:pic>
          <p:nvPicPr>
            <p:cNvPr id="20" name="Object 19"/>
            <p:cNvPicPr>
              <a:picLocks noChangeAspect="1"/>
            </p:cNvPicPr>
            <p:nvPr/>
          </p:nvPicPr>
          <p:blipFill>
            <a:blip r:embed="rId4" cstate="print"/>
            <a:stretch>
              <a:fillRect/>
            </a:stretch>
          </p:blipFill>
          <p:spPr>
            <a:xfrm>
              <a:off x="16478898" y="8580105"/>
              <a:ext cx="491544" cy="1874196"/>
            </a:xfrm>
            <a:prstGeom prst="rect">
              <a:avLst/>
            </a:prstGeom>
          </p:spPr>
        </p:pic>
      </p:grpSp>
      <p:grpSp>
        <p:nvGrpSpPr>
          <p:cNvPr id="1004" name="그룹 1004"/>
          <p:cNvGrpSpPr/>
          <p:nvPr/>
        </p:nvGrpSpPr>
        <p:grpSpPr>
          <a:xfrm>
            <a:off x="4249233" y="4354054"/>
            <a:ext cx="2139362" cy="175853"/>
            <a:chOff x="4249233" y="4354054"/>
            <a:chExt cx="2139362" cy="175853"/>
          </a:xfrm>
        </p:grpSpPr>
        <p:pic>
          <p:nvPicPr>
            <p:cNvPr id="23" name="Object 22"/>
            <p:cNvPicPr>
              <a:picLocks noChangeAspect="1"/>
            </p:cNvPicPr>
            <p:nvPr/>
          </p:nvPicPr>
          <p:blipFill>
            <a:blip r:embed="rId3" cstate="print"/>
            <a:stretch>
              <a:fillRect/>
            </a:stretch>
          </p:blipFill>
          <p:spPr>
            <a:xfrm rot="5400000">
              <a:off x="4249233" y="4354054"/>
              <a:ext cx="2139362" cy="175853"/>
            </a:xfrm>
            <a:prstGeom prst="rect">
              <a:avLst/>
            </a:prstGeom>
          </p:spPr>
        </p:pic>
      </p:grpSp>
      <p:grpSp>
        <p:nvGrpSpPr>
          <p:cNvPr id="1005" name="그룹 1005"/>
          <p:cNvGrpSpPr/>
          <p:nvPr/>
        </p:nvGrpSpPr>
        <p:grpSpPr>
          <a:xfrm>
            <a:off x="8226079" y="4354054"/>
            <a:ext cx="2139362" cy="175853"/>
            <a:chOff x="8226079" y="4354054"/>
            <a:chExt cx="2139362" cy="175853"/>
          </a:xfrm>
        </p:grpSpPr>
        <p:pic>
          <p:nvPicPr>
            <p:cNvPr id="26" name="Object 25"/>
            <p:cNvPicPr>
              <a:picLocks noChangeAspect="1"/>
            </p:cNvPicPr>
            <p:nvPr/>
          </p:nvPicPr>
          <p:blipFill>
            <a:blip r:embed="rId3" cstate="print"/>
            <a:stretch>
              <a:fillRect/>
            </a:stretch>
          </p:blipFill>
          <p:spPr>
            <a:xfrm rot="5400000">
              <a:off x="8226079" y="4354054"/>
              <a:ext cx="2139362" cy="175853"/>
            </a:xfrm>
            <a:prstGeom prst="rect">
              <a:avLst/>
            </a:prstGeom>
          </p:spPr>
        </p:pic>
      </p:grpSp>
      <p:grpSp>
        <p:nvGrpSpPr>
          <p:cNvPr id="1006" name="그룹 1006"/>
          <p:cNvGrpSpPr/>
          <p:nvPr/>
        </p:nvGrpSpPr>
        <p:grpSpPr>
          <a:xfrm>
            <a:off x="12202925" y="4354054"/>
            <a:ext cx="2139362" cy="175853"/>
            <a:chOff x="12202925" y="4354054"/>
            <a:chExt cx="2139362" cy="175853"/>
          </a:xfrm>
        </p:grpSpPr>
        <p:pic>
          <p:nvPicPr>
            <p:cNvPr id="29" name="Object 28"/>
            <p:cNvPicPr>
              <a:picLocks noChangeAspect="1"/>
            </p:cNvPicPr>
            <p:nvPr/>
          </p:nvPicPr>
          <p:blipFill>
            <a:blip r:embed="rId3" cstate="print"/>
            <a:stretch>
              <a:fillRect/>
            </a:stretch>
          </p:blipFill>
          <p:spPr>
            <a:xfrm rot="5400000">
              <a:off x="12202925" y="4354054"/>
              <a:ext cx="2139362" cy="175853"/>
            </a:xfrm>
            <a:prstGeom prst="rect">
              <a:avLst/>
            </a:prstGeom>
          </p:spPr>
        </p:pic>
      </p:grpSp>
      <p:grpSp>
        <p:nvGrpSpPr>
          <p:cNvPr id="1007" name="그룹 1007"/>
          <p:cNvGrpSpPr/>
          <p:nvPr/>
        </p:nvGrpSpPr>
        <p:grpSpPr>
          <a:xfrm>
            <a:off x="272387" y="7422498"/>
            <a:ext cx="2139362" cy="175853"/>
            <a:chOff x="272387" y="7422498"/>
            <a:chExt cx="2139362" cy="175853"/>
          </a:xfrm>
        </p:grpSpPr>
        <p:pic>
          <p:nvPicPr>
            <p:cNvPr id="32" name="Object 31"/>
            <p:cNvPicPr>
              <a:picLocks noChangeAspect="1"/>
            </p:cNvPicPr>
            <p:nvPr/>
          </p:nvPicPr>
          <p:blipFill>
            <a:blip r:embed="rId3" cstate="print"/>
            <a:stretch>
              <a:fillRect/>
            </a:stretch>
          </p:blipFill>
          <p:spPr>
            <a:xfrm rot="5400000">
              <a:off x="272387" y="7422498"/>
              <a:ext cx="2139362" cy="175853"/>
            </a:xfrm>
            <a:prstGeom prst="rect">
              <a:avLst/>
            </a:prstGeom>
          </p:spPr>
        </p:pic>
      </p:grpSp>
      <p:grpSp>
        <p:nvGrpSpPr>
          <p:cNvPr id="1008" name="그룹 1008"/>
          <p:cNvGrpSpPr/>
          <p:nvPr/>
        </p:nvGrpSpPr>
        <p:grpSpPr>
          <a:xfrm>
            <a:off x="4249233" y="7422498"/>
            <a:ext cx="2139362" cy="175853"/>
            <a:chOff x="4249233" y="7422498"/>
            <a:chExt cx="2139362" cy="175853"/>
          </a:xfrm>
        </p:grpSpPr>
        <p:pic>
          <p:nvPicPr>
            <p:cNvPr id="35" name="Object 34"/>
            <p:cNvPicPr>
              <a:picLocks noChangeAspect="1"/>
            </p:cNvPicPr>
            <p:nvPr/>
          </p:nvPicPr>
          <p:blipFill>
            <a:blip r:embed="rId3" cstate="print"/>
            <a:stretch>
              <a:fillRect/>
            </a:stretch>
          </p:blipFill>
          <p:spPr>
            <a:xfrm rot="5400000">
              <a:off x="4249233" y="7422498"/>
              <a:ext cx="2139362" cy="175853"/>
            </a:xfrm>
            <a:prstGeom prst="rect">
              <a:avLst/>
            </a:prstGeom>
          </p:spPr>
        </p:pic>
      </p:grpSp>
      <p:sp>
        <p:nvSpPr>
          <p:cNvPr id="37" name="Object 37"/>
          <p:cNvSpPr txBox="1"/>
          <p:nvPr/>
        </p:nvSpPr>
        <p:spPr>
          <a:xfrm>
            <a:off x="5729190" y="6909352"/>
            <a:ext cx="4201810" cy="607142"/>
          </a:xfrm>
          <a:prstGeom prst="rect">
            <a:avLst/>
          </a:prstGeom>
          <a:noFill/>
        </p:spPr>
        <p:txBody>
          <a:bodyPr wrap="square" rtlCol="0" anchor="t">
            <a:spAutoFit/>
          </a:bodyPr>
          <a:lstStyle/>
          <a:p>
            <a:r>
              <a:rPr lang="en-US" sz="2500" kern="0" spc="-200" dirty="0">
                <a:solidFill>
                  <a:srgbClr val="206D38"/>
                </a:solidFill>
                <a:latin typeface="Gmarket Sans Medium" pitchFamily="34" charset="0"/>
                <a:cs typeface="Gmarket Sans Medium" pitchFamily="34" charset="0"/>
              </a:rPr>
              <a:t>프로이트 평가</a:t>
            </a:r>
            <a:endParaRPr lang="en-US" dirty="0"/>
          </a:p>
        </p:txBody>
      </p:sp>
      <p:sp>
        <p:nvSpPr>
          <p:cNvPr id="38" name="Object 38"/>
          <p:cNvSpPr txBox="1"/>
          <p:nvPr/>
        </p:nvSpPr>
        <p:spPr>
          <a:xfrm>
            <a:off x="5710135" y="7553417"/>
            <a:ext cx="4230381" cy="809504"/>
          </a:xfrm>
          <a:prstGeom prst="rect">
            <a:avLst/>
          </a:prstGeom>
          <a:noFill/>
        </p:spPr>
        <p:txBody>
          <a:bodyPr wrap="square" rtlCol="0" anchor="t">
            <a:spAutoFit/>
          </a:bodyPr>
          <a:lstStyle/>
          <a:p>
            <a:r>
              <a:rPr lang="en-US" sz="1700" kern="0" spc="-100" dirty="0">
                <a:solidFill>
                  <a:srgbClr val="206D38"/>
                </a:solidFill>
                <a:latin typeface="Gmarket Sans Medium" pitchFamily="34" charset="0"/>
                <a:cs typeface="Gmarket Sans Medium" pitchFamily="34" charset="0"/>
              </a:rPr>
              <a:t>해당 챕터에 대한 간단한 설명을 2-3줄 내외로 써주세요.</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FFF"/>
        </a:solidFill>
        <a:effectLst/>
      </p:bgPr>
    </p:bg>
    <p:spTree>
      <p:nvGrpSpPr>
        <p:cNvPr id="1" name=""/>
        <p:cNvGrpSpPr/>
        <p:nvPr/>
      </p:nvGrpSpPr>
      <p:grpSpPr>
        <a:xfrm>
          <a:off x="0" y="0"/>
          <a:ext cx="0" cy="0"/>
          <a:chOff x="0" y="0"/>
          <a:chExt cx="0" cy="0"/>
        </a:xfrm>
      </p:grpSpPr>
      <p:sp>
        <p:nvSpPr>
          <p:cNvPr id="2" name="Object 2"/>
          <p:cNvSpPr txBox="1"/>
          <p:nvPr/>
        </p:nvSpPr>
        <p:spPr>
          <a:xfrm>
            <a:off x="1008267" y="722717"/>
            <a:ext cx="9040783" cy="1371396"/>
          </a:xfrm>
          <a:prstGeom prst="rect">
            <a:avLst/>
          </a:prstGeom>
          <a:noFill/>
        </p:spPr>
        <p:txBody>
          <a:bodyPr wrap="square" rtlCol="0" anchor="t">
            <a:spAutoFit/>
          </a:bodyPr>
          <a:lstStyle/>
          <a:p>
            <a:r>
              <a:rPr lang="en-US" sz="6000" kern="0" spc="-400" dirty="0">
                <a:solidFill>
                  <a:srgbClr val="206D38"/>
                </a:solidFill>
                <a:latin typeface="Gmarket Sans Light" pitchFamily="34" charset="0"/>
                <a:cs typeface="Gmarket Sans Light" pitchFamily="34" charset="0"/>
              </a:rPr>
              <a:t>지그문트 프로이트</a:t>
            </a:r>
            <a:endParaRPr lang="en-US" dirty="0"/>
          </a:p>
        </p:txBody>
      </p:sp>
      <p:sp>
        <p:nvSpPr>
          <p:cNvPr id="3" name="Object 3"/>
          <p:cNvSpPr txBox="1"/>
          <p:nvPr/>
        </p:nvSpPr>
        <p:spPr>
          <a:xfrm>
            <a:off x="7035455" y="814588"/>
            <a:ext cx="4350693" cy="1142829"/>
          </a:xfrm>
          <a:prstGeom prst="rect">
            <a:avLst/>
          </a:prstGeom>
          <a:noFill/>
        </p:spPr>
        <p:txBody>
          <a:bodyPr wrap="square" rtlCol="0" anchor="t">
            <a:spAutoFit/>
          </a:bodyPr>
          <a:lstStyle/>
          <a:p>
            <a:r>
              <a:rPr lang="en-US" sz="2400" kern="0" spc="-200" dirty="0">
                <a:solidFill>
                  <a:srgbClr val="206D38"/>
                </a:solidFill>
                <a:latin typeface="Gmarket Sans Medium" pitchFamily="34" charset="0"/>
                <a:cs typeface="Gmarket Sans Medium" pitchFamily="34" charset="0"/>
              </a:rPr>
              <a:t>프로이트의 주요 이론과 정신분석학의 탄생 배경</a:t>
            </a:r>
            <a:endParaRPr lang="en-US" dirty="0"/>
          </a:p>
        </p:txBody>
      </p:sp>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2" cstate="print"/>
            <a:stretch>
              <a:fillRect/>
            </a:stretch>
          </p:blipFill>
          <p:spPr>
            <a:xfrm rot="-10800000">
              <a:off x="1008267" y="1862681"/>
              <a:ext cx="8918865" cy="163007"/>
            </a:xfrm>
            <a:prstGeom prst="rect">
              <a:avLst/>
            </a:prstGeom>
          </p:spPr>
        </p:pic>
      </p:grpSp>
      <p:grpSp>
        <p:nvGrpSpPr>
          <p:cNvPr id="1002" name="그룹 1002"/>
          <p:cNvGrpSpPr/>
          <p:nvPr/>
        </p:nvGrpSpPr>
        <p:grpSpPr>
          <a:xfrm>
            <a:off x="1483265" y="2537056"/>
            <a:ext cx="5566657" cy="5378469"/>
            <a:chOff x="1483265" y="2537056"/>
            <a:chExt cx="5566657" cy="5378469"/>
          </a:xfrm>
        </p:grpSpPr>
        <p:pic>
          <p:nvPicPr>
            <p:cNvPr id="8" name="Object 7"/>
            <p:cNvPicPr>
              <a:picLocks noChangeAspect="1"/>
            </p:cNvPicPr>
            <p:nvPr/>
          </p:nvPicPr>
          <p:blipFill>
            <a:blip r:embed="rId3" cstate="print"/>
            <a:stretch>
              <a:fillRect/>
            </a:stretch>
          </p:blipFill>
          <p:spPr>
            <a:xfrm>
              <a:off x="1483265" y="2537056"/>
              <a:ext cx="5566657" cy="5378469"/>
            </a:xfrm>
            <a:prstGeom prst="rect">
              <a:avLst/>
            </a:prstGeom>
          </p:spPr>
        </p:pic>
      </p:grpSp>
      <p:sp>
        <p:nvSpPr>
          <p:cNvPr id="10" name="Object 10"/>
          <p:cNvSpPr txBox="1"/>
          <p:nvPr/>
        </p:nvSpPr>
        <p:spPr>
          <a:xfrm>
            <a:off x="1310104" y="8208121"/>
            <a:ext cx="5912979" cy="1545711"/>
          </a:xfrm>
          <a:prstGeom prst="rect">
            <a:avLst/>
          </a:prstGeom>
          <a:noFill/>
        </p:spPr>
        <p:txBody>
          <a:bodyPr wrap="square" rtlCol="0" anchor="t">
            <a:spAutoFit/>
          </a:bodyPr>
          <a:lstStyle/>
          <a:p>
            <a:pPr algn="ctr"/>
            <a:r>
              <a:rPr lang="en-US" sz="2800" kern="0" spc="-300" dirty="0">
                <a:solidFill>
                  <a:srgbClr val="206D38"/>
                </a:solidFill>
                <a:latin typeface="Gmarket Sans Medium" pitchFamily="34" charset="0"/>
                <a:cs typeface="Gmarket Sans Medium" pitchFamily="34" charset="0"/>
              </a:rPr>
              <a:t>Sigmund Freud</a:t>
            </a:r>
          </a:p>
          <a:p>
            <a:pPr algn="ctr"/>
            <a:r>
              <a:rPr lang="en-US" sz="2800" kern="0" spc="-300" dirty="0">
                <a:solidFill>
                  <a:srgbClr val="206D38"/>
                </a:solidFill>
                <a:latin typeface="Gmarket Sans Medium" pitchFamily="34" charset="0"/>
                <a:cs typeface="Gmarket Sans Medium" pitchFamily="34" charset="0"/>
              </a:rPr>
              <a:t>(1856 ~ 1939)</a:t>
            </a:r>
            <a:endParaRPr lang="en-US" dirty="0"/>
          </a:p>
        </p:txBody>
      </p:sp>
      <p:grpSp>
        <p:nvGrpSpPr>
          <p:cNvPr id="1003" name="그룹 1003"/>
          <p:cNvGrpSpPr/>
          <p:nvPr/>
        </p:nvGrpSpPr>
        <p:grpSpPr>
          <a:xfrm>
            <a:off x="8548823" y="2388848"/>
            <a:ext cx="8461157" cy="2241509"/>
            <a:chOff x="8548823" y="2388848"/>
            <a:chExt cx="8461157" cy="2241509"/>
          </a:xfrm>
        </p:grpSpPr>
        <p:pic>
          <p:nvPicPr>
            <p:cNvPr id="12" name="Object 11"/>
            <p:cNvPicPr>
              <a:picLocks noChangeAspect="1"/>
            </p:cNvPicPr>
            <p:nvPr/>
          </p:nvPicPr>
          <p:blipFill>
            <a:blip r:embed="rId4" cstate="print"/>
            <a:stretch>
              <a:fillRect/>
            </a:stretch>
          </p:blipFill>
          <p:spPr>
            <a:xfrm>
              <a:off x="8548823" y="2388848"/>
              <a:ext cx="8461157" cy="2241509"/>
            </a:xfrm>
            <a:prstGeom prst="rect">
              <a:avLst/>
            </a:prstGeom>
          </p:spPr>
        </p:pic>
      </p:grpSp>
      <p:grpSp>
        <p:nvGrpSpPr>
          <p:cNvPr id="1004" name="그룹 1004"/>
          <p:cNvGrpSpPr/>
          <p:nvPr/>
        </p:nvGrpSpPr>
        <p:grpSpPr>
          <a:xfrm>
            <a:off x="8576011" y="4785945"/>
            <a:ext cx="8461157" cy="2263460"/>
            <a:chOff x="8576011" y="4785945"/>
            <a:chExt cx="8461157" cy="2263460"/>
          </a:xfrm>
        </p:grpSpPr>
        <p:pic>
          <p:nvPicPr>
            <p:cNvPr id="15" name="Object 14"/>
            <p:cNvPicPr>
              <a:picLocks noChangeAspect="1"/>
            </p:cNvPicPr>
            <p:nvPr/>
          </p:nvPicPr>
          <p:blipFill>
            <a:blip r:embed="rId5" cstate="print"/>
            <a:stretch>
              <a:fillRect/>
            </a:stretch>
          </p:blipFill>
          <p:spPr>
            <a:xfrm rot="-10800000">
              <a:off x="8576011" y="4785945"/>
              <a:ext cx="8461157" cy="2263460"/>
            </a:xfrm>
            <a:prstGeom prst="rect">
              <a:avLst/>
            </a:prstGeom>
          </p:spPr>
        </p:pic>
      </p:grpSp>
      <p:grpSp>
        <p:nvGrpSpPr>
          <p:cNvPr id="1005" name="그룹 1005"/>
          <p:cNvGrpSpPr/>
          <p:nvPr/>
        </p:nvGrpSpPr>
        <p:grpSpPr>
          <a:xfrm>
            <a:off x="8548823" y="7171975"/>
            <a:ext cx="8461157" cy="2238095"/>
            <a:chOff x="8548823" y="7171975"/>
            <a:chExt cx="8461157" cy="2238095"/>
          </a:xfrm>
        </p:grpSpPr>
        <p:pic>
          <p:nvPicPr>
            <p:cNvPr id="18" name="Object 17"/>
            <p:cNvPicPr>
              <a:picLocks noChangeAspect="1"/>
            </p:cNvPicPr>
            <p:nvPr/>
          </p:nvPicPr>
          <p:blipFill>
            <a:blip r:embed="rId6" cstate="print"/>
            <a:stretch>
              <a:fillRect/>
            </a:stretch>
          </p:blipFill>
          <p:spPr>
            <a:xfrm>
              <a:off x="8548823" y="7171975"/>
              <a:ext cx="8461157" cy="2238095"/>
            </a:xfrm>
            <a:prstGeom prst="rect">
              <a:avLst/>
            </a:prstGeom>
          </p:spPr>
        </p:pic>
      </p:grpSp>
      <p:sp>
        <p:nvSpPr>
          <p:cNvPr id="20" name="Object 20"/>
          <p:cNvSpPr txBox="1"/>
          <p:nvPr/>
        </p:nvSpPr>
        <p:spPr>
          <a:xfrm>
            <a:off x="9104762" y="3309095"/>
            <a:ext cx="11078065" cy="1495839"/>
          </a:xfrm>
          <a:prstGeom prst="rect">
            <a:avLst/>
          </a:prstGeom>
          <a:noFill/>
        </p:spPr>
        <p:txBody>
          <a:bodyPr wrap="square" rtlCol="0" anchor="t">
            <a:spAutoFit/>
          </a:bodyPr>
          <a:lstStyle/>
          <a:p>
            <a:r>
              <a:rPr lang="en-US" sz="2000" kern="0" spc="-100" dirty="0">
                <a:solidFill>
                  <a:srgbClr val="206D38"/>
                </a:solidFill>
                <a:latin typeface="Noto Sans CJK KR Regular" pitchFamily="34" charset="0"/>
                <a:cs typeface="Noto Sans CJK KR Regular" pitchFamily="34" charset="0"/>
              </a:rPr>
              <a:t>관련 내용을 3줄 내외로 작성해 주세요. 사용된 폰트는 Noto Sans CJK KR Regular입니다. 글자 사이즈는 20입니다.관련 내용을 3줄 내외로 작성해 주세요.</a:t>
            </a:r>
            <a:endParaRPr lang="en-US" dirty="0"/>
          </a:p>
        </p:txBody>
      </p:sp>
      <p:sp>
        <p:nvSpPr>
          <p:cNvPr id="21" name="Object 21"/>
          <p:cNvSpPr txBox="1"/>
          <p:nvPr/>
        </p:nvSpPr>
        <p:spPr>
          <a:xfrm>
            <a:off x="9068210" y="2690790"/>
            <a:ext cx="11430392" cy="729761"/>
          </a:xfrm>
          <a:prstGeom prst="rect">
            <a:avLst/>
          </a:prstGeom>
          <a:noFill/>
        </p:spPr>
        <p:txBody>
          <a:bodyPr wrap="square" rtlCol="0" anchor="t">
            <a:spAutoFit/>
          </a:bodyPr>
          <a:lstStyle/>
          <a:p>
            <a:r>
              <a:rPr lang="en-US" sz="3000" kern="0" spc="-200" dirty="0">
                <a:solidFill>
                  <a:srgbClr val="206D38"/>
                </a:solidFill>
                <a:latin typeface="Gmarket Sans Medium" pitchFamily="34" charset="0"/>
                <a:cs typeface="Gmarket Sans Medium" pitchFamily="34" charset="0"/>
              </a:rPr>
              <a:t>소제목을 써주세요</a:t>
            </a:r>
            <a:endParaRPr lang="en-US" dirty="0"/>
          </a:p>
        </p:txBody>
      </p:sp>
      <p:sp>
        <p:nvSpPr>
          <p:cNvPr id="22" name="Object 22"/>
          <p:cNvSpPr txBox="1"/>
          <p:nvPr/>
        </p:nvSpPr>
        <p:spPr>
          <a:xfrm>
            <a:off x="9142857" y="5142857"/>
            <a:ext cx="11430392" cy="729761"/>
          </a:xfrm>
          <a:prstGeom prst="rect">
            <a:avLst/>
          </a:prstGeom>
          <a:noFill/>
        </p:spPr>
        <p:txBody>
          <a:bodyPr wrap="square" rtlCol="0" anchor="t">
            <a:spAutoFit/>
          </a:bodyPr>
          <a:lstStyle/>
          <a:p>
            <a:r>
              <a:rPr lang="en-US" sz="3000" kern="0" spc="-200" dirty="0">
                <a:solidFill>
                  <a:srgbClr val="206D38"/>
                </a:solidFill>
                <a:latin typeface="Gmarket Sans Medium" pitchFamily="34" charset="0"/>
                <a:cs typeface="Gmarket Sans Medium" pitchFamily="34" charset="0"/>
              </a:rPr>
              <a:t>소제목을 써주세요</a:t>
            </a:r>
            <a:endParaRPr lang="en-US" dirty="0"/>
          </a:p>
        </p:txBody>
      </p:sp>
      <p:sp>
        <p:nvSpPr>
          <p:cNvPr id="23" name="Object 23"/>
          <p:cNvSpPr txBox="1"/>
          <p:nvPr/>
        </p:nvSpPr>
        <p:spPr>
          <a:xfrm>
            <a:off x="9068210" y="7476362"/>
            <a:ext cx="11430392" cy="729761"/>
          </a:xfrm>
          <a:prstGeom prst="rect">
            <a:avLst/>
          </a:prstGeom>
          <a:noFill/>
        </p:spPr>
        <p:txBody>
          <a:bodyPr wrap="square" rtlCol="0" anchor="t">
            <a:spAutoFit/>
          </a:bodyPr>
          <a:lstStyle/>
          <a:p>
            <a:r>
              <a:rPr lang="en-US" sz="3000" kern="0" spc="-200" dirty="0">
                <a:solidFill>
                  <a:srgbClr val="206D38"/>
                </a:solidFill>
                <a:latin typeface="Gmarket Sans Medium" pitchFamily="34" charset="0"/>
                <a:cs typeface="Gmarket Sans Medium" pitchFamily="34" charset="0"/>
              </a:rPr>
              <a:t>소제목을 써주세요</a:t>
            </a:r>
            <a:endParaRPr lang="en-US" dirty="0"/>
          </a:p>
        </p:txBody>
      </p:sp>
      <p:sp>
        <p:nvSpPr>
          <p:cNvPr id="24" name="Object 24"/>
          <p:cNvSpPr txBox="1"/>
          <p:nvPr/>
        </p:nvSpPr>
        <p:spPr>
          <a:xfrm>
            <a:off x="9068210" y="5670552"/>
            <a:ext cx="11078065" cy="1495839"/>
          </a:xfrm>
          <a:prstGeom prst="rect">
            <a:avLst/>
          </a:prstGeom>
          <a:noFill/>
        </p:spPr>
        <p:txBody>
          <a:bodyPr wrap="square" rtlCol="0" anchor="t">
            <a:spAutoFit/>
          </a:bodyPr>
          <a:lstStyle/>
          <a:p>
            <a:r>
              <a:rPr lang="en-US" sz="2000" kern="0" spc="-100" dirty="0">
                <a:solidFill>
                  <a:srgbClr val="206D38"/>
                </a:solidFill>
                <a:latin typeface="Noto Sans CJK KR Regular" pitchFamily="34" charset="0"/>
                <a:cs typeface="Noto Sans CJK KR Regular" pitchFamily="34" charset="0"/>
              </a:rPr>
              <a:t>관련 내용을 3줄 내외로 작성해 주세요. 사용된 폰트는 Noto Sans CJK KR Regular입니다. 글자 사이즈는 20입니다.관련 내용을 3줄 내외로 작성해 주세요.</a:t>
            </a:r>
            <a:endParaRPr lang="en-US" dirty="0"/>
          </a:p>
        </p:txBody>
      </p:sp>
      <p:sp>
        <p:nvSpPr>
          <p:cNvPr id="25" name="Object 25"/>
          <p:cNvSpPr txBox="1"/>
          <p:nvPr/>
        </p:nvSpPr>
        <p:spPr>
          <a:xfrm>
            <a:off x="9068210" y="8069981"/>
            <a:ext cx="11078065" cy="1495839"/>
          </a:xfrm>
          <a:prstGeom prst="rect">
            <a:avLst/>
          </a:prstGeom>
          <a:noFill/>
        </p:spPr>
        <p:txBody>
          <a:bodyPr wrap="square" rtlCol="0" anchor="t">
            <a:spAutoFit/>
          </a:bodyPr>
          <a:lstStyle/>
          <a:p>
            <a:r>
              <a:rPr lang="en-US" sz="2000" kern="0" spc="-100" dirty="0">
                <a:solidFill>
                  <a:srgbClr val="206D38"/>
                </a:solidFill>
                <a:latin typeface="Noto Sans CJK KR Regular" pitchFamily="34" charset="0"/>
                <a:cs typeface="Noto Sans CJK KR Regular" pitchFamily="34" charset="0"/>
              </a:rPr>
              <a:t>관련 내용을 3줄 내외로 작성해 주세요. 사용된 폰트는 Noto Sans CJK KR Regular입니다. 글자 사이즈는 20입니다.관련 내용을 3줄 내외로 작성해 주세요.</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92CFA5"/>
        </a:solidFill>
        <a:effectLst/>
      </p:bgPr>
    </p:bg>
    <p:spTree>
      <p:nvGrpSpPr>
        <p:cNvPr id="1" name=""/>
        <p:cNvGrpSpPr/>
        <p:nvPr/>
      </p:nvGrpSpPr>
      <p:grpSpPr>
        <a:xfrm>
          <a:off x="0" y="0"/>
          <a:ext cx="0" cy="0"/>
          <a:chOff x="0" y="0"/>
          <a:chExt cx="0" cy="0"/>
        </a:xfrm>
      </p:grpSpPr>
      <p:grpSp>
        <p:nvGrpSpPr>
          <p:cNvPr id="1001" name="그룹 1001"/>
          <p:cNvGrpSpPr/>
          <p:nvPr/>
        </p:nvGrpSpPr>
        <p:grpSpPr>
          <a:xfrm>
            <a:off x="-552050" y="-792109"/>
            <a:ext cx="19389815" cy="4262328"/>
            <a:chOff x="-552050" y="-792109"/>
            <a:chExt cx="19389815" cy="4262328"/>
          </a:xfrm>
        </p:grpSpPr>
        <p:pic>
          <p:nvPicPr>
            <p:cNvPr id="3" name="Object 2"/>
            <p:cNvPicPr>
              <a:picLocks noChangeAspect="1"/>
            </p:cNvPicPr>
            <p:nvPr/>
          </p:nvPicPr>
          <p:blipFill>
            <a:blip r:embed="rId2" cstate="print"/>
            <a:stretch>
              <a:fillRect/>
            </a:stretch>
          </p:blipFill>
          <p:spPr>
            <a:xfrm rot="10800000">
              <a:off x="-552050" y="-792109"/>
              <a:ext cx="19389815" cy="4262328"/>
            </a:xfrm>
            <a:prstGeom prst="rect">
              <a:avLst/>
            </a:prstGeom>
          </p:spPr>
        </p:pic>
      </p:grpSp>
      <p:sp>
        <p:nvSpPr>
          <p:cNvPr id="5" name="Object 5"/>
          <p:cNvSpPr txBox="1"/>
          <p:nvPr/>
        </p:nvSpPr>
        <p:spPr>
          <a:xfrm>
            <a:off x="4373785" y="633686"/>
            <a:ext cx="9802752" cy="1371394"/>
          </a:xfrm>
          <a:prstGeom prst="rect">
            <a:avLst/>
          </a:prstGeom>
          <a:noFill/>
        </p:spPr>
        <p:txBody>
          <a:bodyPr wrap="square" rtlCol="0" anchor="t">
            <a:spAutoFit/>
          </a:bodyPr>
          <a:lstStyle/>
          <a:p>
            <a:pPr algn="ctr"/>
            <a:r>
              <a:rPr lang="en-US" sz="6000" kern="0" spc="-400" dirty="0">
                <a:solidFill>
                  <a:srgbClr val="206D38"/>
                </a:solidFill>
                <a:latin typeface="Gmarket Sans Light" pitchFamily="34" charset="0"/>
                <a:cs typeface="Gmarket Sans Light" pitchFamily="34" charset="0"/>
              </a:rPr>
              <a:t>성격발달이론의 특징</a:t>
            </a:r>
            <a:endParaRPr lang="en-US" dirty="0"/>
          </a:p>
        </p:txBody>
      </p:sp>
      <p:sp>
        <p:nvSpPr>
          <p:cNvPr id="6" name="Object 6"/>
          <p:cNvSpPr txBox="1"/>
          <p:nvPr/>
        </p:nvSpPr>
        <p:spPr>
          <a:xfrm>
            <a:off x="4602321" y="1740937"/>
            <a:ext cx="9352273" cy="1142829"/>
          </a:xfrm>
          <a:prstGeom prst="rect">
            <a:avLst/>
          </a:prstGeom>
          <a:noFill/>
        </p:spPr>
        <p:txBody>
          <a:bodyPr wrap="square" rtlCol="0" anchor="t">
            <a:spAutoFit/>
          </a:bodyPr>
          <a:lstStyle/>
          <a:p>
            <a:pPr algn="ctr"/>
            <a:r>
              <a:rPr lang="en-US" sz="2400" kern="0" spc="-200" dirty="0">
                <a:solidFill>
                  <a:srgbClr val="206D38"/>
                </a:solidFill>
                <a:latin typeface="Gmarket Sans Medium" pitchFamily="34" charset="0"/>
                <a:cs typeface="Gmarket Sans Medium" pitchFamily="34" charset="0"/>
              </a:rPr>
              <a:t>소제목에 대한 부가적인 설명 혹은 강조하고 싶은 내용을 1-2줄로 써주세요</a:t>
            </a:r>
            <a:endParaRPr lang="en-US" dirty="0"/>
          </a:p>
        </p:txBody>
      </p:sp>
      <p:grpSp>
        <p:nvGrpSpPr>
          <p:cNvPr id="1002" name="그룹 1002"/>
          <p:cNvGrpSpPr/>
          <p:nvPr/>
        </p:nvGrpSpPr>
        <p:grpSpPr>
          <a:xfrm>
            <a:off x="6409186" y="2638607"/>
            <a:ext cx="5696420" cy="152788"/>
            <a:chOff x="6409186" y="2638607"/>
            <a:chExt cx="5696420" cy="152788"/>
          </a:xfrm>
        </p:grpSpPr>
        <p:pic>
          <p:nvPicPr>
            <p:cNvPr id="8" name="Object 7"/>
            <p:cNvPicPr>
              <a:picLocks noChangeAspect="1"/>
            </p:cNvPicPr>
            <p:nvPr/>
          </p:nvPicPr>
          <p:blipFill>
            <a:blip r:embed="rId3" cstate="print"/>
            <a:stretch>
              <a:fillRect/>
            </a:stretch>
          </p:blipFill>
          <p:spPr>
            <a:xfrm>
              <a:off x="6409186" y="2638607"/>
              <a:ext cx="5696420" cy="152788"/>
            </a:xfrm>
            <a:prstGeom prst="rect">
              <a:avLst/>
            </a:prstGeom>
          </p:spPr>
        </p:pic>
      </p:grpSp>
      <p:grpSp>
        <p:nvGrpSpPr>
          <p:cNvPr id="1003" name="그룹 1003"/>
          <p:cNvGrpSpPr/>
          <p:nvPr/>
        </p:nvGrpSpPr>
        <p:grpSpPr>
          <a:xfrm>
            <a:off x="16480615" y="3126679"/>
            <a:ext cx="828031" cy="1255548"/>
            <a:chOff x="16480615" y="3126679"/>
            <a:chExt cx="828031" cy="1255548"/>
          </a:xfrm>
        </p:grpSpPr>
        <p:pic>
          <p:nvPicPr>
            <p:cNvPr id="11" name="Object 10"/>
            <p:cNvPicPr>
              <a:picLocks noChangeAspect="1"/>
            </p:cNvPicPr>
            <p:nvPr/>
          </p:nvPicPr>
          <p:blipFill>
            <a:blip r:embed="rId4" cstate="print"/>
            <a:stretch>
              <a:fillRect/>
            </a:stretch>
          </p:blipFill>
          <p:spPr>
            <a:xfrm>
              <a:off x="16480615" y="3126679"/>
              <a:ext cx="828031" cy="1255548"/>
            </a:xfrm>
            <a:prstGeom prst="rect">
              <a:avLst/>
            </a:prstGeom>
          </p:spPr>
        </p:pic>
      </p:grpSp>
      <p:grpSp>
        <p:nvGrpSpPr>
          <p:cNvPr id="1004" name="그룹 1004"/>
          <p:cNvGrpSpPr/>
          <p:nvPr/>
        </p:nvGrpSpPr>
        <p:grpSpPr>
          <a:xfrm>
            <a:off x="15533146" y="1964459"/>
            <a:ext cx="663236" cy="1005667"/>
            <a:chOff x="15533146" y="1964459"/>
            <a:chExt cx="663236" cy="1005667"/>
          </a:xfrm>
        </p:grpSpPr>
        <p:pic>
          <p:nvPicPr>
            <p:cNvPr id="14" name="Object 13"/>
            <p:cNvPicPr>
              <a:picLocks noChangeAspect="1"/>
            </p:cNvPicPr>
            <p:nvPr/>
          </p:nvPicPr>
          <p:blipFill>
            <a:blip r:embed="rId5" cstate="print"/>
            <a:stretch>
              <a:fillRect/>
            </a:stretch>
          </p:blipFill>
          <p:spPr>
            <a:xfrm>
              <a:off x="15533146" y="1964459"/>
              <a:ext cx="663236" cy="1005667"/>
            </a:xfrm>
            <a:prstGeom prst="rect">
              <a:avLst/>
            </a:prstGeom>
          </p:spPr>
        </p:pic>
      </p:grpSp>
      <p:sp>
        <p:nvSpPr>
          <p:cNvPr id="16" name="Object 16"/>
          <p:cNvSpPr txBox="1"/>
          <p:nvPr/>
        </p:nvSpPr>
        <p:spPr>
          <a:xfrm>
            <a:off x="12656927" y="6693059"/>
            <a:ext cx="7187361" cy="3782755"/>
          </a:xfrm>
          <a:prstGeom prst="rect">
            <a:avLst/>
          </a:prstGeom>
          <a:noFill/>
        </p:spPr>
        <p:txBody>
          <a:bodyPr wrap="square" rtlCol="0" anchor="t">
            <a:spAutoFit/>
          </a:bodyPr>
          <a:lstStyle/>
          <a:p>
            <a:pPr algn="just"/>
            <a:r>
              <a:rPr lang="en-US" sz="2000" kern="0" spc="-200" dirty="0">
                <a:solidFill>
                  <a:srgbClr val="206D38"/>
                </a:solidFill>
                <a:latin typeface="Noto Sans CJK KR Regular" pitchFamily="34" charset="0"/>
                <a:cs typeface="Noto Sans CJK KR Regular" pitchFamily="34" charset="0"/>
              </a:rPr>
              <a:t>해당 페이지에 대한 내용을 작성해 주세요. 사용된 폰트는 Noto Sans CJK KR Regular입니다. 글자 크기는 20입니다. 해당 페이지에 대한 내용을 작성해 주세요. 사용된 폰트는 Noto Sans CJK KR Regular입니다. 글자 크기는 20입니다. 해당 페이지에 대한 내용을 작성해 주세요. 사용된 폰트는 Noto Sans CJK KR Regular입니다. 글자 크기는 20입니다.</a:t>
            </a:r>
            <a:endParaRPr lang="en-US" dirty="0"/>
          </a:p>
        </p:txBody>
      </p:sp>
      <p:grpSp>
        <p:nvGrpSpPr>
          <p:cNvPr id="1005" name="그룹 1005"/>
          <p:cNvGrpSpPr/>
          <p:nvPr/>
        </p:nvGrpSpPr>
        <p:grpSpPr>
          <a:xfrm>
            <a:off x="1429810" y="4062464"/>
            <a:ext cx="2585507" cy="2260207"/>
            <a:chOff x="1429810" y="4062464"/>
            <a:chExt cx="2585507" cy="2260207"/>
          </a:xfrm>
        </p:grpSpPr>
        <p:grpSp>
          <p:nvGrpSpPr>
            <p:cNvPr id="1006" name="그룹 1006"/>
            <p:cNvGrpSpPr/>
            <p:nvPr/>
          </p:nvGrpSpPr>
          <p:grpSpPr>
            <a:xfrm>
              <a:off x="1429810" y="4062464"/>
              <a:ext cx="2585507" cy="2260207"/>
              <a:chOff x="1429810" y="4062464"/>
              <a:chExt cx="2585507" cy="2260207"/>
            </a:xfrm>
          </p:grpSpPr>
          <p:pic>
            <p:nvPicPr>
              <p:cNvPr id="19" name="Object 18"/>
              <p:cNvPicPr>
                <a:picLocks noChangeAspect="1"/>
              </p:cNvPicPr>
              <p:nvPr/>
            </p:nvPicPr>
            <p:blipFill>
              <a:blip r:embed="rId6" cstate="print"/>
              <a:stretch>
                <a:fillRect/>
              </a:stretch>
            </p:blipFill>
            <p:spPr>
              <a:xfrm>
                <a:off x="1429810" y="4062464"/>
                <a:ext cx="2585507" cy="2260207"/>
              </a:xfrm>
              <a:prstGeom prst="rect">
                <a:avLst/>
              </a:prstGeom>
            </p:spPr>
          </p:pic>
        </p:grpSp>
        <p:sp>
          <p:nvSpPr>
            <p:cNvPr id="21" name="Object 21"/>
            <p:cNvSpPr txBox="1"/>
            <p:nvPr/>
          </p:nvSpPr>
          <p:spPr>
            <a:xfrm>
              <a:off x="1221816" y="4857495"/>
              <a:ext cx="3001503" cy="1014738"/>
            </a:xfrm>
            <a:prstGeom prst="rect">
              <a:avLst/>
            </a:prstGeom>
            <a:noFill/>
          </p:spPr>
          <p:txBody>
            <a:bodyPr wrap="square" rtlCol="0" anchor="t">
              <a:spAutoFit/>
            </a:bodyPr>
            <a:lstStyle/>
            <a:p>
              <a:pPr algn="ctr"/>
              <a:r>
                <a:rPr lang="en-US" sz="2200" kern="0" spc="-100" dirty="0">
                  <a:solidFill>
                    <a:srgbClr val="206D38"/>
                  </a:solidFill>
                  <a:latin typeface="Gmarket Sans Medium" pitchFamily="34" charset="0"/>
                  <a:cs typeface="Gmarket Sans Medium" pitchFamily="34" charset="0"/>
                </a:rPr>
                <a:t>관련된 내용을 작성해 주세요</a:t>
              </a:r>
              <a:endParaRPr lang="en-US" dirty="0"/>
            </a:p>
          </p:txBody>
        </p:sp>
      </p:grpSp>
      <p:grpSp>
        <p:nvGrpSpPr>
          <p:cNvPr id="1007" name="그룹 1007"/>
          <p:cNvGrpSpPr/>
          <p:nvPr/>
        </p:nvGrpSpPr>
        <p:grpSpPr>
          <a:xfrm>
            <a:off x="1505238" y="6966932"/>
            <a:ext cx="2434652" cy="2374934"/>
            <a:chOff x="1505238" y="6966932"/>
            <a:chExt cx="2434652" cy="2374934"/>
          </a:xfrm>
        </p:grpSpPr>
        <p:grpSp>
          <p:nvGrpSpPr>
            <p:cNvPr id="1008" name="그룹 1008"/>
            <p:cNvGrpSpPr/>
            <p:nvPr/>
          </p:nvGrpSpPr>
          <p:grpSpPr>
            <a:xfrm>
              <a:off x="1505238" y="6966932"/>
              <a:ext cx="2434652" cy="2374934"/>
              <a:chOff x="1505238" y="6966932"/>
              <a:chExt cx="2434652" cy="2374934"/>
            </a:xfrm>
          </p:grpSpPr>
          <p:pic>
            <p:nvPicPr>
              <p:cNvPr id="25" name="Object 24"/>
              <p:cNvPicPr>
                <a:picLocks noChangeAspect="1"/>
              </p:cNvPicPr>
              <p:nvPr/>
            </p:nvPicPr>
            <p:blipFill>
              <a:blip r:embed="rId7" cstate="print"/>
              <a:stretch>
                <a:fillRect/>
              </a:stretch>
            </p:blipFill>
            <p:spPr>
              <a:xfrm>
                <a:off x="1505238" y="6966932"/>
                <a:ext cx="2434652" cy="2374934"/>
              </a:xfrm>
              <a:prstGeom prst="rect">
                <a:avLst/>
              </a:prstGeom>
            </p:spPr>
          </p:pic>
        </p:grpSp>
        <p:sp>
          <p:nvSpPr>
            <p:cNvPr id="27" name="Object 27"/>
            <p:cNvSpPr txBox="1"/>
            <p:nvPr/>
          </p:nvSpPr>
          <p:spPr>
            <a:xfrm>
              <a:off x="1221816" y="7819324"/>
              <a:ext cx="3001503" cy="1014738"/>
            </a:xfrm>
            <a:prstGeom prst="rect">
              <a:avLst/>
            </a:prstGeom>
            <a:noFill/>
          </p:spPr>
          <p:txBody>
            <a:bodyPr wrap="square" rtlCol="0" anchor="t">
              <a:spAutoFit/>
            </a:bodyPr>
            <a:lstStyle/>
            <a:p>
              <a:pPr algn="ctr"/>
              <a:r>
                <a:rPr lang="en-US" sz="2200" kern="0" spc="-100" dirty="0">
                  <a:solidFill>
                    <a:srgbClr val="206D38"/>
                  </a:solidFill>
                  <a:latin typeface="Gmarket Sans Medium" pitchFamily="34" charset="0"/>
                  <a:cs typeface="Gmarket Sans Medium" pitchFamily="34" charset="0"/>
                </a:rPr>
                <a:t>관련된 내용을 작성해 주세요</a:t>
              </a:r>
              <a:endParaRPr lang="en-US" dirty="0"/>
            </a:p>
          </p:txBody>
        </p:sp>
      </p:grpSp>
      <p:grpSp>
        <p:nvGrpSpPr>
          <p:cNvPr id="1009" name="그룹 1009"/>
          <p:cNvGrpSpPr/>
          <p:nvPr/>
        </p:nvGrpSpPr>
        <p:grpSpPr>
          <a:xfrm>
            <a:off x="4939048" y="6836391"/>
            <a:ext cx="3082393" cy="2852371"/>
            <a:chOff x="4939048" y="6836391"/>
            <a:chExt cx="3082393" cy="2852371"/>
          </a:xfrm>
        </p:grpSpPr>
        <p:grpSp>
          <p:nvGrpSpPr>
            <p:cNvPr id="1010" name="그룹 1010"/>
            <p:cNvGrpSpPr/>
            <p:nvPr/>
          </p:nvGrpSpPr>
          <p:grpSpPr>
            <a:xfrm>
              <a:off x="5187491" y="7132473"/>
              <a:ext cx="2585507" cy="2260207"/>
              <a:chOff x="5187491" y="7132473"/>
              <a:chExt cx="2585507" cy="2260207"/>
            </a:xfrm>
          </p:grpSpPr>
          <p:pic>
            <p:nvPicPr>
              <p:cNvPr id="31" name="Object 30"/>
              <p:cNvPicPr>
                <a:picLocks noChangeAspect="1"/>
              </p:cNvPicPr>
              <p:nvPr/>
            </p:nvPicPr>
            <p:blipFill>
              <a:blip r:embed="rId6" cstate="print"/>
              <a:stretch>
                <a:fillRect/>
              </a:stretch>
            </p:blipFill>
            <p:spPr>
              <a:xfrm rot="-11700000">
                <a:off x="5187491" y="7132473"/>
                <a:ext cx="2585507" cy="2260207"/>
              </a:xfrm>
              <a:prstGeom prst="rect">
                <a:avLst/>
              </a:prstGeom>
            </p:spPr>
          </p:pic>
        </p:grpSp>
        <p:sp>
          <p:nvSpPr>
            <p:cNvPr id="33" name="Object 33"/>
            <p:cNvSpPr txBox="1"/>
            <p:nvPr/>
          </p:nvSpPr>
          <p:spPr>
            <a:xfrm>
              <a:off x="4979492" y="7856377"/>
              <a:ext cx="3001503" cy="1218599"/>
            </a:xfrm>
            <a:prstGeom prst="rect">
              <a:avLst/>
            </a:prstGeom>
            <a:noFill/>
          </p:spPr>
          <p:txBody>
            <a:bodyPr wrap="square" rtlCol="0" anchor="t">
              <a:spAutoFit/>
            </a:bodyPr>
            <a:lstStyle/>
            <a:p>
              <a:pPr algn="ctr"/>
              <a:r>
                <a:rPr lang="en-US" sz="2200" kern="0" spc="-100" dirty="0">
                  <a:solidFill>
                    <a:srgbClr val="206D38"/>
                  </a:solidFill>
                  <a:latin typeface="Gmarket Sans Medium" pitchFamily="34" charset="0"/>
                  <a:cs typeface="Gmarket Sans Medium" pitchFamily="34" charset="0"/>
                </a:rPr>
                <a:t>관련된 내용을 작성해 주세요</a:t>
              </a:r>
              <a:endParaRPr lang="en-US" dirty="0"/>
            </a:p>
          </p:txBody>
        </p:sp>
      </p:grpSp>
      <p:grpSp>
        <p:nvGrpSpPr>
          <p:cNvPr id="1011" name="그룹 1011"/>
          <p:cNvGrpSpPr/>
          <p:nvPr/>
        </p:nvGrpSpPr>
        <p:grpSpPr>
          <a:xfrm>
            <a:off x="5262918" y="3955390"/>
            <a:ext cx="2434652" cy="2374934"/>
            <a:chOff x="5262918" y="3955390"/>
            <a:chExt cx="2434652" cy="2374934"/>
          </a:xfrm>
        </p:grpSpPr>
        <p:grpSp>
          <p:nvGrpSpPr>
            <p:cNvPr id="1012" name="그룹 1012"/>
            <p:cNvGrpSpPr/>
            <p:nvPr/>
          </p:nvGrpSpPr>
          <p:grpSpPr>
            <a:xfrm>
              <a:off x="5262918" y="3955390"/>
              <a:ext cx="2434652" cy="2374934"/>
              <a:chOff x="5262918" y="3955390"/>
              <a:chExt cx="2434652" cy="2374934"/>
            </a:xfrm>
          </p:grpSpPr>
          <p:pic>
            <p:nvPicPr>
              <p:cNvPr id="37" name="Object 36"/>
              <p:cNvPicPr>
                <a:picLocks noChangeAspect="1"/>
              </p:cNvPicPr>
              <p:nvPr/>
            </p:nvPicPr>
            <p:blipFill>
              <a:blip r:embed="rId7" cstate="print"/>
              <a:stretch>
                <a:fillRect/>
              </a:stretch>
            </p:blipFill>
            <p:spPr>
              <a:xfrm>
                <a:off x="5262918" y="3955390"/>
                <a:ext cx="2434652" cy="2374934"/>
              </a:xfrm>
              <a:prstGeom prst="rect">
                <a:avLst/>
              </a:prstGeom>
            </p:spPr>
          </p:pic>
        </p:grpSp>
        <p:sp>
          <p:nvSpPr>
            <p:cNvPr id="39" name="Object 39"/>
            <p:cNvSpPr txBox="1"/>
            <p:nvPr/>
          </p:nvSpPr>
          <p:spPr>
            <a:xfrm>
              <a:off x="5000342" y="4835274"/>
              <a:ext cx="3001503" cy="1014738"/>
            </a:xfrm>
            <a:prstGeom prst="rect">
              <a:avLst/>
            </a:prstGeom>
            <a:noFill/>
          </p:spPr>
          <p:txBody>
            <a:bodyPr wrap="square" rtlCol="0" anchor="t">
              <a:spAutoFit/>
            </a:bodyPr>
            <a:lstStyle/>
            <a:p>
              <a:pPr algn="ctr"/>
              <a:r>
                <a:rPr lang="en-US" sz="2200" kern="0" spc="-100" dirty="0">
                  <a:solidFill>
                    <a:srgbClr val="206D38"/>
                  </a:solidFill>
                  <a:latin typeface="Gmarket Sans Medium" pitchFamily="34" charset="0"/>
                  <a:cs typeface="Gmarket Sans Medium" pitchFamily="34" charset="0"/>
                </a:rPr>
                <a:t>관련된 내용을 작성해 주세요</a:t>
              </a:r>
              <a:endParaRPr lang="en-US" dirty="0"/>
            </a:p>
          </p:txBody>
        </p:sp>
      </p:grpSp>
      <p:grpSp>
        <p:nvGrpSpPr>
          <p:cNvPr id="1013" name="그룹 1013"/>
          <p:cNvGrpSpPr/>
          <p:nvPr/>
        </p:nvGrpSpPr>
        <p:grpSpPr>
          <a:xfrm>
            <a:off x="8571711" y="4086150"/>
            <a:ext cx="2585507" cy="2260207"/>
            <a:chOff x="8571711" y="4086150"/>
            <a:chExt cx="2585507" cy="2260207"/>
          </a:xfrm>
        </p:grpSpPr>
        <p:grpSp>
          <p:nvGrpSpPr>
            <p:cNvPr id="1014" name="그룹 1014"/>
            <p:cNvGrpSpPr/>
            <p:nvPr/>
          </p:nvGrpSpPr>
          <p:grpSpPr>
            <a:xfrm>
              <a:off x="8571711" y="4086150"/>
              <a:ext cx="2585507" cy="2260207"/>
              <a:chOff x="8571711" y="4086150"/>
              <a:chExt cx="2585507" cy="2260207"/>
            </a:xfrm>
          </p:grpSpPr>
          <p:pic>
            <p:nvPicPr>
              <p:cNvPr id="43" name="Object 42"/>
              <p:cNvPicPr>
                <a:picLocks noChangeAspect="1"/>
              </p:cNvPicPr>
              <p:nvPr/>
            </p:nvPicPr>
            <p:blipFill>
              <a:blip r:embed="rId6" cstate="print"/>
              <a:stretch>
                <a:fillRect/>
              </a:stretch>
            </p:blipFill>
            <p:spPr>
              <a:xfrm>
                <a:off x="8571711" y="4086150"/>
                <a:ext cx="2585507" cy="2260207"/>
              </a:xfrm>
              <a:prstGeom prst="rect">
                <a:avLst/>
              </a:prstGeom>
            </p:spPr>
          </p:pic>
        </p:grpSp>
        <p:sp>
          <p:nvSpPr>
            <p:cNvPr id="45" name="Object 45"/>
            <p:cNvSpPr txBox="1"/>
            <p:nvPr/>
          </p:nvSpPr>
          <p:spPr>
            <a:xfrm>
              <a:off x="8363740" y="4881181"/>
              <a:ext cx="3001503" cy="1014738"/>
            </a:xfrm>
            <a:prstGeom prst="rect">
              <a:avLst/>
            </a:prstGeom>
            <a:noFill/>
          </p:spPr>
          <p:txBody>
            <a:bodyPr wrap="square" rtlCol="0" anchor="t">
              <a:spAutoFit/>
            </a:bodyPr>
            <a:lstStyle/>
            <a:p>
              <a:pPr algn="ctr"/>
              <a:r>
                <a:rPr lang="en-US" sz="2200" kern="0" spc="-100" dirty="0">
                  <a:solidFill>
                    <a:srgbClr val="206D38"/>
                  </a:solidFill>
                  <a:latin typeface="Gmarket Sans Medium" pitchFamily="34" charset="0"/>
                  <a:cs typeface="Gmarket Sans Medium" pitchFamily="34" charset="0"/>
                </a:rPr>
                <a:t>관련된 내용을 작성해 주세요</a:t>
              </a:r>
              <a:endParaRPr lang="en-US" dirty="0"/>
            </a:p>
          </p:txBody>
        </p:sp>
      </p:grpSp>
      <p:grpSp>
        <p:nvGrpSpPr>
          <p:cNvPr id="1015" name="그룹 1015"/>
          <p:cNvGrpSpPr/>
          <p:nvPr/>
        </p:nvGrpSpPr>
        <p:grpSpPr>
          <a:xfrm>
            <a:off x="8513316" y="6836391"/>
            <a:ext cx="2702299" cy="2636016"/>
            <a:chOff x="8513316" y="6836391"/>
            <a:chExt cx="2702299" cy="2636016"/>
          </a:xfrm>
        </p:grpSpPr>
        <p:grpSp>
          <p:nvGrpSpPr>
            <p:cNvPr id="1016" name="그룹 1016"/>
            <p:cNvGrpSpPr/>
            <p:nvPr/>
          </p:nvGrpSpPr>
          <p:grpSpPr>
            <a:xfrm>
              <a:off x="8513316" y="6836391"/>
              <a:ext cx="2702299" cy="2636016"/>
              <a:chOff x="8513316" y="6836391"/>
              <a:chExt cx="2702299" cy="2636016"/>
            </a:xfrm>
          </p:grpSpPr>
          <p:pic>
            <p:nvPicPr>
              <p:cNvPr id="49" name="Object 48"/>
              <p:cNvPicPr>
                <a:picLocks noChangeAspect="1"/>
              </p:cNvPicPr>
              <p:nvPr/>
            </p:nvPicPr>
            <p:blipFill>
              <a:blip r:embed="rId8" cstate="print"/>
              <a:stretch>
                <a:fillRect/>
              </a:stretch>
            </p:blipFill>
            <p:spPr>
              <a:xfrm>
                <a:off x="8513316" y="6836391"/>
                <a:ext cx="2702299" cy="2636016"/>
              </a:xfrm>
              <a:prstGeom prst="rect">
                <a:avLst/>
              </a:prstGeom>
            </p:spPr>
          </p:pic>
        </p:grpSp>
        <p:sp>
          <p:nvSpPr>
            <p:cNvPr id="51" name="Object 51"/>
            <p:cNvSpPr txBox="1"/>
            <p:nvPr/>
          </p:nvSpPr>
          <p:spPr>
            <a:xfrm>
              <a:off x="8401807" y="7816153"/>
              <a:ext cx="3001503" cy="1014738"/>
            </a:xfrm>
            <a:prstGeom prst="rect">
              <a:avLst/>
            </a:prstGeom>
            <a:noFill/>
          </p:spPr>
          <p:txBody>
            <a:bodyPr wrap="square" rtlCol="0" anchor="t">
              <a:spAutoFit/>
            </a:bodyPr>
            <a:lstStyle/>
            <a:p>
              <a:pPr algn="ctr"/>
              <a:r>
                <a:rPr lang="en-US" sz="2200" kern="0" spc="-100" dirty="0">
                  <a:solidFill>
                    <a:srgbClr val="206D38"/>
                  </a:solidFill>
                  <a:latin typeface="Gmarket Sans Medium" pitchFamily="34" charset="0"/>
                  <a:cs typeface="Gmarket Sans Medium" pitchFamily="34" charset="0"/>
                </a:rPr>
                <a:t>관련된 내용을 작성해 주세요</a:t>
              </a:r>
              <a:endParaRPr lang="en-US" dirty="0"/>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FFFFF"/>
        </a:solidFill>
        <a:effectLst/>
      </p:bgPr>
    </p:bg>
    <p:spTree>
      <p:nvGrpSpPr>
        <p:cNvPr id="1" name=""/>
        <p:cNvGrpSpPr/>
        <p:nvPr/>
      </p:nvGrpSpPr>
      <p:grpSpPr>
        <a:xfrm>
          <a:off x="0" y="0"/>
          <a:ext cx="0" cy="0"/>
          <a:chOff x="0" y="0"/>
          <a:chExt cx="0" cy="0"/>
        </a:xfrm>
      </p:grpSpPr>
      <p:grpSp>
        <p:nvGrpSpPr>
          <p:cNvPr id="1001" name="그룹 1001"/>
          <p:cNvGrpSpPr/>
          <p:nvPr/>
        </p:nvGrpSpPr>
        <p:grpSpPr>
          <a:xfrm>
            <a:off x="11828177" y="4053319"/>
            <a:ext cx="2823043" cy="1892022"/>
            <a:chOff x="11828177" y="4053319"/>
            <a:chExt cx="2823043" cy="1892022"/>
          </a:xfrm>
        </p:grpSpPr>
        <p:pic>
          <p:nvPicPr>
            <p:cNvPr id="3" name="Object 2"/>
            <p:cNvPicPr>
              <a:picLocks noChangeAspect="1"/>
            </p:cNvPicPr>
            <p:nvPr/>
          </p:nvPicPr>
          <p:blipFill>
            <a:blip r:embed="rId2" cstate="print"/>
            <a:stretch>
              <a:fillRect/>
            </a:stretch>
          </p:blipFill>
          <p:spPr>
            <a:xfrm rot="-10800000">
              <a:off x="11828177" y="4053319"/>
              <a:ext cx="2823043" cy="1892022"/>
            </a:xfrm>
            <a:prstGeom prst="rect">
              <a:avLst/>
            </a:prstGeom>
          </p:spPr>
        </p:pic>
      </p:grpSp>
      <p:grpSp>
        <p:nvGrpSpPr>
          <p:cNvPr id="1002" name="그룹 1002"/>
          <p:cNvGrpSpPr/>
          <p:nvPr/>
        </p:nvGrpSpPr>
        <p:grpSpPr>
          <a:xfrm>
            <a:off x="-316052" y="6100576"/>
            <a:ext cx="18998931" cy="4408280"/>
            <a:chOff x="-316052" y="6100576"/>
            <a:chExt cx="18998931" cy="4408280"/>
          </a:xfrm>
        </p:grpSpPr>
        <p:pic>
          <p:nvPicPr>
            <p:cNvPr id="6" name="Object 5"/>
            <p:cNvPicPr>
              <a:picLocks noChangeAspect="1"/>
            </p:cNvPicPr>
            <p:nvPr/>
          </p:nvPicPr>
          <p:blipFill>
            <a:blip r:embed="rId3" cstate="print"/>
            <a:stretch>
              <a:fillRect/>
            </a:stretch>
          </p:blipFill>
          <p:spPr>
            <a:xfrm rot="-10800000">
              <a:off x="-316052" y="6100576"/>
              <a:ext cx="18998931" cy="4408280"/>
            </a:xfrm>
            <a:prstGeom prst="rect">
              <a:avLst/>
            </a:prstGeom>
          </p:spPr>
        </p:pic>
      </p:grpSp>
      <p:grpSp>
        <p:nvGrpSpPr>
          <p:cNvPr id="1003" name="그룹 1003"/>
          <p:cNvGrpSpPr/>
          <p:nvPr/>
        </p:nvGrpSpPr>
        <p:grpSpPr>
          <a:xfrm>
            <a:off x="6882810" y="1989523"/>
            <a:ext cx="4945367" cy="3314418"/>
            <a:chOff x="6882810" y="1989523"/>
            <a:chExt cx="4945367" cy="3314418"/>
          </a:xfrm>
        </p:grpSpPr>
        <p:pic>
          <p:nvPicPr>
            <p:cNvPr id="9" name="Object 8"/>
            <p:cNvPicPr>
              <a:picLocks noChangeAspect="1"/>
            </p:cNvPicPr>
            <p:nvPr/>
          </p:nvPicPr>
          <p:blipFill>
            <a:blip r:embed="rId4" cstate="print"/>
            <a:stretch>
              <a:fillRect/>
            </a:stretch>
          </p:blipFill>
          <p:spPr>
            <a:xfrm rot="10800000">
              <a:off x="6882810" y="1989523"/>
              <a:ext cx="4945367" cy="3314418"/>
            </a:xfrm>
            <a:prstGeom prst="rect">
              <a:avLst/>
            </a:prstGeom>
          </p:spPr>
        </p:pic>
      </p:grpSp>
      <p:grpSp>
        <p:nvGrpSpPr>
          <p:cNvPr id="1004" name="그룹 1004"/>
          <p:cNvGrpSpPr/>
          <p:nvPr/>
        </p:nvGrpSpPr>
        <p:grpSpPr>
          <a:xfrm>
            <a:off x="679991" y="4276122"/>
            <a:ext cx="2686885" cy="1800768"/>
            <a:chOff x="679991" y="4276122"/>
            <a:chExt cx="2686885" cy="1800768"/>
          </a:xfrm>
        </p:grpSpPr>
        <p:pic>
          <p:nvPicPr>
            <p:cNvPr id="12" name="Object 11"/>
            <p:cNvPicPr>
              <a:picLocks noChangeAspect="1"/>
            </p:cNvPicPr>
            <p:nvPr/>
          </p:nvPicPr>
          <p:blipFill>
            <a:blip r:embed="rId5" cstate="print"/>
            <a:stretch>
              <a:fillRect/>
            </a:stretch>
          </p:blipFill>
          <p:spPr>
            <a:xfrm rot="-10800000">
              <a:off x="679991" y="4276122"/>
              <a:ext cx="2686885" cy="1800768"/>
            </a:xfrm>
            <a:prstGeom prst="rect">
              <a:avLst/>
            </a:prstGeom>
          </p:spPr>
        </p:pic>
      </p:grpSp>
      <p:grpSp>
        <p:nvGrpSpPr>
          <p:cNvPr id="1005" name="그룹 1005"/>
          <p:cNvGrpSpPr/>
          <p:nvPr/>
        </p:nvGrpSpPr>
        <p:grpSpPr>
          <a:xfrm>
            <a:off x="4352216" y="6052202"/>
            <a:ext cx="2385524" cy="2085385"/>
            <a:chOff x="4352216" y="6052202"/>
            <a:chExt cx="2385524" cy="2085385"/>
          </a:xfrm>
        </p:grpSpPr>
        <p:pic>
          <p:nvPicPr>
            <p:cNvPr id="15" name="Object 14"/>
            <p:cNvPicPr>
              <a:picLocks noChangeAspect="1"/>
            </p:cNvPicPr>
            <p:nvPr/>
          </p:nvPicPr>
          <p:blipFill>
            <a:blip r:embed="rId6" cstate="print"/>
            <a:stretch>
              <a:fillRect/>
            </a:stretch>
          </p:blipFill>
          <p:spPr>
            <a:xfrm>
              <a:off x="4352216" y="6052202"/>
              <a:ext cx="2385524" cy="2085385"/>
            </a:xfrm>
            <a:prstGeom prst="rect">
              <a:avLst/>
            </a:prstGeom>
          </p:spPr>
        </p:pic>
      </p:grpSp>
      <p:grpSp>
        <p:nvGrpSpPr>
          <p:cNvPr id="1006" name="그룹 1006"/>
          <p:cNvGrpSpPr/>
          <p:nvPr/>
        </p:nvGrpSpPr>
        <p:grpSpPr>
          <a:xfrm>
            <a:off x="1271068" y="5889883"/>
            <a:ext cx="2470623" cy="2410023"/>
            <a:chOff x="1271068" y="5889883"/>
            <a:chExt cx="2470623" cy="2410023"/>
          </a:xfrm>
        </p:grpSpPr>
        <p:pic>
          <p:nvPicPr>
            <p:cNvPr id="18" name="Object 17"/>
            <p:cNvPicPr>
              <a:picLocks noChangeAspect="1"/>
            </p:cNvPicPr>
            <p:nvPr/>
          </p:nvPicPr>
          <p:blipFill>
            <a:blip r:embed="rId7" cstate="print"/>
            <a:stretch>
              <a:fillRect/>
            </a:stretch>
          </p:blipFill>
          <p:spPr>
            <a:xfrm>
              <a:off x="1271068" y="5889883"/>
              <a:ext cx="2470623" cy="2410023"/>
            </a:xfrm>
            <a:prstGeom prst="rect">
              <a:avLst/>
            </a:prstGeom>
          </p:spPr>
        </p:pic>
      </p:grpSp>
      <p:grpSp>
        <p:nvGrpSpPr>
          <p:cNvPr id="1007" name="그룹 1007"/>
          <p:cNvGrpSpPr/>
          <p:nvPr/>
        </p:nvGrpSpPr>
        <p:grpSpPr>
          <a:xfrm>
            <a:off x="14858652" y="6052202"/>
            <a:ext cx="2385524" cy="2085385"/>
            <a:chOff x="14858652" y="6052202"/>
            <a:chExt cx="2385524" cy="2085385"/>
          </a:xfrm>
        </p:grpSpPr>
        <p:pic>
          <p:nvPicPr>
            <p:cNvPr id="21" name="Object 20"/>
            <p:cNvPicPr>
              <a:picLocks noChangeAspect="1"/>
            </p:cNvPicPr>
            <p:nvPr/>
          </p:nvPicPr>
          <p:blipFill>
            <a:blip r:embed="rId6" cstate="print"/>
            <a:stretch>
              <a:fillRect/>
            </a:stretch>
          </p:blipFill>
          <p:spPr>
            <a:xfrm rot="-9000000">
              <a:off x="14858652" y="6052202"/>
              <a:ext cx="2385524" cy="2085385"/>
            </a:xfrm>
            <a:prstGeom prst="rect">
              <a:avLst/>
            </a:prstGeom>
          </p:spPr>
        </p:pic>
      </p:grpSp>
      <p:grpSp>
        <p:nvGrpSpPr>
          <p:cNvPr id="1008" name="그룹 1008"/>
          <p:cNvGrpSpPr/>
          <p:nvPr/>
        </p:nvGrpSpPr>
        <p:grpSpPr>
          <a:xfrm>
            <a:off x="11630453" y="6052202"/>
            <a:ext cx="2385524" cy="2085385"/>
            <a:chOff x="11630453" y="6052202"/>
            <a:chExt cx="2385524" cy="2085385"/>
          </a:xfrm>
        </p:grpSpPr>
        <p:pic>
          <p:nvPicPr>
            <p:cNvPr id="24" name="Object 23"/>
            <p:cNvPicPr>
              <a:picLocks noChangeAspect="1"/>
            </p:cNvPicPr>
            <p:nvPr/>
          </p:nvPicPr>
          <p:blipFill>
            <a:blip r:embed="rId6" cstate="print"/>
            <a:stretch>
              <a:fillRect/>
            </a:stretch>
          </p:blipFill>
          <p:spPr>
            <a:xfrm>
              <a:off x="11630453" y="6052202"/>
              <a:ext cx="2385524" cy="2085385"/>
            </a:xfrm>
            <a:prstGeom prst="rect">
              <a:avLst/>
            </a:prstGeom>
          </p:spPr>
        </p:pic>
      </p:grpSp>
      <p:grpSp>
        <p:nvGrpSpPr>
          <p:cNvPr id="1009" name="그룹 1009"/>
          <p:cNvGrpSpPr/>
          <p:nvPr/>
        </p:nvGrpSpPr>
        <p:grpSpPr>
          <a:xfrm>
            <a:off x="7311599" y="5292098"/>
            <a:ext cx="3696257" cy="3605594"/>
            <a:chOff x="7311599" y="5292098"/>
            <a:chExt cx="3696257" cy="3605594"/>
          </a:xfrm>
        </p:grpSpPr>
        <p:pic>
          <p:nvPicPr>
            <p:cNvPr id="27" name="Object 26"/>
            <p:cNvPicPr>
              <a:picLocks noChangeAspect="1"/>
            </p:cNvPicPr>
            <p:nvPr/>
          </p:nvPicPr>
          <p:blipFill>
            <a:blip r:embed="rId8" cstate="print"/>
            <a:stretch>
              <a:fillRect/>
            </a:stretch>
          </p:blipFill>
          <p:spPr>
            <a:xfrm>
              <a:off x="7311599" y="5292098"/>
              <a:ext cx="3696257" cy="3605594"/>
            </a:xfrm>
            <a:prstGeom prst="rect">
              <a:avLst/>
            </a:prstGeom>
          </p:spPr>
        </p:pic>
      </p:grpSp>
      <p:sp>
        <p:nvSpPr>
          <p:cNvPr id="29" name="Object 29"/>
          <p:cNvSpPr txBox="1"/>
          <p:nvPr/>
        </p:nvSpPr>
        <p:spPr>
          <a:xfrm>
            <a:off x="819775" y="625831"/>
            <a:ext cx="7271498" cy="1371394"/>
          </a:xfrm>
          <a:prstGeom prst="rect">
            <a:avLst/>
          </a:prstGeom>
          <a:noFill/>
        </p:spPr>
        <p:txBody>
          <a:bodyPr wrap="square" rtlCol="0" anchor="t">
            <a:spAutoFit/>
          </a:bodyPr>
          <a:lstStyle/>
          <a:p>
            <a:r>
              <a:rPr lang="en-US" sz="6000" kern="0" spc="-400" dirty="0">
                <a:solidFill>
                  <a:srgbClr val="206D38"/>
                </a:solidFill>
                <a:latin typeface="Gmarket Sans Light" pitchFamily="34" charset="0"/>
                <a:cs typeface="Gmarket Sans Light" pitchFamily="34" charset="0"/>
              </a:rPr>
              <a:t>주요 키워드</a:t>
            </a:r>
            <a:endParaRPr lang="en-US" dirty="0"/>
          </a:p>
        </p:txBody>
      </p:sp>
      <p:sp>
        <p:nvSpPr>
          <p:cNvPr id="30" name="Object 30"/>
          <p:cNvSpPr txBox="1"/>
          <p:nvPr/>
        </p:nvSpPr>
        <p:spPr>
          <a:xfrm>
            <a:off x="832471" y="1788190"/>
            <a:ext cx="5620708" cy="1142829"/>
          </a:xfrm>
          <a:prstGeom prst="rect">
            <a:avLst/>
          </a:prstGeom>
          <a:noFill/>
        </p:spPr>
        <p:txBody>
          <a:bodyPr wrap="square" rtlCol="0" anchor="t">
            <a:spAutoFit/>
          </a:bodyPr>
          <a:lstStyle/>
          <a:p>
            <a:r>
              <a:rPr lang="en-US" sz="2400" kern="0" spc="-200" dirty="0">
                <a:solidFill>
                  <a:srgbClr val="206D38"/>
                </a:solidFill>
                <a:latin typeface="Gmarket Sans Medium" pitchFamily="34" charset="0"/>
                <a:cs typeface="Gmarket Sans Medium" pitchFamily="34" charset="0"/>
              </a:rPr>
              <a:t>프로이트의 성격발달이론에서의 주요 키워드</a:t>
            </a:r>
            <a:endParaRPr lang="en-US" dirty="0"/>
          </a:p>
        </p:txBody>
      </p:sp>
      <p:sp>
        <p:nvSpPr>
          <p:cNvPr id="31" name="Object 31"/>
          <p:cNvSpPr txBox="1"/>
          <p:nvPr/>
        </p:nvSpPr>
        <p:spPr>
          <a:xfrm>
            <a:off x="8040839" y="6317613"/>
            <a:ext cx="2309860" cy="2046130"/>
          </a:xfrm>
          <a:prstGeom prst="rect">
            <a:avLst/>
          </a:prstGeom>
          <a:noFill/>
        </p:spPr>
        <p:txBody>
          <a:bodyPr wrap="square" rtlCol="0" anchor="t">
            <a:spAutoFit/>
          </a:bodyPr>
          <a:lstStyle/>
          <a:p>
            <a:pPr algn="ctr"/>
            <a:r>
              <a:rPr lang="en-US" sz="4300" kern="0" spc="-300" dirty="0">
                <a:solidFill>
                  <a:srgbClr val="FFFFFF"/>
                </a:solidFill>
                <a:latin typeface="Gmarket Sans Medium" pitchFamily="34" charset="0"/>
                <a:cs typeface="Gmarket Sans Medium" pitchFamily="34" charset="0"/>
              </a:rPr>
              <a:t>중요 키워드</a:t>
            </a:r>
            <a:endParaRPr lang="en-US" dirty="0"/>
          </a:p>
        </p:txBody>
      </p:sp>
      <p:sp>
        <p:nvSpPr>
          <p:cNvPr id="32" name="Object 32"/>
          <p:cNvSpPr txBox="1"/>
          <p:nvPr/>
        </p:nvSpPr>
        <p:spPr>
          <a:xfrm>
            <a:off x="4297800" y="6769400"/>
            <a:ext cx="2581486" cy="770097"/>
          </a:xfrm>
          <a:prstGeom prst="rect">
            <a:avLst/>
          </a:prstGeom>
          <a:noFill/>
        </p:spPr>
        <p:txBody>
          <a:bodyPr wrap="square" rtlCol="0" anchor="t">
            <a:spAutoFit/>
          </a:bodyPr>
          <a:lstStyle/>
          <a:p>
            <a:pPr algn="ctr"/>
            <a:r>
              <a:rPr lang="en-US" sz="3200" kern="0" spc="-200" dirty="0">
                <a:solidFill>
                  <a:srgbClr val="FFFFFF"/>
                </a:solidFill>
                <a:latin typeface="Gmarket Sans Medium" pitchFamily="34" charset="0"/>
                <a:cs typeface="Gmarket Sans Medium" pitchFamily="34" charset="0"/>
              </a:rPr>
              <a:t>키워드</a:t>
            </a:r>
            <a:endParaRPr lang="en-US" dirty="0"/>
          </a:p>
        </p:txBody>
      </p:sp>
      <p:sp>
        <p:nvSpPr>
          <p:cNvPr id="33" name="Object 33"/>
          <p:cNvSpPr txBox="1"/>
          <p:nvPr/>
        </p:nvSpPr>
        <p:spPr>
          <a:xfrm>
            <a:off x="1215638" y="6746648"/>
            <a:ext cx="2581486" cy="770097"/>
          </a:xfrm>
          <a:prstGeom prst="rect">
            <a:avLst/>
          </a:prstGeom>
          <a:noFill/>
        </p:spPr>
        <p:txBody>
          <a:bodyPr wrap="square" rtlCol="0" anchor="t">
            <a:spAutoFit/>
          </a:bodyPr>
          <a:lstStyle/>
          <a:p>
            <a:pPr algn="ctr"/>
            <a:r>
              <a:rPr lang="en-US" sz="3200" kern="0" spc="-200" dirty="0">
                <a:solidFill>
                  <a:srgbClr val="FFFFFF"/>
                </a:solidFill>
                <a:latin typeface="Gmarket Sans Medium" pitchFamily="34" charset="0"/>
                <a:cs typeface="Gmarket Sans Medium" pitchFamily="34" charset="0"/>
              </a:rPr>
              <a:t>키워드</a:t>
            </a:r>
            <a:endParaRPr lang="en-US" dirty="0"/>
          </a:p>
        </p:txBody>
      </p:sp>
      <p:sp>
        <p:nvSpPr>
          <p:cNvPr id="34" name="Object 34"/>
          <p:cNvSpPr txBox="1"/>
          <p:nvPr/>
        </p:nvSpPr>
        <p:spPr>
          <a:xfrm>
            <a:off x="14760705" y="6803524"/>
            <a:ext cx="2581486" cy="770097"/>
          </a:xfrm>
          <a:prstGeom prst="rect">
            <a:avLst/>
          </a:prstGeom>
          <a:noFill/>
        </p:spPr>
        <p:txBody>
          <a:bodyPr wrap="square" rtlCol="0" anchor="t">
            <a:spAutoFit/>
          </a:bodyPr>
          <a:lstStyle/>
          <a:p>
            <a:pPr algn="ctr"/>
            <a:r>
              <a:rPr lang="en-US" sz="3200" kern="0" spc="-200" dirty="0">
                <a:solidFill>
                  <a:srgbClr val="FFFFFF"/>
                </a:solidFill>
                <a:latin typeface="Gmarket Sans Medium" pitchFamily="34" charset="0"/>
                <a:cs typeface="Gmarket Sans Medium" pitchFamily="34" charset="0"/>
              </a:rPr>
              <a:t>키워드</a:t>
            </a:r>
            <a:endParaRPr lang="en-US" dirty="0"/>
          </a:p>
        </p:txBody>
      </p:sp>
      <p:sp>
        <p:nvSpPr>
          <p:cNvPr id="35" name="Object 35"/>
          <p:cNvSpPr txBox="1"/>
          <p:nvPr/>
        </p:nvSpPr>
        <p:spPr>
          <a:xfrm>
            <a:off x="11532514" y="6780771"/>
            <a:ext cx="2581486" cy="770097"/>
          </a:xfrm>
          <a:prstGeom prst="rect">
            <a:avLst/>
          </a:prstGeom>
          <a:noFill/>
        </p:spPr>
        <p:txBody>
          <a:bodyPr wrap="square" rtlCol="0" anchor="t">
            <a:spAutoFit/>
          </a:bodyPr>
          <a:lstStyle/>
          <a:p>
            <a:pPr algn="ctr"/>
            <a:r>
              <a:rPr lang="en-US" sz="3200" kern="0" spc="-200" dirty="0">
                <a:solidFill>
                  <a:srgbClr val="FFFFFF"/>
                </a:solidFill>
                <a:latin typeface="Gmarket Sans Medium" pitchFamily="34" charset="0"/>
                <a:cs typeface="Gmarket Sans Medium" pitchFamily="34" charset="0"/>
              </a:rPr>
              <a:t>키워드</a:t>
            </a:r>
            <a:endParaRPr lang="en-US" dirty="0"/>
          </a:p>
        </p:txBody>
      </p:sp>
      <p:sp>
        <p:nvSpPr>
          <p:cNvPr id="36" name="Object 36"/>
          <p:cNvSpPr txBox="1"/>
          <p:nvPr/>
        </p:nvSpPr>
        <p:spPr>
          <a:xfrm>
            <a:off x="6636947" y="2841503"/>
            <a:ext cx="5584338" cy="1231967"/>
          </a:xfrm>
          <a:prstGeom prst="rect">
            <a:avLst/>
          </a:prstGeom>
          <a:noFill/>
        </p:spPr>
        <p:txBody>
          <a:bodyPr wrap="square" rtlCol="0" anchor="t">
            <a:spAutoFit/>
          </a:bodyPr>
          <a:lstStyle/>
          <a:p>
            <a:pPr algn="ctr"/>
            <a:r>
              <a:rPr lang="en-US" sz="2400" kern="0" spc="-200" dirty="0">
                <a:solidFill>
                  <a:srgbClr val="CD6461"/>
                </a:solidFill>
                <a:latin typeface="Gmarket Sans Medium" pitchFamily="34" charset="0"/>
                <a:cs typeface="Gmarket Sans Medium" pitchFamily="34" charset="0"/>
              </a:rPr>
              <a:t>중요한 키워드와 관련된 내용을 2-3줄 내외로 작성해 주세요. </a:t>
            </a:r>
            <a:endParaRPr lang="en-US" dirty="0"/>
          </a:p>
        </p:txBody>
      </p:sp>
      <p:sp>
        <p:nvSpPr>
          <p:cNvPr id="37" name="Object 37"/>
          <p:cNvSpPr txBox="1"/>
          <p:nvPr/>
        </p:nvSpPr>
        <p:spPr>
          <a:xfrm>
            <a:off x="527609" y="4561876"/>
            <a:ext cx="2854160" cy="1198066"/>
          </a:xfrm>
          <a:prstGeom prst="rect">
            <a:avLst/>
          </a:prstGeom>
          <a:noFill/>
        </p:spPr>
        <p:txBody>
          <a:bodyPr wrap="square" rtlCol="0" anchor="t">
            <a:spAutoFit/>
          </a:bodyPr>
          <a:lstStyle/>
          <a:p>
            <a:pPr algn="ctr"/>
            <a:r>
              <a:rPr lang="en-US" sz="1700" kern="0" spc="-100" dirty="0">
                <a:solidFill>
                  <a:srgbClr val="206D38"/>
                </a:solidFill>
                <a:latin typeface="Gmarket Sans Medium" pitchFamily="34" charset="0"/>
                <a:cs typeface="Gmarket Sans Medium" pitchFamily="34" charset="0"/>
              </a:rPr>
              <a:t>키워드와 관련된 내용을 2-3줄 내외로 작성해 주세요</a:t>
            </a:r>
            <a:endParaRPr lang="en-US" dirty="0"/>
          </a:p>
        </p:txBody>
      </p:sp>
      <p:sp>
        <p:nvSpPr>
          <p:cNvPr id="38" name="Object 38"/>
          <p:cNvSpPr txBox="1"/>
          <p:nvPr/>
        </p:nvSpPr>
        <p:spPr>
          <a:xfrm>
            <a:off x="11658290" y="4367590"/>
            <a:ext cx="3016794" cy="1198066"/>
          </a:xfrm>
          <a:prstGeom prst="rect">
            <a:avLst/>
          </a:prstGeom>
          <a:noFill/>
        </p:spPr>
        <p:txBody>
          <a:bodyPr wrap="square" rtlCol="0" anchor="t">
            <a:spAutoFit/>
          </a:bodyPr>
          <a:lstStyle/>
          <a:p>
            <a:pPr algn="ctr"/>
            <a:r>
              <a:rPr lang="en-US" sz="1700" kern="0" spc="-100" dirty="0">
                <a:solidFill>
                  <a:srgbClr val="206D38"/>
                </a:solidFill>
                <a:latin typeface="Gmarket Sans Medium" pitchFamily="34" charset="0"/>
                <a:cs typeface="Gmarket Sans Medium" pitchFamily="34" charset="0"/>
              </a:rPr>
              <a:t>키워드와 관련된 내용을 2-3줄 내외로 작성해 주세요</a:t>
            </a:r>
            <a:endParaRPr lang="en-US" dirty="0"/>
          </a:p>
        </p:txBody>
      </p:sp>
      <p:grpSp>
        <p:nvGrpSpPr>
          <p:cNvPr id="1010" name="그룹 1010"/>
          <p:cNvGrpSpPr/>
          <p:nvPr/>
        </p:nvGrpSpPr>
        <p:grpSpPr>
          <a:xfrm>
            <a:off x="866508" y="2784361"/>
            <a:ext cx="3600964" cy="163007"/>
            <a:chOff x="866508" y="2784361"/>
            <a:chExt cx="3600964" cy="163007"/>
          </a:xfrm>
        </p:grpSpPr>
        <p:pic>
          <p:nvPicPr>
            <p:cNvPr id="40" name="Object 39"/>
            <p:cNvPicPr>
              <a:picLocks noChangeAspect="1"/>
            </p:cNvPicPr>
            <p:nvPr/>
          </p:nvPicPr>
          <p:blipFill>
            <a:blip r:embed="rId9" cstate="print"/>
            <a:stretch>
              <a:fillRect/>
            </a:stretch>
          </p:blipFill>
          <p:spPr>
            <a:xfrm rot="-10800000">
              <a:off x="866508" y="2784361"/>
              <a:ext cx="3600964" cy="163007"/>
            </a:xfrm>
            <a:prstGeom prst="rect">
              <a:avLst/>
            </a:prstGeom>
          </p:spPr>
        </p:pic>
      </p:grpSp>
      <p:grpSp>
        <p:nvGrpSpPr>
          <p:cNvPr id="1011" name="그룹 1011"/>
          <p:cNvGrpSpPr/>
          <p:nvPr/>
        </p:nvGrpSpPr>
        <p:grpSpPr>
          <a:xfrm>
            <a:off x="4195926" y="4077062"/>
            <a:ext cx="2686885" cy="1942493"/>
            <a:chOff x="4195926" y="4077062"/>
            <a:chExt cx="2686885" cy="1942493"/>
          </a:xfrm>
        </p:grpSpPr>
        <p:pic>
          <p:nvPicPr>
            <p:cNvPr id="43" name="Object 42"/>
            <p:cNvPicPr>
              <a:picLocks noChangeAspect="1"/>
            </p:cNvPicPr>
            <p:nvPr/>
          </p:nvPicPr>
          <p:blipFill>
            <a:blip r:embed="rId10" cstate="print"/>
            <a:stretch>
              <a:fillRect/>
            </a:stretch>
          </p:blipFill>
          <p:spPr>
            <a:xfrm rot="-10800000">
              <a:off x="4195926" y="4077062"/>
              <a:ext cx="2686885" cy="1942493"/>
            </a:xfrm>
            <a:prstGeom prst="rect">
              <a:avLst/>
            </a:prstGeom>
          </p:spPr>
        </p:pic>
      </p:grpSp>
      <p:sp>
        <p:nvSpPr>
          <p:cNvPr id="45" name="Object 45"/>
          <p:cNvSpPr txBox="1"/>
          <p:nvPr/>
        </p:nvSpPr>
        <p:spPr>
          <a:xfrm>
            <a:off x="3959748" y="4424400"/>
            <a:ext cx="3057053" cy="1198066"/>
          </a:xfrm>
          <a:prstGeom prst="rect">
            <a:avLst/>
          </a:prstGeom>
          <a:noFill/>
        </p:spPr>
        <p:txBody>
          <a:bodyPr wrap="square" rtlCol="0" anchor="t">
            <a:spAutoFit/>
          </a:bodyPr>
          <a:lstStyle/>
          <a:p>
            <a:pPr algn="ctr"/>
            <a:r>
              <a:rPr lang="en-US" sz="1700" kern="0" spc="-100" dirty="0">
                <a:solidFill>
                  <a:srgbClr val="206D38"/>
                </a:solidFill>
                <a:latin typeface="Gmarket Sans Medium" pitchFamily="34" charset="0"/>
                <a:cs typeface="Gmarket Sans Medium" pitchFamily="34" charset="0"/>
              </a:rPr>
              <a:t>키워드와 관련된 내용을 2-3줄 내외로 작성해 주세요</a:t>
            </a:r>
            <a:endParaRPr lang="en-US" dirty="0"/>
          </a:p>
        </p:txBody>
      </p:sp>
      <p:grpSp>
        <p:nvGrpSpPr>
          <p:cNvPr id="1012" name="그룹 1012"/>
          <p:cNvGrpSpPr/>
          <p:nvPr/>
        </p:nvGrpSpPr>
        <p:grpSpPr>
          <a:xfrm>
            <a:off x="14918839" y="4047055"/>
            <a:ext cx="2686885" cy="1800768"/>
            <a:chOff x="14918839" y="4047055"/>
            <a:chExt cx="2686885" cy="1800768"/>
          </a:xfrm>
        </p:grpSpPr>
        <p:pic>
          <p:nvPicPr>
            <p:cNvPr id="47" name="Object 46"/>
            <p:cNvPicPr>
              <a:picLocks noChangeAspect="1"/>
            </p:cNvPicPr>
            <p:nvPr/>
          </p:nvPicPr>
          <p:blipFill>
            <a:blip r:embed="rId5" cstate="print"/>
            <a:stretch>
              <a:fillRect/>
            </a:stretch>
          </p:blipFill>
          <p:spPr>
            <a:xfrm rot="-10800000">
              <a:off x="14918839" y="4047055"/>
              <a:ext cx="2686885" cy="1800768"/>
            </a:xfrm>
            <a:prstGeom prst="rect">
              <a:avLst/>
            </a:prstGeom>
          </p:spPr>
        </p:pic>
      </p:grpSp>
      <p:sp>
        <p:nvSpPr>
          <p:cNvPr id="49" name="Object 49"/>
          <p:cNvSpPr txBox="1"/>
          <p:nvPr/>
        </p:nvSpPr>
        <p:spPr>
          <a:xfrm>
            <a:off x="14686333" y="4344143"/>
            <a:ext cx="3027713" cy="1136929"/>
          </a:xfrm>
          <a:prstGeom prst="rect">
            <a:avLst/>
          </a:prstGeom>
          <a:noFill/>
        </p:spPr>
        <p:txBody>
          <a:bodyPr wrap="square" rtlCol="0" anchor="t">
            <a:spAutoFit/>
          </a:bodyPr>
          <a:lstStyle/>
          <a:p>
            <a:pPr algn="ctr"/>
            <a:r>
              <a:rPr lang="en-US" sz="1700" kern="0" spc="-100" dirty="0">
                <a:solidFill>
                  <a:srgbClr val="206D38"/>
                </a:solidFill>
                <a:latin typeface="Gmarket Sans Medium" pitchFamily="34" charset="0"/>
                <a:cs typeface="Gmarket Sans Medium" pitchFamily="34" charset="0"/>
              </a:rPr>
              <a:t>키워드와 관련된 내용을 2-3줄 내외로 작성해 주세요</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FFFFF"/>
        </a:solidFill>
        <a:effectLst/>
      </p:bgPr>
    </p:bg>
    <p:spTree>
      <p:nvGrpSpPr>
        <p:cNvPr id="1" name=""/>
        <p:cNvGrpSpPr/>
        <p:nvPr/>
      </p:nvGrpSpPr>
      <p:grpSpPr>
        <a:xfrm>
          <a:off x="0" y="0"/>
          <a:ext cx="0" cy="0"/>
          <a:chOff x="0" y="0"/>
          <a:chExt cx="0" cy="0"/>
        </a:xfrm>
      </p:grpSpPr>
      <p:grpSp>
        <p:nvGrpSpPr>
          <p:cNvPr id="1001" name="그룹 1001"/>
          <p:cNvGrpSpPr/>
          <p:nvPr/>
        </p:nvGrpSpPr>
        <p:grpSpPr>
          <a:xfrm>
            <a:off x="7419554" y="-1028755"/>
            <a:ext cx="12426044" cy="12828687"/>
            <a:chOff x="7419554" y="-1028755"/>
            <a:chExt cx="12426044" cy="12828687"/>
          </a:xfrm>
        </p:grpSpPr>
        <p:pic>
          <p:nvPicPr>
            <p:cNvPr id="3" name="Object 2"/>
            <p:cNvPicPr>
              <a:picLocks noChangeAspect="1"/>
            </p:cNvPicPr>
            <p:nvPr/>
          </p:nvPicPr>
          <p:blipFill>
            <a:blip r:embed="rId2" cstate="print"/>
            <a:stretch>
              <a:fillRect/>
            </a:stretch>
          </p:blipFill>
          <p:spPr>
            <a:xfrm rot="5400000">
              <a:off x="7419554" y="-1028755"/>
              <a:ext cx="12426044" cy="12828687"/>
            </a:xfrm>
            <a:prstGeom prst="rect">
              <a:avLst/>
            </a:prstGeom>
          </p:spPr>
        </p:pic>
      </p:grpSp>
      <p:sp>
        <p:nvSpPr>
          <p:cNvPr id="5" name="Object 5"/>
          <p:cNvSpPr txBox="1"/>
          <p:nvPr/>
        </p:nvSpPr>
        <p:spPr>
          <a:xfrm>
            <a:off x="717245" y="749560"/>
            <a:ext cx="8574185" cy="1371394"/>
          </a:xfrm>
          <a:prstGeom prst="rect">
            <a:avLst/>
          </a:prstGeom>
          <a:noFill/>
        </p:spPr>
        <p:txBody>
          <a:bodyPr wrap="square" rtlCol="0" anchor="t">
            <a:spAutoFit/>
          </a:bodyPr>
          <a:lstStyle/>
          <a:p>
            <a:r>
              <a:rPr lang="en-US" sz="6000" kern="0" spc="-600" dirty="0">
                <a:solidFill>
                  <a:srgbClr val="CD6461"/>
                </a:solidFill>
                <a:latin typeface="Gmarket Sans Light" pitchFamily="34" charset="0"/>
                <a:cs typeface="Gmarket Sans Light" pitchFamily="34" charset="0"/>
              </a:rPr>
              <a:t>소제목을 써주세요</a:t>
            </a:r>
            <a:endParaRPr lang="en-US" dirty="0"/>
          </a:p>
        </p:txBody>
      </p:sp>
      <p:sp>
        <p:nvSpPr>
          <p:cNvPr id="6" name="Object 6"/>
          <p:cNvSpPr txBox="1"/>
          <p:nvPr/>
        </p:nvSpPr>
        <p:spPr>
          <a:xfrm>
            <a:off x="787083" y="1883343"/>
            <a:ext cx="8425412" cy="1142826"/>
          </a:xfrm>
          <a:prstGeom prst="rect">
            <a:avLst/>
          </a:prstGeom>
          <a:noFill/>
        </p:spPr>
        <p:txBody>
          <a:bodyPr wrap="square" rtlCol="0" anchor="t">
            <a:spAutoFit/>
          </a:bodyPr>
          <a:lstStyle/>
          <a:p>
            <a:r>
              <a:rPr lang="en-US" sz="2400" kern="0" spc="-200" dirty="0">
                <a:solidFill>
                  <a:srgbClr val="CD6461"/>
                </a:solidFill>
                <a:latin typeface="Gmarket Sans Medium" pitchFamily="34" charset="0"/>
                <a:cs typeface="Gmarket Sans Medium" pitchFamily="34" charset="0"/>
              </a:rPr>
              <a:t>소제목에 대한 부가적인 설명 혹은 강조하고 싶은 내용을 1-2줄로 써주세요</a:t>
            </a:r>
            <a:endParaRPr lang="en-US" dirty="0"/>
          </a:p>
        </p:txBody>
      </p:sp>
      <p:sp>
        <p:nvSpPr>
          <p:cNvPr id="7" name="Object 7"/>
          <p:cNvSpPr txBox="1"/>
          <p:nvPr/>
        </p:nvSpPr>
        <p:spPr>
          <a:xfrm>
            <a:off x="8111429" y="3678010"/>
            <a:ext cx="12527874" cy="1020660"/>
          </a:xfrm>
          <a:prstGeom prst="rect">
            <a:avLst/>
          </a:prstGeom>
          <a:noFill/>
        </p:spPr>
        <p:txBody>
          <a:bodyPr wrap="square" rtlCol="0" anchor="t">
            <a:spAutoFit/>
          </a:bodyPr>
          <a:lstStyle/>
          <a:p>
            <a:r>
              <a:rPr lang="en-US" sz="1800" kern="0" spc="-100" dirty="0">
                <a:solidFill>
                  <a:srgbClr val="206D38"/>
                </a:solidFill>
                <a:latin typeface="Noto Sans CJK KR Regular" pitchFamily="34" charset="0"/>
                <a:cs typeface="Noto Sans CJK KR Regular" pitchFamily="34" charset="0"/>
              </a:rPr>
              <a:t>해당 키워드에 대한 내용을 작성해 주세요. 사용된 폰트는 Noto Sans CJK KR Regular입니다. 글자 크기는 18입니다. 해당 키워드에 대한 내용을 작성해 주세요. </a:t>
            </a:r>
            <a:endParaRPr lang="en-US" dirty="0"/>
          </a:p>
        </p:txBody>
      </p:sp>
      <p:sp>
        <p:nvSpPr>
          <p:cNvPr id="8" name="Object 8"/>
          <p:cNvSpPr txBox="1"/>
          <p:nvPr/>
        </p:nvSpPr>
        <p:spPr>
          <a:xfrm>
            <a:off x="8111429" y="5852486"/>
            <a:ext cx="12624302" cy="1020660"/>
          </a:xfrm>
          <a:prstGeom prst="rect">
            <a:avLst/>
          </a:prstGeom>
          <a:noFill/>
        </p:spPr>
        <p:txBody>
          <a:bodyPr wrap="square" rtlCol="0" anchor="t">
            <a:spAutoFit/>
          </a:bodyPr>
          <a:lstStyle/>
          <a:p>
            <a:r>
              <a:rPr lang="en-US" sz="1800" kern="0" spc="-100" dirty="0">
                <a:solidFill>
                  <a:srgbClr val="206D38"/>
                </a:solidFill>
                <a:latin typeface="Noto Sans CJK KR Regular" pitchFamily="34" charset="0"/>
                <a:cs typeface="Noto Sans CJK KR Regular" pitchFamily="34" charset="0"/>
              </a:rPr>
              <a:t>해당 키워드에 대한 내용을 작성해 주세요. 사용된 폰트는 Noto Sans CJK KR Regular입니다. 글자 크기는 18입니다. 해당 키워드에 대한 내용을 작성해 주세요. </a:t>
            </a:r>
            <a:endParaRPr lang="en-US" dirty="0"/>
          </a:p>
        </p:txBody>
      </p:sp>
      <p:sp>
        <p:nvSpPr>
          <p:cNvPr id="9" name="Object 9"/>
          <p:cNvSpPr txBox="1"/>
          <p:nvPr/>
        </p:nvSpPr>
        <p:spPr>
          <a:xfrm>
            <a:off x="8111429" y="3081029"/>
            <a:ext cx="12624302" cy="754576"/>
          </a:xfrm>
          <a:prstGeom prst="rect">
            <a:avLst/>
          </a:prstGeom>
          <a:noFill/>
        </p:spPr>
        <p:txBody>
          <a:bodyPr wrap="square" rtlCol="0" anchor="t">
            <a:spAutoFit/>
          </a:bodyPr>
          <a:lstStyle/>
          <a:p>
            <a:r>
              <a:rPr lang="en-US" sz="2600" kern="0" spc="-200" dirty="0">
                <a:solidFill>
                  <a:srgbClr val="206D38"/>
                </a:solidFill>
                <a:latin typeface="Gmarket Sans Medium" pitchFamily="34" charset="0"/>
                <a:cs typeface="Gmarket Sans Medium" pitchFamily="34" charset="0"/>
              </a:rPr>
              <a:t>키워드를 써주세요</a:t>
            </a:r>
            <a:endParaRPr lang="en-US" dirty="0"/>
          </a:p>
        </p:txBody>
      </p:sp>
      <p:sp>
        <p:nvSpPr>
          <p:cNvPr id="10" name="Object 10"/>
          <p:cNvSpPr txBox="1"/>
          <p:nvPr/>
        </p:nvSpPr>
        <p:spPr>
          <a:xfrm>
            <a:off x="8111429" y="5255495"/>
            <a:ext cx="12624302" cy="643380"/>
          </a:xfrm>
          <a:prstGeom prst="rect">
            <a:avLst/>
          </a:prstGeom>
          <a:noFill/>
        </p:spPr>
        <p:txBody>
          <a:bodyPr wrap="square" rtlCol="0" anchor="t">
            <a:spAutoFit/>
          </a:bodyPr>
          <a:lstStyle/>
          <a:p>
            <a:r>
              <a:rPr lang="en-US" sz="2600" kern="0" spc="-200" dirty="0">
                <a:solidFill>
                  <a:srgbClr val="206D38"/>
                </a:solidFill>
                <a:latin typeface="Gmarket Sans Medium" pitchFamily="34" charset="0"/>
                <a:cs typeface="Gmarket Sans Medium" pitchFamily="34" charset="0"/>
              </a:rPr>
              <a:t>키워드를 써주세요</a:t>
            </a:r>
            <a:endParaRPr lang="en-US" dirty="0"/>
          </a:p>
        </p:txBody>
      </p:sp>
      <p:sp>
        <p:nvSpPr>
          <p:cNvPr id="11" name="Object 11"/>
          <p:cNvSpPr txBox="1"/>
          <p:nvPr/>
        </p:nvSpPr>
        <p:spPr>
          <a:xfrm>
            <a:off x="8111429" y="8123114"/>
            <a:ext cx="12624302" cy="1020660"/>
          </a:xfrm>
          <a:prstGeom prst="rect">
            <a:avLst/>
          </a:prstGeom>
          <a:noFill/>
        </p:spPr>
        <p:txBody>
          <a:bodyPr wrap="square" rtlCol="0" anchor="t">
            <a:spAutoFit/>
          </a:bodyPr>
          <a:lstStyle/>
          <a:p>
            <a:r>
              <a:rPr lang="en-US" sz="1800" kern="0" spc="-100" dirty="0">
                <a:solidFill>
                  <a:srgbClr val="206D38"/>
                </a:solidFill>
                <a:latin typeface="Noto Sans CJK KR Regular" pitchFamily="34" charset="0"/>
                <a:cs typeface="Noto Sans CJK KR Regular" pitchFamily="34" charset="0"/>
              </a:rPr>
              <a:t>해당 키워드에 대한 내용을 작성해 주세요. 사용된 폰트는 Noto Sans CJK KR Regular입니다. 글자 크기는 18입니다. 해당 키워드에 대한 내용을 작성해 주세요. </a:t>
            </a:r>
            <a:endParaRPr lang="en-US" dirty="0"/>
          </a:p>
        </p:txBody>
      </p:sp>
      <p:sp>
        <p:nvSpPr>
          <p:cNvPr id="12" name="Object 12"/>
          <p:cNvSpPr txBox="1"/>
          <p:nvPr/>
        </p:nvSpPr>
        <p:spPr>
          <a:xfrm>
            <a:off x="8111429" y="7526133"/>
            <a:ext cx="12624302" cy="643380"/>
          </a:xfrm>
          <a:prstGeom prst="rect">
            <a:avLst/>
          </a:prstGeom>
          <a:noFill/>
        </p:spPr>
        <p:txBody>
          <a:bodyPr wrap="square" rtlCol="0" anchor="t">
            <a:spAutoFit/>
          </a:bodyPr>
          <a:lstStyle/>
          <a:p>
            <a:r>
              <a:rPr lang="en-US" sz="2600" kern="0" spc="-200" dirty="0">
                <a:solidFill>
                  <a:srgbClr val="206D38"/>
                </a:solidFill>
                <a:latin typeface="Gmarket Sans Medium" pitchFamily="34" charset="0"/>
                <a:cs typeface="Gmarket Sans Medium" pitchFamily="34" charset="0"/>
              </a:rPr>
              <a:t>키워드를 써주세요</a:t>
            </a:r>
            <a:endParaRPr lang="en-US" dirty="0"/>
          </a:p>
        </p:txBody>
      </p:sp>
      <p:grpSp>
        <p:nvGrpSpPr>
          <p:cNvPr id="1002" name="그룹 1002"/>
          <p:cNvGrpSpPr/>
          <p:nvPr/>
        </p:nvGrpSpPr>
        <p:grpSpPr>
          <a:xfrm>
            <a:off x="8111432" y="4779191"/>
            <a:ext cx="8416201" cy="140844"/>
            <a:chOff x="8111432" y="4779191"/>
            <a:chExt cx="8416201" cy="140844"/>
          </a:xfrm>
        </p:grpSpPr>
        <p:pic>
          <p:nvPicPr>
            <p:cNvPr id="14" name="Object 13"/>
            <p:cNvPicPr>
              <a:picLocks noChangeAspect="1"/>
            </p:cNvPicPr>
            <p:nvPr/>
          </p:nvPicPr>
          <p:blipFill>
            <a:blip r:embed="rId3" cstate="print"/>
            <a:stretch>
              <a:fillRect/>
            </a:stretch>
          </p:blipFill>
          <p:spPr>
            <a:xfrm>
              <a:off x="8111432" y="4779191"/>
              <a:ext cx="8416201" cy="140844"/>
            </a:xfrm>
            <a:prstGeom prst="rect">
              <a:avLst/>
            </a:prstGeom>
          </p:spPr>
        </p:pic>
      </p:grpSp>
      <p:grpSp>
        <p:nvGrpSpPr>
          <p:cNvPr id="1003" name="그룹 1003"/>
          <p:cNvGrpSpPr/>
          <p:nvPr/>
        </p:nvGrpSpPr>
        <p:grpSpPr>
          <a:xfrm>
            <a:off x="8111432" y="7038221"/>
            <a:ext cx="8416201" cy="140844"/>
            <a:chOff x="8111432" y="7038221"/>
            <a:chExt cx="8416201" cy="140844"/>
          </a:xfrm>
        </p:grpSpPr>
        <p:pic>
          <p:nvPicPr>
            <p:cNvPr id="17" name="Object 16"/>
            <p:cNvPicPr>
              <a:picLocks noChangeAspect="1"/>
            </p:cNvPicPr>
            <p:nvPr/>
          </p:nvPicPr>
          <p:blipFill>
            <a:blip r:embed="rId3" cstate="print"/>
            <a:stretch>
              <a:fillRect/>
            </a:stretch>
          </p:blipFill>
          <p:spPr>
            <a:xfrm>
              <a:off x="8111432" y="7038221"/>
              <a:ext cx="8416201" cy="140844"/>
            </a:xfrm>
            <a:prstGeom prst="rect">
              <a:avLst/>
            </a:prstGeom>
          </p:spPr>
        </p:pic>
      </p:grpSp>
      <p:grpSp>
        <p:nvGrpSpPr>
          <p:cNvPr id="1004" name="그룹 1004"/>
          <p:cNvGrpSpPr/>
          <p:nvPr/>
        </p:nvGrpSpPr>
        <p:grpSpPr>
          <a:xfrm>
            <a:off x="16936570" y="-216110"/>
            <a:ext cx="491544" cy="1874196"/>
            <a:chOff x="16936570" y="-216110"/>
            <a:chExt cx="491544" cy="1874196"/>
          </a:xfrm>
        </p:grpSpPr>
        <p:pic>
          <p:nvPicPr>
            <p:cNvPr id="20" name="Object 19"/>
            <p:cNvPicPr>
              <a:picLocks noChangeAspect="1"/>
            </p:cNvPicPr>
            <p:nvPr/>
          </p:nvPicPr>
          <p:blipFill>
            <a:blip r:embed="rId4" cstate="print"/>
            <a:stretch>
              <a:fillRect/>
            </a:stretch>
          </p:blipFill>
          <p:spPr>
            <a:xfrm>
              <a:off x="16936570" y="-216110"/>
              <a:ext cx="491544" cy="1874196"/>
            </a:xfrm>
            <a:prstGeom prst="rect">
              <a:avLst/>
            </a:prstGeom>
          </p:spPr>
        </p:pic>
      </p:grpSp>
      <p:grpSp>
        <p:nvGrpSpPr>
          <p:cNvPr id="1005" name="그룹 1005"/>
          <p:cNvGrpSpPr/>
          <p:nvPr/>
        </p:nvGrpSpPr>
        <p:grpSpPr>
          <a:xfrm>
            <a:off x="774388" y="2841831"/>
            <a:ext cx="5434982" cy="163007"/>
            <a:chOff x="774388" y="2841831"/>
            <a:chExt cx="5434982" cy="163007"/>
          </a:xfrm>
        </p:grpSpPr>
        <p:pic>
          <p:nvPicPr>
            <p:cNvPr id="23" name="Object 22"/>
            <p:cNvPicPr>
              <a:picLocks noChangeAspect="1"/>
            </p:cNvPicPr>
            <p:nvPr/>
          </p:nvPicPr>
          <p:blipFill>
            <a:blip r:embed="rId5" cstate="print"/>
            <a:stretch>
              <a:fillRect/>
            </a:stretch>
          </p:blipFill>
          <p:spPr>
            <a:xfrm>
              <a:off x="774388" y="2841831"/>
              <a:ext cx="5434982" cy="163007"/>
            </a:xfrm>
            <a:prstGeom prst="rect">
              <a:avLst/>
            </a:prstGeom>
          </p:spPr>
        </p:pic>
      </p:grpSp>
      <p:sp>
        <p:nvSpPr>
          <p:cNvPr id="25" name="Object 25"/>
          <p:cNvSpPr txBox="1"/>
          <p:nvPr/>
        </p:nvSpPr>
        <p:spPr>
          <a:xfrm>
            <a:off x="774388" y="6829162"/>
            <a:ext cx="8203529" cy="4258584"/>
          </a:xfrm>
          <a:prstGeom prst="rect">
            <a:avLst/>
          </a:prstGeom>
          <a:noFill/>
        </p:spPr>
        <p:txBody>
          <a:bodyPr wrap="square" rtlCol="0" anchor="t">
            <a:spAutoFit/>
          </a:bodyPr>
          <a:lstStyle/>
          <a:p>
            <a:pPr algn="just"/>
            <a:r>
              <a:rPr lang="en-US" sz="1800" kern="0" spc="-100" dirty="0">
                <a:solidFill>
                  <a:srgbClr val="CD6461"/>
                </a:solidFill>
                <a:latin typeface="Noto Sans CJK KR Regular" pitchFamily="34" charset="0"/>
                <a:cs typeface="Noto Sans CJK KR Regular" pitchFamily="34" charset="0"/>
              </a:rPr>
              <a:t>해당 페이지에 대한 내용을 작성해 주세요. 사용된 폰트는 Noto Sans CJK KR Regular입니다. 글자 크기는 18입니다. 해당 페이지에 대한 내용을 작성해 주세요. 사용된 폰트는 Noto Sans CJK KR Regular입니다. 글자 크기는 18입니다. 해당 페이지에 대한 내용을 작성해 주세요. 사용된 폰트는 Noto Sans CJK KR Regular입니다. 글자 크기는 18입니다.</a:t>
            </a:r>
          </a:p>
          <a:p>
            <a:pPr algn="just"/>
            <a:r>
              <a:rPr lang="en-US" sz="1800" kern="0" spc="-100" dirty="0">
                <a:solidFill>
                  <a:srgbClr val="CD6461"/>
                </a:solidFill>
                <a:latin typeface="Noto Sans CJK KR Regular" pitchFamily="34" charset="0"/>
                <a:cs typeface="Noto Sans CJK KR Regular" pitchFamily="34" charset="0"/>
              </a:rPr>
              <a:t>해당 페이지에 대한 내용을 작성해 주세요. 사용된 폰트는 Noto Sans CJK KR Regular입니다. 글자 크기는 18입니다.해당 페이지에 대한 내용을 작성해 주세요. </a:t>
            </a:r>
            <a:endParaRPr lang="en-US" dirty="0"/>
          </a:p>
        </p:txBody>
      </p:sp>
      <p:grpSp>
        <p:nvGrpSpPr>
          <p:cNvPr id="1006" name="그룹 1006"/>
          <p:cNvGrpSpPr/>
          <p:nvPr/>
        </p:nvGrpSpPr>
        <p:grpSpPr>
          <a:xfrm>
            <a:off x="2292658" y="3460712"/>
            <a:ext cx="2213228" cy="2777802"/>
            <a:chOff x="2292658" y="3460712"/>
            <a:chExt cx="2213228" cy="2777802"/>
          </a:xfrm>
        </p:grpSpPr>
        <p:pic>
          <p:nvPicPr>
            <p:cNvPr id="27" name="Object 26"/>
            <p:cNvPicPr>
              <a:picLocks noChangeAspect="1"/>
            </p:cNvPicPr>
            <p:nvPr/>
          </p:nvPicPr>
          <p:blipFill>
            <a:blip r:embed="rId6" cstate="print"/>
            <a:stretch>
              <a:fillRect/>
            </a:stretch>
          </p:blipFill>
          <p:spPr>
            <a:xfrm>
              <a:off x="2292658" y="3460712"/>
              <a:ext cx="2213228" cy="2777802"/>
            </a:xfrm>
            <a:prstGeom prst="rect">
              <a:avLst/>
            </a:prstGeom>
          </p:spPr>
        </p:pic>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FFFFF"/>
        </a:solidFill>
        <a:effectLst/>
      </p:bgPr>
    </p:bg>
    <p:spTree>
      <p:nvGrpSpPr>
        <p:cNvPr id="1" name=""/>
        <p:cNvGrpSpPr/>
        <p:nvPr/>
      </p:nvGrpSpPr>
      <p:grpSpPr>
        <a:xfrm>
          <a:off x="0" y="0"/>
          <a:ext cx="0" cy="0"/>
          <a:chOff x="0" y="0"/>
          <a:chExt cx="0" cy="0"/>
        </a:xfrm>
      </p:grpSpPr>
      <p:grpSp>
        <p:nvGrpSpPr>
          <p:cNvPr id="1001" name="그룹 1001"/>
          <p:cNvGrpSpPr/>
          <p:nvPr/>
        </p:nvGrpSpPr>
        <p:grpSpPr>
          <a:xfrm>
            <a:off x="2383003" y="2624862"/>
            <a:ext cx="14288567" cy="5718748"/>
            <a:chOff x="2383003" y="2624862"/>
            <a:chExt cx="14288567" cy="5718748"/>
          </a:xfrm>
        </p:grpSpPr>
        <p:pic>
          <p:nvPicPr>
            <p:cNvPr id="3" name="Object 2"/>
            <p:cNvPicPr>
              <a:picLocks noChangeAspect="1"/>
            </p:cNvPicPr>
            <p:nvPr/>
          </p:nvPicPr>
          <p:blipFill>
            <a:blip r:embed="rId2" cstate="print"/>
            <a:stretch>
              <a:fillRect/>
            </a:stretch>
          </p:blipFill>
          <p:spPr>
            <a:xfrm>
              <a:off x="2383003" y="2624862"/>
              <a:ext cx="14288567" cy="5718748"/>
            </a:xfrm>
            <a:prstGeom prst="rect">
              <a:avLst/>
            </a:prstGeom>
          </p:spPr>
        </p:pic>
      </p:grpSp>
      <p:sp>
        <p:nvSpPr>
          <p:cNvPr id="5" name="Object 5"/>
          <p:cNvSpPr txBox="1"/>
          <p:nvPr/>
        </p:nvSpPr>
        <p:spPr>
          <a:xfrm>
            <a:off x="1846086" y="912457"/>
            <a:ext cx="9040783" cy="1459778"/>
          </a:xfrm>
          <a:prstGeom prst="rect">
            <a:avLst/>
          </a:prstGeom>
          <a:noFill/>
        </p:spPr>
        <p:txBody>
          <a:bodyPr wrap="square" rtlCol="0" anchor="t">
            <a:spAutoFit/>
          </a:bodyPr>
          <a:lstStyle/>
          <a:p>
            <a:r>
              <a:rPr lang="en-US" sz="6000" kern="0" spc="-400" dirty="0">
                <a:solidFill>
                  <a:srgbClr val="206D38"/>
                </a:solidFill>
                <a:latin typeface="Gmarket Sans Light" pitchFamily="34" charset="0"/>
                <a:cs typeface="Gmarket Sans Light" pitchFamily="34" charset="0"/>
              </a:rPr>
              <a:t>리비도 이론의 근거</a:t>
            </a:r>
            <a:endParaRPr lang="en-US" dirty="0"/>
          </a:p>
        </p:txBody>
      </p:sp>
      <p:sp>
        <p:nvSpPr>
          <p:cNvPr id="6" name="Object 6"/>
          <p:cNvSpPr txBox="1"/>
          <p:nvPr/>
        </p:nvSpPr>
        <p:spPr>
          <a:xfrm>
            <a:off x="8063750" y="1016576"/>
            <a:ext cx="5906691" cy="1142829"/>
          </a:xfrm>
          <a:prstGeom prst="rect">
            <a:avLst/>
          </a:prstGeom>
          <a:noFill/>
        </p:spPr>
        <p:txBody>
          <a:bodyPr wrap="square" rtlCol="0" anchor="t">
            <a:spAutoFit/>
          </a:bodyPr>
          <a:lstStyle/>
          <a:p>
            <a:r>
              <a:rPr lang="en-US" sz="2400" kern="0" spc="-200" dirty="0">
                <a:solidFill>
                  <a:srgbClr val="206D38"/>
                </a:solidFill>
                <a:latin typeface="Gmarket Sans Medium" pitchFamily="34" charset="0"/>
                <a:cs typeface="Gmarket Sans Medium" pitchFamily="34" charset="0"/>
              </a:rPr>
              <a:t>프로이트의 리비도 이론에 따른 연구결과 비교분석 그래프</a:t>
            </a:r>
            <a:endParaRPr lang="en-US" dirty="0"/>
          </a:p>
        </p:txBody>
      </p:sp>
      <p:sp>
        <p:nvSpPr>
          <p:cNvPr id="7" name="Object 7"/>
          <p:cNvSpPr txBox="1"/>
          <p:nvPr/>
        </p:nvSpPr>
        <p:spPr>
          <a:xfrm>
            <a:off x="1804351" y="7114380"/>
            <a:ext cx="511986" cy="548558"/>
          </a:xfrm>
          <a:prstGeom prst="rect">
            <a:avLst/>
          </a:prstGeom>
          <a:noFill/>
        </p:spPr>
        <p:txBody>
          <a:bodyPr wrap="square" rtlCol="0" anchor="t">
            <a:spAutoFit/>
          </a:bodyPr>
          <a:lstStyle/>
          <a:p>
            <a:pPr algn="r"/>
            <a:r>
              <a:rPr lang="en-US" sz="2400" kern="0" spc="-200" dirty="0">
                <a:solidFill>
                  <a:srgbClr val="4B9461"/>
                </a:solidFill>
                <a:latin typeface="Noto Sans CJK KR Bold" pitchFamily="34" charset="0"/>
                <a:cs typeface="Noto Sans CJK KR Bold" pitchFamily="34" charset="0"/>
              </a:rPr>
              <a:t>10</a:t>
            </a:r>
            <a:endParaRPr lang="en-US" dirty="0"/>
          </a:p>
        </p:txBody>
      </p:sp>
      <p:sp>
        <p:nvSpPr>
          <p:cNvPr id="8" name="Object 8"/>
          <p:cNvSpPr txBox="1"/>
          <p:nvPr/>
        </p:nvSpPr>
        <p:spPr>
          <a:xfrm>
            <a:off x="1778864" y="6060668"/>
            <a:ext cx="537473" cy="607985"/>
          </a:xfrm>
          <a:prstGeom prst="rect">
            <a:avLst/>
          </a:prstGeom>
          <a:noFill/>
        </p:spPr>
        <p:txBody>
          <a:bodyPr wrap="square" rtlCol="0" anchor="t">
            <a:spAutoFit/>
          </a:bodyPr>
          <a:lstStyle/>
          <a:p>
            <a:pPr algn="r"/>
            <a:r>
              <a:rPr lang="en-US" sz="2400" kern="0" spc="-200" dirty="0">
                <a:solidFill>
                  <a:srgbClr val="4B9461"/>
                </a:solidFill>
                <a:latin typeface="Noto Sans CJK KR Bold" pitchFamily="34" charset="0"/>
                <a:cs typeface="Noto Sans CJK KR Bold" pitchFamily="34" charset="0"/>
              </a:rPr>
              <a:t>20</a:t>
            </a:r>
            <a:endParaRPr lang="en-US" dirty="0"/>
          </a:p>
        </p:txBody>
      </p:sp>
      <p:sp>
        <p:nvSpPr>
          <p:cNvPr id="9" name="Object 9"/>
          <p:cNvSpPr txBox="1"/>
          <p:nvPr/>
        </p:nvSpPr>
        <p:spPr>
          <a:xfrm>
            <a:off x="1804351" y="5006956"/>
            <a:ext cx="511986" cy="607985"/>
          </a:xfrm>
          <a:prstGeom prst="rect">
            <a:avLst/>
          </a:prstGeom>
          <a:noFill/>
        </p:spPr>
        <p:txBody>
          <a:bodyPr wrap="square" rtlCol="0" anchor="t">
            <a:spAutoFit/>
          </a:bodyPr>
          <a:lstStyle/>
          <a:p>
            <a:pPr algn="r"/>
            <a:r>
              <a:rPr lang="en-US" sz="2400" kern="0" spc="-200" dirty="0">
                <a:solidFill>
                  <a:srgbClr val="4B9461"/>
                </a:solidFill>
                <a:latin typeface="Noto Sans CJK KR Bold" pitchFamily="34" charset="0"/>
                <a:cs typeface="Noto Sans CJK KR Bold" pitchFamily="34" charset="0"/>
              </a:rPr>
              <a:t>30</a:t>
            </a:r>
            <a:endParaRPr lang="en-US" dirty="0"/>
          </a:p>
        </p:txBody>
      </p:sp>
      <p:sp>
        <p:nvSpPr>
          <p:cNvPr id="10" name="Object 10"/>
          <p:cNvSpPr txBox="1"/>
          <p:nvPr/>
        </p:nvSpPr>
        <p:spPr>
          <a:xfrm>
            <a:off x="1804351" y="3953245"/>
            <a:ext cx="511986" cy="607985"/>
          </a:xfrm>
          <a:prstGeom prst="rect">
            <a:avLst/>
          </a:prstGeom>
          <a:noFill/>
        </p:spPr>
        <p:txBody>
          <a:bodyPr wrap="square" rtlCol="0" anchor="t">
            <a:spAutoFit/>
          </a:bodyPr>
          <a:lstStyle/>
          <a:p>
            <a:pPr algn="r"/>
            <a:r>
              <a:rPr lang="en-US" sz="2400" kern="0" spc="-200" dirty="0">
                <a:solidFill>
                  <a:srgbClr val="4B9461"/>
                </a:solidFill>
                <a:latin typeface="Noto Sans CJK KR Bold" pitchFamily="34" charset="0"/>
                <a:cs typeface="Noto Sans CJK KR Bold" pitchFamily="34" charset="0"/>
              </a:rPr>
              <a:t>40</a:t>
            </a:r>
            <a:endParaRPr lang="en-US" dirty="0"/>
          </a:p>
        </p:txBody>
      </p:sp>
      <p:sp>
        <p:nvSpPr>
          <p:cNvPr id="11" name="Object 11"/>
          <p:cNvSpPr txBox="1"/>
          <p:nvPr/>
        </p:nvSpPr>
        <p:spPr>
          <a:xfrm>
            <a:off x="1804351" y="2899533"/>
            <a:ext cx="511986" cy="607985"/>
          </a:xfrm>
          <a:prstGeom prst="rect">
            <a:avLst/>
          </a:prstGeom>
          <a:noFill/>
        </p:spPr>
        <p:txBody>
          <a:bodyPr wrap="square" rtlCol="0" anchor="t">
            <a:spAutoFit/>
          </a:bodyPr>
          <a:lstStyle/>
          <a:p>
            <a:pPr algn="r"/>
            <a:r>
              <a:rPr lang="en-US" sz="2400" kern="0" spc="-200" dirty="0">
                <a:solidFill>
                  <a:srgbClr val="4B9461"/>
                </a:solidFill>
                <a:latin typeface="Noto Sans CJK KR Bold" pitchFamily="34" charset="0"/>
                <a:cs typeface="Noto Sans CJK KR Bold" pitchFamily="34" charset="0"/>
              </a:rPr>
              <a:t>50</a:t>
            </a:r>
            <a:endParaRPr lang="en-US" dirty="0"/>
          </a:p>
        </p:txBody>
      </p:sp>
      <p:grpSp>
        <p:nvGrpSpPr>
          <p:cNvPr id="1002" name="그룹 1002"/>
          <p:cNvGrpSpPr/>
          <p:nvPr/>
        </p:nvGrpSpPr>
        <p:grpSpPr>
          <a:xfrm>
            <a:off x="2486356" y="7266761"/>
            <a:ext cx="13936275" cy="171251"/>
            <a:chOff x="2486356" y="7266761"/>
            <a:chExt cx="13936275" cy="171251"/>
          </a:xfrm>
        </p:grpSpPr>
        <p:pic>
          <p:nvPicPr>
            <p:cNvPr id="13" name="Object 12"/>
            <p:cNvPicPr>
              <a:picLocks noChangeAspect="1"/>
            </p:cNvPicPr>
            <p:nvPr/>
          </p:nvPicPr>
          <p:blipFill>
            <a:blip r:embed="rId3" cstate="print"/>
            <a:stretch>
              <a:fillRect/>
            </a:stretch>
          </p:blipFill>
          <p:spPr>
            <a:xfrm rot="10800000">
              <a:off x="2486356" y="7266761"/>
              <a:ext cx="13936275" cy="171251"/>
            </a:xfrm>
            <a:prstGeom prst="rect">
              <a:avLst/>
            </a:prstGeom>
          </p:spPr>
        </p:pic>
      </p:grpSp>
      <p:grpSp>
        <p:nvGrpSpPr>
          <p:cNvPr id="1003" name="그룹 1003"/>
          <p:cNvGrpSpPr/>
          <p:nvPr/>
        </p:nvGrpSpPr>
        <p:grpSpPr>
          <a:xfrm>
            <a:off x="2486356" y="6204901"/>
            <a:ext cx="13936275" cy="171251"/>
            <a:chOff x="2486356" y="6204901"/>
            <a:chExt cx="13936275" cy="171251"/>
          </a:xfrm>
        </p:grpSpPr>
        <p:pic>
          <p:nvPicPr>
            <p:cNvPr id="16" name="Object 15"/>
            <p:cNvPicPr>
              <a:picLocks noChangeAspect="1"/>
            </p:cNvPicPr>
            <p:nvPr/>
          </p:nvPicPr>
          <p:blipFill>
            <a:blip r:embed="rId3" cstate="print"/>
            <a:stretch>
              <a:fillRect/>
            </a:stretch>
          </p:blipFill>
          <p:spPr>
            <a:xfrm rot="10800000">
              <a:off x="2486356" y="6204901"/>
              <a:ext cx="13936275" cy="171251"/>
            </a:xfrm>
            <a:prstGeom prst="rect">
              <a:avLst/>
            </a:prstGeom>
          </p:spPr>
        </p:pic>
      </p:grpSp>
      <p:grpSp>
        <p:nvGrpSpPr>
          <p:cNvPr id="1004" name="그룹 1004"/>
          <p:cNvGrpSpPr/>
          <p:nvPr/>
        </p:nvGrpSpPr>
        <p:grpSpPr>
          <a:xfrm>
            <a:off x="2486356" y="5143040"/>
            <a:ext cx="13936275" cy="171251"/>
            <a:chOff x="2486356" y="5143040"/>
            <a:chExt cx="13936275" cy="171251"/>
          </a:xfrm>
        </p:grpSpPr>
        <p:pic>
          <p:nvPicPr>
            <p:cNvPr id="19" name="Object 18"/>
            <p:cNvPicPr>
              <a:picLocks noChangeAspect="1"/>
            </p:cNvPicPr>
            <p:nvPr/>
          </p:nvPicPr>
          <p:blipFill>
            <a:blip r:embed="rId3" cstate="print"/>
            <a:stretch>
              <a:fillRect/>
            </a:stretch>
          </p:blipFill>
          <p:spPr>
            <a:xfrm rot="10800000">
              <a:off x="2486356" y="5143040"/>
              <a:ext cx="13936275" cy="171251"/>
            </a:xfrm>
            <a:prstGeom prst="rect">
              <a:avLst/>
            </a:prstGeom>
          </p:spPr>
        </p:pic>
      </p:grpSp>
      <p:grpSp>
        <p:nvGrpSpPr>
          <p:cNvPr id="1005" name="그룹 1005"/>
          <p:cNvGrpSpPr/>
          <p:nvPr/>
        </p:nvGrpSpPr>
        <p:grpSpPr>
          <a:xfrm>
            <a:off x="2486356" y="4081180"/>
            <a:ext cx="13936275" cy="171251"/>
            <a:chOff x="2486356" y="4081180"/>
            <a:chExt cx="13936275" cy="171251"/>
          </a:xfrm>
        </p:grpSpPr>
        <p:pic>
          <p:nvPicPr>
            <p:cNvPr id="22" name="Object 21"/>
            <p:cNvPicPr>
              <a:picLocks noChangeAspect="1"/>
            </p:cNvPicPr>
            <p:nvPr/>
          </p:nvPicPr>
          <p:blipFill>
            <a:blip r:embed="rId3" cstate="print"/>
            <a:stretch>
              <a:fillRect/>
            </a:stretch>
          </p:blipFill>
          <p:spPr>
            <a:xfrm rot="10800000">
              <a:off x="2486356" y="4081180"/>
              <a:ext cx="13936275" cy="171251"/>
            </a:xfrm>
            <a:prstGeom prst="rect">
              <a:avLst/>
            </a:prstGeom>
          </p:spPr>
        </p:pic>
      </p:grpSp>
      <p:grpSp>
        <p:nvGrpSpPr>
          <p:cNvPr id="1006" name="그룹 1006"/>
          <p:cNvGrpSpPr/>
          <p:nvPr/>
        </p:nvGrpSpPr>
        <p:grpSpPr>
          <a:xfrm>
            <a:off x="2486356" y="3019320"/>
            <a:ext cx="13936275" cy="171251"/>
            <a:chOff x="2486356" y="3019320"/>
            <a:chExt cx="13936275" cy="171251"/>
          </a:xfrm>
        </p:grpSpPr>
        <p:pic>
          <p:nvPicPr>
            <p:cNvPr id="25" name="Object 24"/>
            <p:cNvPicPr>
              <a:picLocks noChangeAspect="1"/>
            </p:cNvPicPr>
            <p:nvPr/>
          </p:nvPicPr>
          <p:blipFill>
            <a:blip r:embed="rId3" cstate="print"/>
            <a:stretch>
              <a:fillRect/>
            </a:stretch>
          </p:blipFill>
          <p:spPr>
            <a:xfrm rot="10800000">
              <a:off x="2486356" y="3019320"/>
              <a:ext cx="13936275" cy="171251"/>
            </a:xfrm>
            <a:prstGeom prst="rect">
              <a:avLst/>
            </a:prstGeom>
          </p:spPr>
        </p:pic>
      </p:grpSp>
      <p:grpSp>
        <p:nvGrpSpPr>
          <p:cNvPr id="1007" name="그룹 1007"/>
          <p:cNvGrpSpPr/>
          <p:nvPr/>
        </p:nvGrpSpPr>
        <p:grpSpPr>
          <a:xfrm>
            <a:off x="3138584" y="6123904"/>
            <a:ext cx="1201740" cy="2223883"/>
            <a:chOff x="3138584" y="6123904"/>
            <a:chExt cx="1201740" cy="2223883"/>
          </a:xfrm>
        </p:grpSpPr>
        <p:pic>
          <p:nvPicPr>
            <p:cNvPr id="28" name="Object 27"/>
            <p:cNvPicPr>
              <a:picLocks noChangeAspect="1"/>
            </p:cNvPicPr>
            <p:nvPr/>
          </p:nvPicPr>
          <p:blipFill>
            <a:blip r:embed="rId4" cstate="print"/>
            <a:stretch>
              <a:fillRect/>
            </a:stretch>
          </p:blipFill>
          <p:spPr>
            <a:xfrm>
              <a:off x="3138584" y="6123904"/>
              <a:ext cx="1201740" cy="2223883"/>
            </a:xfrm>
            <a:prstGeom prst="rect">
              <a:avLst/>
            </a:prstGeom>
          </p:spPr>
        </p:pic>
      </p:grpSp>
      <p:grpSp>
        <p:nvGrpSpPr>
          <p:cNvPr id="1008" name="그룹 1008"/>
          <p:cNvGrpSpPr/>
          <p:nvPr/>
        </p:nvGrpSpPr>
        <p:grpSpPr>
          <a:xfrm>
            <a:off x="5053889" y="3304856"/>
            <a:ext cx="1201740" cy="5038754"/>
            <a:chOff x="5053889" y="3304856"/>
            <a:chExt cx="1201740" cy="5038754"/>
          </a:xfrm>
        </p:grpSpPr>
        <p:pic>
          <p:nvPicPr>
            <p:cNvPr id="31" name="Object 30"/>
            <p:cNvPicPr>
              <a:picLocks noChangeAspect="1"/>
            </p:cNvPicPr>
            <p:nvPr/>
          </p:nvPicPr>
          <p:blipFill>
            <a:blip r:embed="rId5" cstate="print"/>
            <a:stretch>
              <a:fillRect/>
            </a:stretch>
          </p:blipFill>
          <p:spPr>
            <a:xfrm>
              <a:off x="5053889" y="3304856"/>
              <a:ext cx="1201740" cy="5038754"/>
            </a:xfrm>
            <a:prstGeom prst="rect">
              <a:avLst/>
            </a:prstGeom>
          </p:spPr>
        </p:pic>
      </p:grpSp>
      <p:grpSp>
        <p:nvGrpSpPr>
          <p:cNvPr id="1009" name="그룹 1009"/>
          <p:cNvGrpSpPr/>
          <p:nvPr/>
        </p:nvGrpSpPr>
        <p:grpSpPr>
          <a:xfrm>
            <a:off x="6969195" y="3990570"/>
            <a:ext cx="1201740" cy="4399199"/>
            <a:chOff x="6969195" y="3990570"/>
            <a:chExt cx="1201740" cy="4399199"/>
          </a:xfrm>
        </p:grpSpPr>
        <p:pic>
          <p:nvPicPr>
            <p:cNvPr id="34" name="Object 33"/>
            <p:cNvPicPr>
              <a:picLocks noChangeAspect="1"/>
            </p:cNvPicPr>
            <p:nvPr/>
          </p:nvPicPr>
          <p:blipFill>
            <a:blip r:embed="rId6" cstate="print"/>
            <a:stretch>
              <a:fillRect/>
            </a:stretch>
          </p:blipFill>
          <p:spPr>
            <a:xfrm>
              <a:off x="6969195" y="3990570"/>
              <a:ext cx="1201740" cy="4399199"/>
            </a:xfrm>
            <a:prstGeom prst="rect">
              <a:avLst/>
            </a:prstGeom>
          </p:spPr>
        </p:pic>
      </p:grpSp>
      <p:grpSp>
        <p:nvGrpSpPr>
          <p:cNvPr id="1010" name="그룹 1010"/>
          <p:cNvGrpSpPr/>
          <p:nvPr/>
        </p:nvGrpSpPr>
        <p:grpSpPr>
          <a:xfrm>
            <a:off x="8884500" y="4523904"/>
            <a:ext cx="1201740" cy="3819706"/>
            <a:chOff x="8884500" y="4523904"/>
            <a:chExt cx="1201740" cy="3819706"/>
          </a:xfrm>
        </p:grpSpPr>
        <p:pic>
          <p:nvPicPr>
            <p:cNvPr id="37" name="Object 36"/>
            <p:cNvPicPr>
              <a:picLocks noChangeAspect="1"/>
            </p:cNvPicPr>
            <p:nvPr/>
          </p:nvPicPr>
          <p:blipFill>
            <a:blip r:embed="rId7" cstate="print"/>
            <a:stretch>
              <a:fillRect/>
            </a:stretch>
          </p:blipFill>
          <p:spPr>
            <a:xfrm>
              <a:off x="8884500" y="4523904"/>
              <a:ext cx="1201740" cy="3819706"/>
            </a:xfrm>
            <a:prstGeom prst="rect">
              <a:avLst/>
            </a:prstGeom>
          </p:spPr>
        </p:pic>
      </p:grpSp>
      <p:grpSp>
        <p:nvGrpSpPr>
          <p:cNvPr id="1011" name="그룹 1011"/>
          <p:cNvGrpSpPr/>
          <p:nvPr/>
        </p:nvGrpSpPr>
        <p:grpSpPr>
          <a:xfrm>
            <a:off x="10799805" y="7114380"/>
            <a:ext cx="1201740" cy="1229230"/>
            <a:chOff x="10799805" y="7114380"/>
            <a:chExt cx="1201740" cy="1229230"/>
          </a:xfrm>
        </p:grpSpPr>
        <p:pic>
          <p:nvPicPr>
            <p:cNvPr id="40" name="Object 39"/>
            <p:cNvPicPr>
              <a:picLocks noChangeAspect="1"/>
            </p:cNvPicPr>
            <p:nvPr/>
          </p:nvPicPr>
          <p:blipFill>
            <a:blip r:embed="rId8" cstate="print"/>
            <a:stretch>
              <a:fillRect/>
            </a:stretch>
          </p:blipFill>
          <p:spPr>
            <a:xfrm>
              <a:off x="10799805" y="7114380"/>
              <a:ext cx="1201740" cy="1229230"/>
            </a:xfrm>
            <a:prstGeom prst="rect">
              <a:avLst/>
            </a:prstGeom>
          </p:spPr>
        </p:pic>
      </p:grpSp>
      <p:grpSp>
        <p:nvGrpSpPr>
          <p:cNvPr id="1012" name="그룹 1012"/>
          <p:cNvGrpSpPr/>
          <p:nvPr/>
        </p:nvGrpSpPr>
        <p:grpSpPr>
          <a:xfrm>
            <a:off x="12715110" y="3190570"/>
            <a:ext cx="1201740" cy="5153039"/>
            <a:chOff x="12715110" y="3190570"/>
            <a:chExt cx="1201740" cy="5153039"/>
          </a:xfrm>
        </p:grpSpPr>
        <p:pic>
          <p:nvPicPr>
            <p:cNvPr id="43" name="Object 42"/>
            <p:cNvPicPr>
              <a:picLocks noChangeAspect="1"/>
            </p:cNvPicPr>
            <p:nvPr/>
          </p:nvPicPr>
          <p:blipFill>
            <a:blip r:embed="rId9" cstate="print"/>
            <a:stretch>
              <a:fillRect/>
            </a:stretch>
          </p:blipFill>
          <p:spPr>
            <a:xfrm>
              <a:off x="12715110" y="3190570"/>
              <a:ext cx="1201740" cy="5153039"/>
            </a:xfrm>
            <a:prstGeom prst="rect">
              <a:avLst/>
            </a:prstGeom>
          </p:spPr>
        </p:pic>
      </p:grpSp>
      <p:grpSp>
        <p:nvGrpSpPr>
          <p:cNvPr id="1013" name="그룹 1013"/>
          <p:cNvGrpSpPr/>
          <p:nvPr/>
        </p:nvGrpSpPr>
        <p:grpSpPr>
          <a:xfrm>
            <a:off x="14630415" y="5058413"/>
            <a:ext cx="1201740" cy="3285197"/>
            <a:chOff x="14630415" y="5058413"/>
            <a:chExt cx="1201740" cy="3285197"/>
          </a:xfrm>
        </p:grpSpPr>
        <p:pic>
          <p:nvPicPr>
            <p:cNvPr id="46" name="Object 45"/>
            <p:cNvPicPr>
              <a:picLocks noChangeAspect="1"/>
            </p:cNvPicPr>
            <p:nvPr/>
          </p:nvPicPr>
          <p:blipFill>
            <a:blip r:embed="rId10" cstate="print"/>
            <a:stretch>
              <a:fillRect/>
            </a:stretch>
          </p:blipFill>
          <p:spPr>
            <a:xfrm>
              <a:off x="14630415" y="5058413"/>
              <a:ext cx="1201740" cy="3285197"/>
            </a:xfrm>
            <a:prstGeom prst="rect">
              <a:avLst/>
            </a:prstGeom>
          </p:spPr>
        </p:pic>
      </p:grpSp>
      <p:sp>
        <p:nvSpPr>
          <p:cNvPr id="48" name="Object 48"/>
          <p:cNvSpPr txBox="1"/>
          <p:nvPr/>
        </p:nvSpPr>
        <p:spPr>
          <a:xfrm>
            <a:off x="2838149" y="6353063"/>
            <a:ext cx="1802609" cy="548558"/>
          </a:xfrm>
          <a:prstGeom prst="rect">
            <a:avLst/>
          </a:prstGeom>
          <a:noFill/>
        </p:spPr>
        <p:txBody>
          <a:bodyPr wrap="square" rtlCol="0" anchor="t">
            <a:spAutoFit/>
          </a:bodyPr>
          <a:lstStyle/>
          <a:p>
            <a:pPr algn="ctr"/>
            <a:r>
              <a:rPr lang="en-US" sz="2400" kern="0" spc="-200" dirty="0">
                <a:solidFill>
                  <a:srgbClr val="206D38"/>
                </a:solidFill>
                <a:latin typeface="Noto Sans CJK KR Bold" pitchFamily="34" charset="0"/>
                <a:cs typeface="Noto Sans CJK KR Bold" pitchFamily="34" charset="0"/>
              </a:rPr>
              <a:t>A 집단</a:t>
            </a:r>
            <a:endParaRPr lang="en-US" dirty="0"/>
          </a:p>
        </p:txBody>
      </p:sp>
      <p:sp>
        <p:nvSpPr>
          <p:cNvPr id="49" name="Object 49"/>
          <p:cNvSpPr txBox="1"/>
          <p:nvPr/>
        </p:nvSpPr>
        <p:spPr>
          <a:xfrm>
            <a:off x="4753453" y="3491532"/>
            <a:ext cx="1802609" cy="607985"/>
          </a:xfrm>
          <a:prstGeom prst="rect">
            <a:avLst/>
          </a:prstGeom>
          <a:noFill/>
        </p:spPr>
        <p:txBody>
          <a:bodyPr wrap="square" rtlCol="0" anchor="t">
            <a:spAutoFit/>
          </a:bodyPr>
          <a:lstStyle/>
          <a:p>
            <a:pPr algn="ctr"/>
            <a:r>
              <a:rPr lang="en-US" sz="2400" kern="0" spc="-200" dirty="0">
                <a:solidFill>
                  <a:srgbClr val="CD6461"/>
                </a:solidFill>
                <a:latin typeface="Noto Sans CJK KR Bold" pitchFamily="34" charset="0"/>
                <a:cs typeface="Noto Sans CJK KR Bold" pitchFamily="34" charset="0"/>
              </a:rPr>
              <a:t>B집단</a:t>
            </a:r>
            <a:endParaRPr lang="en-US" dirty="0"/>
          </a:p>
        </p:txBody>
      </p:sp>
      <p:sp>
        <p:nvSpPr>
          <p:cNvPr id="50" name="Object 50"/>
          <p:cNvSpPr txBox="1"/>
          <p:nvPr/>
        </p:nvSpPr>
        <p:spPr>
          <a:xfrm>
            <a:off x="6668758" y="4158199"/>
            <a:ext cx="1802609" cy="607985"/>
          </a:xfrm>
          <a:prstGeom prst="rect">
            <a:avLst/>
          </a:prstGeom>
          <a:noFill/>
        </p:spPr>
        <p:txBody>
          <a:bodyPr wrap="square" rtlCol="0" anchor="t">
            <a:spAutoFit/>
          </a:bodyPr>
          <a:lstStyle/>
          <a:p>
            <a:pPr algn="ctr"/>
            <a:r>
              <a:rPr lang="en-US" sz="2400" kern="0" spc="-200" dirty="0">
                <a:solidFill>
                  <a:srgbClr val="206D38"/>
                </a:solidFill>
                <a:latin typeface="Noto Sans CJK KR Bold" pitchFamily="34" charset="0"/>
                <a:cs typeface="Noto Sans CJK KR Bold" pitchFamily="34" charset="0"/>
              </a:rPr>
              <a:t>AC집단</a:t>
            </a:r>
            <a:endParaRPr lang="en-US" dirty="0"/>
          </a:p>
        </p:txBody>
      </p:sp>
      <p:sp>
        <p:nvSpPr>
          <p:cNvPr id="51" name="Object 51"/>
          <p:cNvSpPr txBox="1"/>
          <p:nvPr/>
        </p:nvSpPr>
        <p:spPr>
          <a:xfrm>
            <a:off x="8584063" y="4692704"/>
            <a:ext cx="1802609" cy="607985"/>
          </a:xfrm>
          <a:prstGeom prst="rect">
            <a:avLst/>
          </a:prstGeom>
          <a:noFill/>
        </p:spPr>
        <p:txBody>
          <a:bodyPr wrap="square" rtlCol="0" anchor="t">
            <a:spAutoFit/>
          </a:bodyPr>
          <a:lstStyle/>
          <a:p>
            <a:pPr algn="ctr"/>
            <a:r>
              <a:rPr lang="en-US" sz="2400" kern="0" spc="-200" dirty="0">
                <a:solidFill>
                  <a:srgbClr val="206D38"/>
                </a:solidFill>
                <a:latin typeface="Noto Sans CJK KR Bold" pitchFamily="34" charset="0"/>
                <a:cs typeface="Noto Sans CJK KR Bold" pitchFamily="34" charset="0"/>
              </a:rPr>
              <a:t>AB 집단</a:t>
            </a:r>
            <a:endParaRPr lang="en-US" dirty="0"/>
          </a:p>
        </p:txBody>
      </p:sp>
      <p:sp>
        <p:nvSpPr>
          <p:cNvPr id="52" name="Object 52"/>
          <p:cNvSpPr txBox="1"/>
          <p:nvPr/>
        </p:nvSpPr>
        <p:spPr>
          <a:xfrm>
            <a:off x="12414672" y="3400094"/>
            <a:ext cx="1802609" cy="607985"/>
          </a:xfrm>
          <a:prstGeom prst="rect">
            <a:avLst/>
          </a:prstGeom>
          <a:noFill/>
        </p:spPr>
        <p:txBody>
          <a:bodyPr wrap="square" rtlCol="0" anchor="t">
            <a:spAutoFit/>
          </a:bodyPr>
          <a:lstStyle/>
          <a:p>
            <a:pPr algn="ctr"/>
            <a:r>
              <a:rPr lang="en-US" sz="2400" kern="0" spc="-200" dirty="0">
                <a:solidFill>
                  <a:srgbClr val="CD6461"/>
                </a:solidFill>
                <a:latin typeface="Noto Sans CJK KR Bold" pitchFamily="34" charset="0"/>
                <a:cs typeface="Noto Sans CJK KR Bold" pitchFamily="34" charset="0"/>
              </a:rPr>
              <a:t>D 집단</a:t>
            </a:r>
            <a:endParaRPr lang="en-US" dirty="0"/>
          </a:p>
        </p:txBody>
      </p:sp>
      <p:sp>
        <p:nvSpPr>
          <p:cNvPr id="53" name="Object 53"/>
          <p:cNvSpPr txBox="1"/>
          <p:nvPr/>
        </p:nvSpPr>
        <p:spPr>
          <a:xfrm>
            <a:off x="14330005" y="5228666"/>
            <a:ext cx="1802609" cy="607985"/>
          </a:xfrm>
          <a:prstGeom prst="rect">
            <a:avLst/>
          </a:prstGeom>
          <a:noFill/>
        </p:spPr>
        <p:txBody>
          <a:bodyPr wrap="square" rtlCol="0" anchor="t">
            <a:spAutoFit/>
          </a:bodyPr>
          <a:lstStyle/>
          <a:p>
            <a:pPr algn="ctr"/>
            <a:r>
              <a:rPr lang="en-US" sz="2400" kern="0" spc="-200" dirty="0">
                <a:solidFill>
                  <a:srgbClr val="206D38"/>
                </a:solidFill>
                <a:latin typeface="Noto Sans CJK KR Bold" pitchFamily="34" charset="0"/>
                <a:cs typeface="Noto Sans CJK KR Bold" pitchFamily="34" charset="0"/>
              </a:rPr>
              <a:t>BC 집단</a:t>
            </a:r>
            <a:endParaRPr lang="en-US" dirty="0"/>
          </a:p>
        </p:txBody>
      </p:sp>
      <p:sp>
        <p:nvSpPr>
          <p:cNvPr id="54" name="Object 54"/>
          <p:cNvSpPr txBox="1"/>
          <p:nvPr/>
        </p:nvSpPr>
        <p:spPr>
          <a:xfrm>
            <a:off x="10499339" y="7243913"/>
            <a:ext cx="1802609" cy="607985"/>
          </a:xfrm>
          <a:prstGeom prst="rect">
            <a:avLst/>
          </a:prstGeom>
          <a:noFill/>
        </p:spPr>
        <p:txBody>
          <a:bodyPr wrap="square" rtlCol="0" anchor="t">
            <a:spAutoFit/>
          </a:bodyPr>
          <a:lstStyle/>
          <a:p>
            <a:pPr algn="ctr"/>
            <a:r>
              <a:rPr lang="en-US" sz="2400" kern="0" spc="-200" dirty="0">
                <a:solidFill>
                  <a:srgbClr val="206D38"/>
                </a:solidFill>
                <a:latin typeface="Noto Sans CJK KR Bold" pitchFamily="34" charset="0"/>
                <a:cs typeface="Noto Sans CJK KR Bold" pitchFamily="34" charset="0"/>
              </a:rPr>
              <a:t>O 집단</a:t>
            </a:r>
            <a:endParaRPr lang="en-US" dirty="0"/>
          </a:p>
        </p:txBody>
      </p:sp>
      <p:sp>
        <p:nvSpPr>
          <p:cNvPr id="55" name="Object 55"/>
          <p:cNvSpPr txBox="1"/>
          <p:nvPr/>
        </p:nvSpPr>
        <p:spPr>
          <a:xfrm>
            <a:off x="2581105" y="8833543"/>
            <a:ext cx="20696043" cy="1123274"/>
          </a:xfrm>
          <a:prstGeom prst="rect">
            <a:avLst/>
          </a:prstGeom>
          <a:noFill/>
        </p:spPr>
        <p:txBody>
          <a:bodyPr wrap="square" rtlCol="0" anchor="t">
            <a:spAutoFit/>
          </a:bodyPr>
          <a:lstStyle/>
          <a:p>
            <a:r>
              <a:rPr lang="en-US" sz="2200" kern="0" spc="-200" dirty="0">
                <a:solidFill>
                  <a:srgbClr val="206D38"/>
                </a:solidFill>
                <a:latin typeface="Noto Sans CJK KR Medium" pitchFamily="34" charset="0"/>
                <a:cs typeface="Noto Sans CJK KR Medium" pitchFamily="34" charset="0"/>
              </a:rPr>
              <a:t>해당 그래프에 대한 내용을 2-3줄 내외로 써주세요. 사용된 서체는 Noto Sans KR Medium 입니다. 글자 사이즈는 22입니다. 해당 그래프에 대한 내용을 2-3줄 내외로 써주세요. 사용된 서체는 Noto Sans KR Medium 입니다. 글자 사이즈는 22입니다.</a:t>
            </a:r>
            <a:endParaRPr lang="en-US" dirty="0"/>
          </a:p>
        </p:txBody>
      </p:sp>
      <p:grpSp>
        <p:nvGrpSpPr>
          <p:cNvPr id="1014" name="그룹 1014"/>
          <p:cNvGrpSpPr/>
          <p:nvPr/>
        </p:nvGrpSpPr>
        <p:grpSpPr>
          <a:xfrm>
            <a:off x="1846086" y="1993006"/>
            <a:ext cx="10155458" cy="152788"/>
            <a:chOff x="1846086" y="1993006"/>
            <a:chExt cx="10155458" cy="152788"/>
          </a:xfrm>
        </p:grpSpPr>
        <p:pic>
          <p:nvPicPr>
            <p:cNvPr id="57" name="Object 56"/>
            <p:cNvPicPr>
              <a:picLocks noChangeAspect="1"/>
            </p:cNvPicPr>
            <p:nvPr/>
          </p:nvPicPr>
          <p:blipFill>
            <a:blip r:embed="rId11" cstate="print"/>
            <a:stretch>
              <a:fillRect/>
            </a:stretch>
          </p:blipFill>
          <p:spPr>
            <a:xfrm>
              <a:off x="1846086" y="1993006"/>
              <a:ext cx="10155458" cy="152788"/>
            </a:xfrm>
            <a:prstGeom prst="rect">
              <a:avLst/>
            </a:prstGeom>
          </p:spPr>
        </p:pic>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FFFFF"/>
        </a:solidFill>
        <a:effectLst/>
      </p:bgPr>
    </p:bg>
    <p:spTree>
      <p:nvGrpSpPr>
        <p:cNvPr id="1" name=""/>
        <p:cNvGrpSpPr/>
        <p:nvPr/>
      </p:nvGrpSpPr>
      <p:grpSpPr>
        <a:xfrm>
          <a:off x="0" y="0"/>
          <a:ext cx="0" cy="0"/>
          <a:chOff x="0" y="0"/>
          <a:chExt cx="0" cy="0"/>
        </a:xfrm>
      </p:grpSpPr>
      <p:grpSp>
        <p:nvGrpSpPr>
          <p:cNvPr id="1001" name="그룹 1001"/>
          <p:cNvGrpSpPr/>
          <p:nvPr/>
        </p:nvGrpSpPr>
        <p:grpSpPr>
          <a:xfrm>
            <a:off x="12023889" y="3830247"/>
            <a:ext cx="5132359" cy="5132359"/>
            <a:chOff x="12023889" y="3830247"/>
            <a:chExt cx="5132359" cy="5132359"/>
          </a:xfrm>
        </p:grpSpPr>
        <p:pic>
          <p:nvPicPr>
            <p:cNvPr id="3" name="Object 2"/>
            <p:cNvPicPr>
              <a:picLocks noChangeAspect="1"/>
            </p:cNvPicPr>
            <p:nvPr/>
          </p:nvPicPr>
          <p:blipFill>
            <a:blip r:embed="rId2" cstate="print"/>
            <a:stretch>
              <a:fillRect/>
            </a:stretch>
          </p:blipFill>
          <p:spPr>
            <a:xfrm>
              <a:off x="12023889" y="3830247"/>
              <a:ext cx="5132359" cy="5132359"/>
            </a:xfrm>
            <a:prstGeom prst="rect">
              <a:avLst/>
            </a:prstGeom>
          </p:spPr>
        </p:pic>
      </p:grpSp>
      <p:grpSp>
        <p:nvGrpSpPr>
          <p:cNvPr id="1002" name="그룹 1002"/>
          <p:cNvGrpSpPr/>
          <p:nvPr/>
        </p:nvGrpSpPr>
        <p:grpSpPr>
          <a:xfrm>
            <a:off x="1104069" y="3917128"/>
            <a:ext cx="5132359" cy="5132359"/>
            <a:chOff x="1104069" y="3917128"/>
            <a:chExt cx="5132359" cy="5132359"/>
          </a:xfrm>
        </p:grpSpPr>
        <p:pic>
          <p:nvPicPr>
            <p:cNvPr id="6" name="Object 5"/>
            <p:cNvPicPr>
              <a:picLocks noChangeAspect="1"/>
            </p:cNvPicPr>
            <p:nvPr/>
          </p:nvPicPr>
          <p:blipFill>
            <a:blip r:embed="rId2" cstate="print"/>
            <a:stretch>
              <a:fillRect/>
            </a:stretch>
          </p:blipFill>
          <p:spPr>
            <a:xfrm rot="-5400000">
              <a:off x="1104069" y="3917128"/>
              <a:ext cx="5132359" cy="5132359"/>
            </a:xfrm>
            <a:prstGeom prst="rect">
              <a:avLst/>
            </a:prstGeom>
          </p:spPr>
        </p:pic>
      </p:grpSp>
      <p:grpSp>
        <p:nvGrpSpPr>
          <p:cNvPr id="1003" name="그룹 1003"/>
          <p:cNvGrpSpPr/>
          <p:nvPr/>
        </p:nvGrpSpPr>
        <p:grpSpPr>
          <a:xfrm>
            <a:off x="6563979" y="3917128"/>
            <a:ext cx="5132359" cy="5132359"/>
            <a:chOff x="6563979" y="3917128"/>
            <a:chExt cx="5132359" cy="5132359"/>
          </a:xfrm>
        </p:grpSpPr>
        <p:pic>
          <p:nvPicPr>
            <p:cNvPr id="9" name="Object 8"/>
            <p:cNvPicPr>
              <a:picLocks noChangeAspect="1"/>
            </p:cNvPicPr>
            <p:nvPr/>
          </p:nvPicPr>
          <p:blipFill>
            <a:blip r:embed="rId3" cstate="print"/>
            <a:stretch>
              <a:fillRect/>
            </a:stretch>
          </p:blipFill>
          <p:spPr>
            <a:xfrm rot="5400000">
              <a:off x="6563979" y="3917128"/>
              <a:ext cx="5132359" cy="5132359"/>
            </a:xfrm>
            <a:prstGeom prst="rect">
              <a:avLst/>
            </a:prstGeom>
          </p:spPr>
        </p:pic>
      </p:grpSp>
      <p:grpSp>
        <p:nvGrpSpPr>
          <p:cNvPr id="1004" name="그룹 1004"/>
          <p:cNvGrpSpPr/>
          <p:nvPr/>
        </p:nvGrpSpPr>
        <p:grpSpPr>
          <a:xfrm>
            <a:off x="1515515" y="4505047"/>
            <a:ext cx="1189439" cy="1189439"/>
            <a:chOff x="1515515" y="4505047"/>
            <a:chExt cx="1189439" cy="1189439"/>
          </a:xfrm>
        </p:grpSpPr>
        <p:grpSp>
          <p:nvGrpSpPr>
            <p:cNvPr id="1005" name="그룹 1005"/>
            <p:cNvGrpSpPr/>
            <p:nvPr/>
          </p:nvGrpSpPr>
          <p:grpSpPr>
            <a:xfrm>
              <a:off x="1515515" y="4505047"/>
              <a:ext cx="1189439" cy="1189439"/>
              <a:chOff x="1515515" y="4505047"/>
              <a:chExt cx="1189439" cy="1189439"/>
            </a:xfrm>
          </p:grpSpPr>
          <p:pic>
            <p:nvPicPr>
              <p:cNvPr id="13" name="Object 12"/>
              <p:cNvPicPr>
                <a:picLocks noChangeAspect="1"/>
              </p:cNvPicPr>
              <p:nvPr/>
            </p:nvPicPr>
            <p:blipFill>
              <a:blip r:embed="rId4" cstate="print"/>
              <a:stretch>
                <a:fillRect/>
              </a:stretch>
            </p:blipFill>
            <p:spPr>
              <a:xfrm>
                <a:off x="1515515" y="4505047"/>
                <a:ext cx="1189439" cy="1189439"/>
              </a:xfrm>
              <a:prstGeom prst="rect">
                <a:avLst/>
              </a:prstGeom>
            </p:spPr>
          </p:pic>
        </p:grpSp>
        <p:grpSp>
          <p:nvGrpSpPr>
            <p:cNvPr id="1006" name="그룹 1006"/>
            <p:cNvGrpSpPr/>
            <p:nvPr/>
          </p:nvGrpSpPr>
          <p:grpSpPr>
            <a:xfrm>
              <a:off x="1827111" y="4663285"/>
              <a:ext cx="566247" cy="872962"/>
              <a:chOff x="1827111" y="4663285"/>
              <a:chExt cx="566247" cy="872962"/>
            </a:xfrm>
          </p:grpSpPr>
          <p:pic>
            <p:nvPicPr>
              <p:cNvPr id="16" name="Object 15"/>
              <p:cNvPicPr>
                <a:picLocks noChangeAspect="1"/>
              </p:cNvPicPr>
              <p:nvPr/>
            </p:nvPicPr>
            <p:blipFill>
              <a:blip r:embed="rId5" cstate="print"/>
              <a:stretch>
                <a:fillRect/>
              </a:stretch>
            </p:blipFill>
            <p:spPr>
              <a:xfrm>
                <a:off x="1827111" y="4663285"/>
                <a:ext cx="566247" cy="872962"/>
              </a:xfrm>
              <a:prstGeom prst="rect">
                <a:avLst/>
              </a:prstGeom>
            </p:spPr>
          </p:pic>
        </p:grpSp>
      </p:grpSp>
      <p:grpSp>
        <p:nvGrpSpPr>
          <p:cNvPr id="1007" name="그룹 1007"/>
          <p:cNvGrpSpPr/>
          <p:nvPr/>
        </p:nvGrpSpPr>
        <p:grpSpPr>
          <a:xfrm>
            <a:off x="12380491" y="4505047"/>
            <a:ext cx="1189439" cy="1189439"/>
            <a:chOff x="12380491" y="4505047"/>
            <a:chExt cx="1189439" cy="1189439"/>
          </a:xfrm>
        </p:grpSpPr>
        <p:grpSp>
          <p:nvGrpSpPr>
            <p:cNvPr id="1008" name="그룹 1008"/>
            <p:cNvGrpSpPr/>
            <p:nvPr/>
          </p:nvGrpSpPr>
          <p:grpSpPr>
            <a:xfrm>
              <a:off x="12380491" y="4505047"/>
              <a:ext cx="1189439" cy="1189439"/>
              <a:chOff x="12380491" y="4505047"/>
              <a:chExt cx="1189439" cy="1189439"/>
            </a:xfrm>
          </p:grpSpPr>
          <p:pic>
            <p:nvPicPr>
              <p:cNvPr id="21" name="Object 20"/>
              <p:cNvPicPr>
                <a:picLocks noChangeAspect="1"/>
              </p:cNvPicPr>
              <p:nvPr/>
            </p:nvPicPr>
            <p:blipFill>
              <a:blip r:embed="rId6" cstate="print"/>
              <a:stretch>
                <a:fillRect/>
              </a:stretch>
            </p:blipFill>
            <p:spPr>
              <a:xfrm>
                <a:off x="12380491" y="4505047"/>
                <a:ext cx="1189439" cy="1189439"/>
              </a:xfrm>
              <a:prstGeom prst="rect">
                <a:avLst/>
              </a:prstGeom>
            </p:spPr>
          </p:pic>
        </p:grpSp>
        <p:grpSp>
          <p:nvGrpSpPr>
            <p:cNvPr id="1009" name="그룹 1009"/>
            <p:cNvGrpSpPr/>
            <p:nvPr/>
          </p:nvGrpSpPr>
          <p:grpSpPr>
            <a:xfrm>
              <a:off x="12608744" y="4691533"/>
              <a:ext cx="705611" cy="844714"/>
              <a:chOff x="12608744" y="4691533"/>
              <a:chExt cx="705611" cy="844714"/>
            </a:xfrm>
          </p:grpSpPr>
          <p:pic>
            <p:nvPicPr>
              <p:cNvPr id="24" name="Object 23"/>
              <p:cNvPicPr>
                <a:picLocks noChangeAspect="1"/>
              </p:cNvPicPr>
              <p:nvPr/>
            </p:nvPicPr>
            <p:blipFill>
              <a:blip r:embed="rId7" cstate="print"/>
              <a:stretch>
                <a:fillRect/>
              </a:stretch>
            </p:blipFill>
            <p:spPr>
              <a:xfrm>
                <a:off x="12608744" y="4691533"/>
                <a:ext cx="705611" cy="844714"/>
              </a:xfrm>
              <a:prstGeom prst="rect">
                <a:avLst/>
              </a:prstGeom>
            </p:spPr>
          </p:pic>
        </p:grpSp>
      </p:grpSp>
      <p:grpSp>
        <p:nvGrpSpPr>
          <p:cNvPr id="1010" name="그룹 1010"/>
          <p:cNvGrpSpPr/>
          <p:nvPr/>
        </p:nvGrpSpPr>
        <p:grpSpPr>
          <a:xfrm>
            <a:off x="7021835" y="4505047"/>
            <a:ext cx="1189439" cy="1189439"/>
            <a:chOff x="7021835" y="4505047"/>
            <a:chExt cx="1189439" cy="1189439"/>
          </a:xfrm>
        </p:grpSpPr>
        <p:grpSp>
          <p:nvGrpSpPr>
            <p:cNvPr id="1011" name="그룹 1011"/>
            <p:cNvGrpSpPr/>
            <p:nvPr/>
          </p:nvGrpSpPr>
          <p:grpSpPr>
            <a:xfrm>
              <a:off x="7021835" y="4505047"/>
              <a:ext cx="1189439" cy="1189439"/>
              <a:chOff x="7021835" y="4505047"/>
              <a:chExt cx="1189439" cy="1189439"/>
            </a:xfrm>
          </p:grpSpPr>
          <p:pic>
            <p:nvPicPr>
              <p:cNvPr id="29" name="Object 28"/>
              <p:cNvPicPr>
                <a:picLocks noChangeAspect="1"/>
              </p:cNvPicPr>
              <p:nvPr/>
            </p:nvPicPr>
            <p:blipFill>
              <a:blip r:embed="rId8" cstate="print"/>
              <a:stretch>
                <a:fillRect/>
              </a:stretch>
            </p:blipFill>
            <p:spPr>
              <a:xfrm>
                <a:off x="7021835" y="4505047"/>
                <a:ext cx="1189439" cy="1189439"/>
              </a:xfrm>
              <a:prstGeom prst="rect">
                <a:avLst/>
              </a:prstGeom>
            </p:spPr>
          </p:pic>
        </p:grpSp>
        <p:grpSp>
          <p:nvGrpSpPr>
            <p:cNvPr id="1012" name="그룹 1012"/>
            <p:cNvGrpSpPr/>
            <p:nvPr/>
          </p:nvGrpSpPr>
          <p:grpSpPr>
            <a:xfrm>
              <a:off x="7166192" y="4696140"/>
              <a:ext cx="861110" cy="840107"/>
              <a:chOff x="7166192" y="4696140"/>
              <a:chExt cx="861110" cy="840107"/>
            </a:xfrm>
          </p:grpSpPr>
          <p:pic>
            <p:nvPicPr>
              <p:cNvPr id="32" name="Object 31"/>
              <p:cNvPicPr>
                <a:picLocks noChangeAspect="1"/>
              </p:cNvPicPr>
              <p:nvPr/>
            </p:nvPicPr>
            <p:blipFill>
              <a:blip r:embed="rId9" cstate="print"/>
              <a:stretch>
                <a:fillRect/>
              </a:stretch>
            </p:blipFill>
            <p:spPr>
              <a:xfrm>
                <a:off x="7166192" y="4696140"/>
                <a:ext cx="861110" cy="840107"/>
              </a:xfrm>
              <a:prstGeom prst="rect">
                <a:avLst/>
              </a:prstGeom>
            </p:spPr>
          </p:pic>
        </p:grpSp>
      </p:grpSp>
      <p:sp>
        <p:nvSpPr>
          <p:cNvPr id="35" name="Object 35"/>
          <p:cNvSpPr txBox="1"/>
          <p:nvPr/>
        </p:nvSpPr>
        <p:spPr>
          <a:xfrm>
            <a:off x="1639495" y="6211259"/>
            <a:ext cx="6092261" cy="2446220"/>
          </a:xfrm>
          <a:prstGeom prst="rect">
            <a:avLst/>
          </a:prstGeom>
          <a:noFill/>
        </p:spPr>
        <p:txBody>
          <a:bodyPr wrap="square" rtlCol="0" anchor="t">
            <a:spAutoFit/>
          </a:bodyPr>
          <a:lstStyle/>
          <a:p>
            <a:pPr algn="just"/>
            <a:r>
              <a:rPr lang="en-US" sz="1800" kern="0" spc="-200" dirty="0">
                <a:solidFill>
                  <a:srgbClr val="206D38"/>
                </a:solidFill>
                <a:latin typeface="Noto Sans CJK KR Medium" pitchFamily="34" charset="0"/>
                <a:cs typeface="Noto Sans CJK KR Medium" pitchFamily="34" charset="0"/>
              </a:rPr>
              <a:t>해당 키워드에 대한 내용을 작성해 주세요. 사용된 폰트는 Noto Sans CJK KR Regular입니다. 글자 크기는 18입니다. 해당 키워드에 대한 내용을 작성해 주세요. 사용된 폰트는 Noto Sans CJK KR Regular입니다. 글자 크기는 18입니다. </a:t>
            </a:r>
            <a:endParaRPr lang="en-US" dirty="0"/>
          </a:p>
        </p:txBody>
      </p:sp>
      <p:sp>
        <p:nvSpPr>
          <p:cNvPr id="36" name="Object 36"/>
          <p:cNvSpPr txBox="1"/>
          <p:nvPr/>
        </p:nvSpPr>
        <p:spPr>
          <a:xfrm>
            <a:off x="2903874" y="4650189"/>
            <a:ext cx="2498049" cy="1478005"/>
          </a:xfrm>
          <a:prstGeom prst="rect">
            <a:avLst/>
          </a:prstGeom>
          <a:noFill/>
        </p:spPr>
        <p:txBody>
          <a:bodyPr wrap="square" rtlCol="0" anchor="t">
            <a:spAutoFit/>
          </a:bodyPr>
          <a:lstStyle/>
          <a:p>
            <a:r>
              <a:rPr lang="en-US" sz="2900" kern="0" spc="-300" dirty="0">
                <a:solidFill>
                  <a:srgbClr val="206D38"/>
                </a:solidFill>
                <a:latin typeface="Gmarket Sans Bold" pitchFamily="34" charset="0"/>
                <a:cs typeface="Gmarket Sans Bold" pitchFamily="34" charset="0"/>
              </a:rPr>
              <a:t>키워드를 써주세요</a:t>
            </a:r>
            <a:endParaRPr lang="en-US" dirty="0"/>
          </a:p>
        </p:txBody>
      </p:sp>
      <p:sp>
        <p:nvSpPr>
          <p:cNvPr id="37" name="Object 37"/>
          <p:cNvSpPr txBox="1"/>
          <p:nvPr/>
        </p:nvSpPr>
        <p:spPr>
          <a:xfrm>
            <a:off x="7076006" y="6211259"/>
            <a:ext cx="6200553" cy="2446220"/>
          </a:xfrm>
          <a:prstGeom prst="rect">
            <a:avLst/>
          </a:prstGeom>
          <a:noFill/>
        </p:spPr>
        <p:txBody>
          <a:bodyPr wrap="square" rtlCol="0" anchor="t">
            <a:spAutoFit/>
          </a:bodyPr>
          <a:lstStyle/>
          <a:p>
            <a:pPr algn="just"/>
            <a:r>
              <a:rPr lang="en-US" sz="1800" kern="0" spc="-200" dirty="0">
                <a:solidFill>
                  <a:srgbClr val="206D38"/>
                </a:solidFill>
                <a:latin typeface="Noto Sans CJK KR Medium" pitchFamily="34" charset="0"/>
                <a:cs typeface="Noto Sans CJK KR Medium" pitchFamily="34" charset="0"/>
              </a:rPr>
              <a:t>해당 키워드에 대한 내용을 작성해 주세요. 사용된 폰트는 Noto Sans CJK KR Regular입니다. 글자 크기는 18입니다. 해당 키워드에 대한 내용을 작성해 주세요. 사용된 폰트는 Noto Sans CJK KR Regular입니다. 글자 크기는 18입니다. </a:t>
            </a:r>
            <a:endParaRPr lang="en-US" dirty="0"/>
          </a:p>
        </p:txBody>
      </p:sp>
      <p:sp>
        <p:nvSpPr>
          <p:cNvPr id="38" name="Object 38"/>
          <p:cNvSpPr txBox="1"/>
          <p:nvPr/>
        </p:nvSpPr>
        <p:spPr>
          <a:xfrm>
            <a:off x="12409063" y="6211259"/>
            <a:ext cx="6394872" cy="2446220"/>
          </a:xfrm>
          <a:prstGeom prst="rect">
            <a:avLst/>
          </a:prstGeom>
          <a:noFill/>
        </p:spPr>
        <p:txBody>
          <a:bodyPr wrap="square" rtlCol="0" anchor="t">
            <a:spAutoFit/>
          </a:bodyPr>
          <a:lstStyle/>
          <a:p>
            <a:pPr algn="just"/>
            <a:r>
              <a:rPr lang="en-US" sz="1800" kern="0" spc="-200" dirty="0">
                <a:solidFill>
                  <a:srgbClr val="206D38"/>
                </a:solidFill>
                <a:latin typeface="Noto Sans CJK KR Medium" pitchFamily="34" charset="0"/>
                <a:cs typeface="Noto Sans CJK KR Medium" pitchFamily="34" charset="0"/>
              </a:rPr>
              <a:t>해당 키워드에 대한 내용을 작성해 주세요. 사용된 폰트는 Noto Sans CJK KR Regular입니다. 글자 크기는 18입니다. 해당 키워드에 대한 내용을 작성해 주세요. 사용된 폰트는 Noto Sans CJK KR Regular입니다. 글자 크기는 18입니다. </a:t>
            </a:r>
            <a:endParaRPr lang="en-US" dirty="0"/>
          </a:p>
        </p:txBody>
      </p:sp>
      <p:sp>
        <p:nvSpPr>
          <p:cNvPr id="39" name="Object 39"/>
          <p:cNvSpPr txBox="1"/>
          <p:nvPr/>
        </p:nvSpPr>
        <p:spPr>
          <a:xfrm>
            <a:off x="1274657" y="1102933"/>
            <a:ext cx="4887649" cy="1371394"/>
          </a:xfrm>
          <a:prstGeom prst="rect">
            <a:avLst/>
          </a:prstGeom>
          <a:noFill/>
        </p:spPr>
        <p:txBody>
          <a:bodyPr wrap="square" rtlCol="0" anchor="t">
            <a:spAutoFit/>
          </a:bodyPr>
          <a:lstStyle/>
          <a:p>
            <a:r>
              <a:rPr lang="en-US" sz="6000" kern="0" spc="-400" dirty="0">
                <a:solidFill>
                  <a:srgbClr val="206D38"/>
                </a:solidFill>
                <a:latin typeface="Gmarket Sans Light" pitchFamily="34" charset="0"/>
                <a:cs typeface="Gmarket Sans Light" pitchFamily="34" charset="0"/>
              </a:rPr>
              <a:t>성격 구조</a:t>
            </a:r>
            <a:endParaRPr lang="en-US" dirty="0"/>
          </a:p>
        </p:txBody>
      </p:sp>
      <p:sp>
        <p:nvSpPr>
          <p:cNvPr id="40" name="Object 40"/>
          <p:cNvSpPr txBox="1"/>
          <p:nvPr/>
        </p:nvSpPr>
        <p:spPr>
          <a:xfrm>
            <a:off x="4533090" y="1190550"/>
            <a:ext cx="8203529" cy="1142829"/>
          </a:xfrm>
          <a:prstGeom prst="rect">
            <a:avLst/>
          </a:prstGeom>
          <a:noFill/>
        </p:spPr>
        <p:txBody>
          <a:bodyPr wrap="square" rtlCol="0" anchor="t">
            <a:spAutoFit/>
          </a:bodyPr>
          <a:lstStyle/>
          <a:p>
            <a:r>
              <a:rPr lang="en-US" sz="2400" kern="0" spc="-200" dirty="0">
                <a:solidFill>
                  <a:srgbClr val="206D38"/>
                </a:solidFill>
                <a:latin typeface="Gmarket Sans Medium" pitchFamily="34" charset="0"/>
                <a:cs typeface="Gmarket Sans Medium" pitchFamily="34" charset="0"/>
              </a:rPr>
              <a:t>소제목에 대한 부가적인 설명 혹은 강조하고 싶은 내용을 1-2줄로 써주세요</a:t>
            </a:r>
            <a:endParaRPr lang="en-US" dirty="0"/>
          </a:p>
        </p:txBody>
      </p:sp>
      <p:grpSp>
        <p:nvGrpSpPr>
          <p:cNvPr id="1013" name="그룹 1013"/>
          <p:cNvGrpSpPr/>
          <p:nvPr/>
        </p:nvGrpSpPr>
        <p:grpSpPr>
          <a:xfrm>
            <a:off x="1277935" y="2362202"/>
            <a:ext cx="8724174" cy="152788"/>
            <a:chOff x="1277935" y="2362202"/>
            <a:chExt cx="8724174" cy="152788"/>
          </a:xfrm>
        </p:grpSpPr>
        <p:pic>
          <p:nvPicPr>
            <p:cNvPr id="42" name="Object 41"/>
            <p:cNvPicPr>
              <a:picLocks noChangeAspect="1"/>
            </p:cNvPicPr>
            <p:nvPr/>
          </p:nvPicPr>
          <p:blipFill>
            <a:blip r:embed="rId10" cstate="print"/>
            <a:stretch>
              <a:fillRect/>
            </a:stretch>
          </p:blipFill>
          <p:spPr>
            <a:xfrm>
              <a:off x="1277935" y="2362202"/>
              <a:ext cx="8724174" cy="152788"/>
            </a:xfrm>
            <a:prstGeom prst="rect">
              <a:avLst/>
            </a:prstGeom>
          </p:spPr>
        </p:pic>
      </p:grpSp>
      <p:sp>
        <p:nvSpPr>
          <p:cNvPr id="44" name="Object 44"/>
          <p:cNvSpPr txBox="1"/>
          <p:nvPr/>
        </p:nvSpPr>
        <p:spPr>
          <a:xfrm>
            <a:off x="8446081" y="4650189"/>
            <a:ext cx="2498049" cy="1478005"/>
          </a:xfrm>
          <a:prstGeom prst="rect">
            <a:avLst/>
          </a:prstGeom>
          <a:noFill/>
        </p:spPr>
        <p:txBody>
          <a:bodyPr wrap="square" rtlCol="0" anchor="t">
            <a:spAutoFit/>
          </a:bodyPr>
          <a:lstStyle/>
          <a:p>
            <a:r>
              <a:rPr lang="en-US" sz="2900" kern="0" spc="-300" dirty="0">
                <a:solidFill>
                  <a:srgbClr val="206D38"/>
                </a:solidFill>
                <a:latin typeface="Gmarket Sans Bold" pitchFamily="34" charset="0"/>
                <a:cs typeface="Gmarket Sans Bold" pitchFamily="34" charset="0"/>
              </a:rPr>
              <a:t>키워드를 써주세요</a:t>
            </a:r>
            <a:endParaRPr lang="en-US" dirty="0"/>
          </a:p>
        </p:txBody>
      </p:sp>
      <p:sp>
        <p:nvSpPr>
          <p:cNvPr id="45" name="Object 45"/>
          <p:cNvSpPr txBox="1"/>
          <p:nvPr/>
        </p:nvSpPr>
        <p:spPr>
          <a:xfrm>
            <a:off x="13806806" y="4650189"/>
            <a:ext cx="2498049" cy="1478005"/>
          </a:xfrm>
          <a:prstGeom prst="rect">
            <a:avLst/>
          </a:prstGeom>
          <a:noFill/>
        </p:spPr>
        <p:txBody>
          <a:bodyPr wrap="square" rtlCol="0" anchor="t">
            <a:spAutoFit/>
          </a:bodyPr>
          <a:lstStyle/>
          <a:p>
            <a:r>
              <a:rPr lang="en-US" sz="2900" kern="0" spc="-300" dirty="0">
                <a:solidFill>
                  <a:srgbClr val="206D38"/>
                </a:solidFill>
                <a:latin typeface="Gmarket Sans Bold" pitchFamily="34" charset="0"/>
                <a:cs typeface="Gmarket Sans Bold" pitchFamily="34" charset="0"/>
              </a:rPr>
              <a:t>키워드를 써주세요</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FFFFF"/>
        </a:solidFill>
        <a:effectLst/>
      </p:bgPr>
    </p:bg>
    <p:spTree>
      <p:nvGrpSpPr>
        <p:cNvPr id="1" name=""/>
        <p:cNvGrpSpPr/>
        <p:nvPr/>
      </p:nvGrpSpPr>
      <p:grpSpPr>
        <a:xfrm>
          <a:off x="0" y="0"/>
          <a:ext cx="0" cy="0"/>
          <a:chOff x="0" y="0"/>
          <a:chExt cx="0" cy="0"/>
        </a:xfrm>
      </p:grpSpPr>
      <p:grpSp>
        <p:nvGrpSpPr>
          <p:cNvPr id="1001" name="그룹 1001"/>
          <p:cNvGrpSpPr/>
          <p:nvPr/>
        </p:nvGrpSpPr>
        <p:grpSpPr>
          <a:xfrm>
            <a:off x="5074479" y="-3162510"/>
            <a:ext cx="8136757" cy="19985410"/>
            <a:chOff x="5074479" y="-3162510"/>
            <a:chExt cx="8136757" cy="19985410"/>
          </a:xfrm>
        </p:grpSpPr>
        <p:pic>
          <p:nvPicPr>
            <p:cNvPr id="3" name="Object 2"/>
            <p:cNvPicPr>
              <a:picLocks noChangeAspect="1"/>
            </p:cNvPicPr>
            <p:nvPr/>
          </p:nvPicPr>
          <p:blipFill>
            <a:blip r:embed="rId2" cstate="print"/>
            <a:stretch>
              <a:fillRect/>
            </a:stretch>
          </p:blipFill>
          <p:spPr>
            <a:xfrm rot="-5400000">
              <a:off x="5074479" y="-3162510"/>
              <a:ext cx="8136757" cy="19985410"/>
            </a:xfrm>
            <a:prstGeom prst="rect">
              <a:avLst/>
            </a:prstGeom>
          </p:spPr>
        </p:pic>
      </p:grpSp>
      <p:grpSp>
        <p:nvGrpSpPr>
          <p:cNvPr id="1002" name="그룹 1002"/>
          <p:cNvGrpSpPr/>
          <p:nvPr/>
        </p:nvGrpSpPr>
        <p:grpSpPr>
          <a:xfrm>
            <a:off x="971109" y="3688981"/>
            <a:ext cx="3916475" cy="779708"/>
            <a:chOff x="971109" y="3688981"/>
            <a:chExt cx="3916475" cy="779708"/>
          </a:xfrm>
        </p:grpSpPr>
        <p:pic>
          <p:nvPicPr>
            <p:cNvPr id="6" name="Object 5"/>
            <p:cNvPicPr>
              <a:picLocks noChangeAspect="1"/>
            </p:cNvPicPr>
            <p:nvPr/>
          </p:nvPicPr>
          <p:blipFill>
            <a:blip r:embed="rId3" cstate="print"/>
            <a:stretch>
              <a:fillRect/>
            </a:stretch>
          </p:blipFill>
          <p:spPr>
            <a:xfrm>
              <a:off x="971109" y="3688981"/>
              <a:ext cx="3916475" cy="779708"/>
            </a:xfrm>
            <a:prstGeom prst="rect">
              <a:avLst/>
            </a:prstGeom>
          </p:spPr>
        </p:pic>
      </p:grpSp>
      <p:sp>
        <p:nvSpPr>
          <p:cNvPr id="8" name="Object 8"/>
          <p:cNvSpPr txBox="1"/>
          <p:nvPr/>
        </p:nvSpPr>
        <p:spPr>
          <a:xfrm>
            <a:off x="4752993" y="895521"/>
            <a:ext cx="8009504" cy="1459778"/>
          </a:xfrm>
          <a:prstGeom prst="rect">
            <a:avLst/>
          </a:prstGeom>
          <a:noFill/>
        </p:spPr>
        <p:txBody>
          <a:bodyPr wrap="square" rtlCol="0" anchor="t">
            <a:spAutoFit/>
          </a:bodyPr>
          <a:lstStyle/>
          <a:p>
            <a:r>
              <a:rPr lang="en-US" sz="6000" kern="0" spc="-400" dirty="0">
                <a:solidFill>
                  <a:srgbClr val="CD6461"/>
                </a:solidFill>
                <a:latin typeface="Gmarket Sans Light" pitchFamily="34" charset="0"/>
                <a:cs typeface="Gmarket Sans Light" pitchFamily="34" charset="0"/>
              </a:rPr>
              <a:t>성격 발달 단계</a:t>
            </a:r>
            <a:endParaRPr lang="en-US" dirty="0"/>
          </a:p>
        </p:txBody>
      </p:sp>
      <p:sp>
        <p:nvSpPr>
          <p:cNvPr id="9" name="Object 9"/>
          <p:cNvSpPr txBox="1"/>
          <p:nvPr/>
        </p:nvSpPr>
        <p:spPr>
          <a:xfrm>
            <a:off x="9516606" y="1001171"/>
            <a:ext cx="6930899" cy="1142829"/>
          </a:xfrm>
          <a:prstGeom prst="rect">
            <a:avLst/>
          </a:prstGeom>
          <a:noFill/>
        </p:spPr>
        <p:txBody>
          <a:bodyPr wrap="square" rtlCol="0" anchor="t">
            <a:spAutoFit/>
          </a:bodyPr>
          <a:lstStyle/>
          <a:p>
            <a:r>
              <a:rPr lang="en-US" sz="2400" kern="0" spc="-200" dirty="0">
                <a:solidFill>
                  <a:srgbClr val="CD6461"/>
                </a:solidFill>
                <a:latin typeface="Gmarket Sans Medium" pitchFamily="34" charset="0"/>
                <a:cs typeface="Gmarket Sans Medium" pitchFamily="34" charset="0"/>
              </a:rPr>
              <a:t>프로이트의 성격발달이론에서의 성격 발달 단계</a:t>
            </a:r>
            <a:endParaRPr lang="en-US" dirty="0"/>
          </a:p>
        </p:txBody>
      </p:sp>
      <p:sp>
        <p:nvSpPr>
          <p:cNvPr id="10" name="Object 10"/>
          <p:cNvSpPr txBox="1"/>
          <p:nvPr/>
        </p:nvSpPr>
        <p:spPr>
          <a:xfrm>
            <a:off x="1075886" y="4682019"/>
            <a:ext cx="5515665" cy="1523689"/>
          </a:xfrm>
          <a:prstGeom prst="rect">
            <a:avLst/>
          </a:prstGeom>
          <a:noFill/>
        </p:spPr>
        <p:txBody>
          <a:bodyPr wrap="square" rtlCol="0" anchor="t">
            <a:spAutoFit/>
          </a:bodyPr>
          <a:lstStyle/>
          <a:p>
            <a:r>
              <a:rPr lang="en-US" sz="1800" kern="0" spc="-100" dirty="0">
                <a:solidFill>
                  <a:srgbClr val="206D38"/>
                </a:solidFill>
                <a:latin typeface="Noto Sans CJK KR Regular" pitchFamily="34" charset="0"/>
                <a:cs typeface="Noto Sans CJK KR Regular" pitchFamily="34" charset="0"/>
              </a:rPr>
              <a:t>해당 단계에 대한 내용을 작성해 주세요. 사용된 폰트는 Noto Sans CJK KR Regular입니다. 글자 크기는 18입니다. </a:t>
            </a:r>
            <a:endParaRPr lang="en-US" dirty="0"/>
          </a:p>
        </p:txBody>
      </p:sp>
      <p:sp>
        <p:nvSpPr>
          <p:cNvPr id="11" name="Object 11"/>
          <p:cNvSpPr txBox="1"/>
          <p:nvPr/>
        </p:nvSpPr>
        <p:spPr>
          <a:xfrm>
            <a:off x="305972" y="3883924"/>
            <a:ext cx="5222737" cy="624178"/>
          </a:xfrm>
          <a:prstGeom prst="rect">
            <a:avLst/>
          </a:prstGeom>
          <a:noFill/>
        </p:spPr>
        <p:txBody>
          <a:bodyPr wrap="square" rtlCol="0" anchor="t">
            <a:spAutoFit/>
          </a:bodyPr>
          <a:lstStyle/>
          <a:p>
            <a:pPr algn="ctr"/>
            <a:r>
              <a:rPr lang="en-US" sz="2500" kern="0" spc="-200" dirty="0">
                <a:solidFill>
                  <a:srgbClr val="206D38"/>
                </a:solidFill>
                <a:latin typeface="Gmarket Sans Medium" pitchFamily="34" charset="0"/>
                <a:cs typeface="Gmarket Sans Medium" pitchFamily="34" charset="0"/>
              </a:rPr>
              <a:t>단계의 명칭을 써주세요</a:t>
            </a:r>
            <a:endParaRPr lang="en-US" dirty="0"/>
          </a:p>
        </p:txBody>
      </p:sp>
      <p:grpSp>
        <p:nvGrpSpPr>
          <p:cNvPr id="1003" name="그룹 1003"/>
          <p:cNvGrpSpPr/>
          <p:nvPr/>
        </p:nvGrpSpPr>
        <p:grpSpPr>
          <a:xfrm>
            <a:off x="4824500" y="1868707"/>
            <a:ext cx="9384212" cy="163007"/>
            <a:chOff x="4824500" y="1868707"/>
            <a:chExt cx="9384212" cy="163007"/>
          </a:xfrm>
        </p:grpSpPr>
        <p:pic>
          <p:nvPicPr>
            <p:cNvPr id="13" name="Object 12"/>
            <p:cNvPicPr>
              <a:picLocks noChangeAspect="1"/>
            </p:cNvPicPr>
            <p:nvPr/>
          </p:nvPicPr>
          <p:blipFill>
            <a:blip r:embed="rId4" cstate="print"/>
            <a:stretch>
              <a:fillRect/>
            </a:stretch>
          </p:blipFill>
          <p:spPr>
            <a:xfrm>
              <a:off x="4824500" y="1868707"/>
              <a:ext cx="9384212" cy="163007"/>
            </a:xfrm>
            <a:prstGeom prst="rect">
              <a:avLst/>
            </a:prstGeom>
          </p:spPr>
        </p:pic>
      </p:grpSp>
      <p:grpSp>
        <p:nvGrpSpPr>
          <p:cNvPr id="1004" name="그룹 1004"/>
          <p:cNvGrpSpPr/>
          <p:nvPr/>
        </p:nvGrpSpPr>
        <p:grpSpPr>
          <a:xfrm>
            <a:off x="6906430" y="3688981"/>
            <a:ext cx="3916475" cy="779708"/>
            <a:chOff x="6906430" y="3688981"/>
            <a:chExt cx="3916475" cy="779708"/>
          </a:xfrm>
        </p:grpSpPr>
        <p:pic>
          <p:nvPicPr>
            <p:cNvPr id="16" name="Object 15"/>
            <p:cNvPicPr>
              <a:picLocks noChangeAspect="1"/>
            </p:cNvPicPr>
            <p:nvPr/>
          </p:nvPicPr>
          <p:blipFill>
            <a:blip r:embed="rId3" cstate="print"/>
            <a:stretch>
              <a:fillRect/>
            </a:stretch>
          </p:blipFill>
          <p:spPr>
            <a:xfrm>
              <a:off x="6906430" y="3688981"/>
              <a:ext cx="3916475" cy="779708"/>
            </a:xfrm>
            <a:prstGeom prst="rect">
              <a:avLst/>
            </a:prstGeom>
          </p:spPr>
        </p:pic>
      </p:grpSp>
      <p:sp>
        <p:nvSpPr>
          <p:cNvPr id="18" name="Object 18"/>
          <p:cNvSpPr txBox="1"/>
          <p:nvPr/>
        </p:nvSpPr>
        <p:spPr>
          <a:xfrm>
            <a:off x="7011200" y="4682019"/>
            <a:ext cx="5515665" cy="1523689"/>
          </a:xfrm>
          <a:prstGeom prst="rect">
            <a:avLst/>
          </a:prstGeom>
          <a:noFill/>
        </p:spPr>
        <p:txBody>
          <a:bodyPr wrap="square" rtlCol="0" anchor="t">
            <a:spAutoFit/>
          </a:bodyPr>
          <a:lstStyle/>
          <a:p>
            <a:r>
              <a:rPr lang="en-US" sz="1800" kern="0" spc="-100" dirty="0">
                <a:solidFill>
                  <a:srgbClr val="206D38"/>
                </a:solidFill>
                <a:latin typeface="Noto Sans CJK KR Regular" pitchFamily="34" charset="0"/>
                <a:cs typeface="Noto Sans CJK KR Regular" pitchFamily="34" charset="0"/>
              </a:rPr>
              <a:t>해당 단계에 대한 내용을 작성해 주세요. 사용된 폰트는 Noto Sans CJK KR Regular입니다. 글자 크기는 18입니다. </a:t>
            </a:r>
            <a:endParaRPr lang="en-US" dirty="0"/>
          </a:p>
        </p:txBody>
      </p:sp>
      <p:sp>
        <p:nvSpPr>
          <p:cNvPr id="19" name="Object 19"/>
          <p:cNvSpPr txBox="1"/>
          <p:nvPr/>
        </p:nvSpPr>
        <p:spPr>
          <a:xfrm>
            <a:off x="6137262" y="3883924"/>
            <a:ext cx="5618313" cy="624178"/>
          </a:xfrm>
          <a:prstGeom prst="rect">
            <a:avLst/>
          </a:prstGeom>
          <a:noFill/>
        </p:spPr>
        <p:txBody>
          <a:bodyPr wrap="square" rtlCol="0" anchor="t">
            <a:spAutoFit/>
          </a:bodyPr>
          <a:lstStyle/>
          <a:p>
            <a:pPr algn="ctr"/>
            <a:r>
              <a:rPr lang="en-US" sz="2500" kern="0" spc="-200" dirty="0">
                <a:solidFill>
                  <a:srgbClr val="206D38"/>
                </a:solidFill>
                <a:latin typeface="Gmarket Sans Medium" pitchFamily="34" charset="0"/>
                <a:cs typeface="Gmarket Sans Medium" pitchFamily="34" charset="0"/>
              </a:rPr>
              <a:t>단계의 명칭을 써주세요</a:t>
            </a:r>
            <a:endParaRPr lang="en-US" dirty="0"/>
          </a:p>
        </p:txBody>
      </p:sp>
      <p:grpSp>
        <p:nvGrpSpPr>
          <p:cNvPr id="1005" name="그룹 1005"/>
          <p:cNvGrpSpPr/>
          <p:nvPr/>
        </p:nvGrpSpPr>
        <p:grpSpPr>
          <a:xfrm>
            <a:off x="12517052" y="3688981"/>
            <a:ext cx="4246633" cy="779708"/>
            <a:chOff x="12517052" y="3688981"/>
            <a:chExt cx="4246633" cy="779708"/>
          </a:xfrm>
        </p:grpSpPr>
        <p:pic>
          <p:nvPicPr>
            <p:cNvPr id="21" name="Object 20"/>
            <p:cNvPicPr>
              <a:picLocks noChangeAspect="1"/>
            </p:cNvPicPr>
            <p:nvPr/>
          </p:nvPicPr>
          <p:blipFill>
            <a:blip r:embed="rId5" cstate="print"/>
            <a:stretch>
              <a:fillRect/>
            </a:stretch>
          </p:blipFill>
          <p:spPr>
            <a:xfrm>
              <a:off x="12517052" y="3688981"/>
              <a:ext cx="4246633" cy="779708"/>
            </a:xfrm>
            <a:prstGeom prst="rect">
              <a:avLst/>
            </a:prstGeom>
          </p:spPr>
        </p:pic>
      </p:grpSp>
      <p:sp>
        <p:nvSpPr>
          <p:cNvPr id="23" name="Object 23"/>
          <p:cNvSpPr txBox="1"/>
          <p:nvPr/>
        </p:nvSpPr>
        <p:spPr>
          <a:xfrm>
            <a:off x="12802857" y="4682019"/>
            <a:ext cx="5515665" cy="1523689"/>
          </a:xfrm>
          <a:prstGeom prst="rect">
            <a:avLst/>
          </a:prstGeom>
          <a:noFill/>
        </p:spPr>
        <p:txBody>
          <a:bodyPr wrap="square" rtlCol="0" anchor="t">
            <a:spAutoFit/>
          </a:bodyPr>
          <a:lstStyle/>
          <a:p>
            <a:r>
              <a:rPr lang="en-US" sz="1800" kern="0" spc="-100" dirty="0">
                <a:solidFill>
                  <a:srgbClr val="206D38"/>
                </a:solidFill>
                <a:latin typeface="Noto Sans CJK KR Regular" pitchFamily="34" charset="0"/>
                <a:cs typeface="Noto Sans CJK KR Regular" pitchFamily="34" charset="0"/>
              </a:rPr>
              <a:t>해당 단계에 대한 내용을 작성해 주세요. 사용된 폰트는 Noto Sans CJK KR Regular입니다. 글자 크기는 18입니다. </a:t>
            </a:r>
            <a:endParaRPr lang="en-US" dirty="0"/>
          </a:p>
        </p:txBody>
      </p:sp>
      <p:sp>
        <p:nvSpPr>
          <p:cNvPr id="24" name="Object 24"/>
          <p:cNvSpPr txBox="1"/>
          <p:nvPr/>
        </p:nvSpPr>
        <p:spPr>
          <a:xfrm>
            <a:off x="11724723" y="3883924"/>
            <a:ext cx="5833374" cy="624178"/>
          </a:xfrm>
          <a:prstGeom prst="rect">
            <a:avLst/>
          </a:prstGeom>
          <a:noFill/>
        </p:spPr>
        <p:txBody>
          <a:bodyPr wrap="square" rtlCol="0" anchor="t">
            <a:spAutoFit/>
          </a:bodyPr>
          <a:lstStyle/>
          <a:p>
            <a:pPr algn="ctr"/>
            <a:r>
              <a:rPr lang="en-US" sz="2500" kern="0" spc="-200" dirty="0">
                <a:solidFill>
                  <a:srgbClr val="206D38"/>
                </a:solidFill>
                <a:latin typeface="Gmarket Sans Medium" pitchFamily="34" charset="0"/>
                <a:cs typeface="Gmarket Sans Medium" pitchFamily="34" charset="0"/>
              </a:rPr>
              <a:t>단계의 명칭을 써주세요</a:t>
            </a:r>
            <a:endParaRPr lang="en-US" dirty="0"/>
          </a:p>
        </p:txBody>
      </p:sp>
      <p:grpSp>
        <p:nvGrpSpPr>
          <p:cNvPr id="1006" name="그룹 1006"/>
          <p:cNvGrpSpPr/>
          <p:nvPr/>
        </p:nvGrpSpPr>
        <p:grpSpPr>
          <a:xfrm>
            <a:off x="12532763" y="7344145"/>
            <a:ext cx="4417425" cy="779708"/>
            <a:chOff x="12532763" y="7344145"/>
            <a:chExt cx="4417425" cy="779708"/>
          </a:xfrm>
        </p:grpSpPr>
        <p:pic>
          <p:nvPicPr>
            <p:cNvPr id="26" name="Object 25"/>
            <p:cNvPicPr>
              <a:picLocks noChangeAspect="1"/>
            </p:cNvPicPr>
            <p:nvPr/>
          </p:nvPicPr>
          <p:blipFill>
            <a:blip r:embed="rId6" cstate="print"/>
            <a:stretch>
              <a:fillRect/>
            </a:stretch>
          </p:blipFill>
          <p:spPr>
            <a:xfrm>
              <a:off x="12532763" y="7344145"/>
              <a:ext cx="4417425" cy="779708"/>
            </a:xfrm>
            <a:prstGeom prst="rect">
              <a:avLst/>
            </a:prstGeom>
          </p:spPr>
        </p:pic>
      </p:grpSp>
      <p:sp>
        <p:nvSpPr>
          <p:cNvPr id="28" name="Object 28"/>
          <p:cNvSpPr txBox="1"/>
          <p:nvPr/>
        </p:nvSpPr>
        <p:spPr>
          <a:xfrm>
            <a:off x="12902952" y="8337171"/>
            <a:ext cx="5650356" cy="1523689"/>
          </a:xfrm>
          <a:prstGeom prst="rect">
            <a:avLst/>
          </a:prstGeom>
          <a:noFill/>
        </p:spPr>
        <p:txBody>
          <a:bodyPr wrap="square" rtlCol="0" anchor="t">
            <a:spAutoFit/>
          </a:bodyPr>
          <a:lstStyle/>
          <a:p>
            <a:r>
              <a:rPr lang="en-US" sz="1800" kern="0" spc="-100" dirty="0">
                <a:solidFill>
                  <a:srgbClr val="206D38"/>
                </a:solidFill>
                <a:latin typeface="Noto Sans CJK KR Regular" pitchFamily="34" charset="0"/>
                <a:cs typeface="Noto Sans CJK KR Regular" pitchFamily="34" charset="0"/>
              </a:rPr>
              <a:t>해당 단계에 대한 내용을 작성해 주세요. 사용된 폰트는 Noto Sans CJK KR Regular입니다. 글자 크기는 18입니다. </a:t>
            </a:r>
            <a:endParaRPr lang="en-US" dirty="0"/>
          </a:p>
        </p:txBody>
      </p:sp>
      <p:sp>
        <p:nvSpPr>
          <p:cNvPr id="29" name="Object 29"/>
          <p:cNvSpPr txBox="1"/>
          <p:nvPr/>
        </p:nvSpPr>
        <p:spPr>
          <a:xfrm>
            <a:off x="11643798" y="7539086"/>
            <a:ext cx="6280070" cy="624178"/>
          </a:xfrm>
          <a:prstGeom prst="rect">
            <a:avLst/>
          </a:prstGeom>
          <a:noFill/>
        </p:spPr>
        <p:txBody>
          <a:bodyPr wrap="square" rtlCol="0" anchor="t">
            <a:spAutoFit/>
          </a:bodyPr>
          <a:lstStyle/>
          <a:p>
            <a:pPr algn="ctr"/>
            <a:r>
              <a:rPr lang="en-US" sz="2500" kern="0" spc="-200" dirty="0">
                <a:solidFill>
                  <a:srgbClr val="206D38"/>
                </a:solidFill>
                <a:latin typeface="Gmarket Sans Medium" pitchFamily="34" charset="0"/>
                <a:cs typeface="Gmarket Sans Medium" pitchFamily="34" charset="0"/>
              </a:rPr>
              <a:t>단계의 명칭을 써주세요</a:t>
            </a:r>
            <a:endParaRPr lang="en-US" dirty="0"/>
          </a:p>
        </p:txBody>
      </p:sp>
      <p:grpSp>
        <p:nvGrpSpPr>
          <p:cNvPr id="1007" name="그룹 1007"/>
          <p:cNvGrpSpPr/>
          <p:nvPr/>
        </p:nvGrpSpPr>
        <p:grpSpPr>
          <a:xfrm>
            <a:off x="6564809" y="7344145"/>
            <a:ext cx="4763229" cy="779708"/>
            <a:chOff x="6564809" y="7344145"/>
            <a:chExt cx="4763229" cy="779708"/>
          </a:xfrm>
        </p:grpSpPr>
        <p:pic>
          <p:nvPicPr>
            <p:cNvPr id="31" name="Object 30"/>
            <p:cNvPicPr>
              <a:picLocks noChangeAspect="1"/>
            </p:cNvPicPr>
            <p:nvPr/>
          </p:nvPicPr>
          <p:blipFill>
            <a:blip r:embed="rId7" cstate="print"/>
            <a:stretch>
              <a:fillRect/>
            </a:stretch>
          </p:blipFill>
          <p:spPr>
            <a:xfrm>
              <a:off x="6564809" y="7344145"/>
              <a:ext cx="4763229" cy="779708"/>
            </a:xfrm>
            <a:prstGeom prst="rect">
              <a:avLst/>
            </a:prstGeom>
          </p:spPr>
        </p:pic>
      </p:grpSp>
      <p:sp>
        <p:nvSpPr>
          <p:cNvPr id="33" name="Object 33"/>
          <p:cNvSpPr txBox="1"/>
          <p:nvPr/>
        </p:nvSpPr>
        <p:spPr>
          <a:xfrm>
            <a:off x="7180171" y="8362571"/>
            <a:ext cx="5515665" cy="1523689"/>
          </a:xfrm>
          <a:prstGeom prst="rect">
            <a:avLst/>
          </a:prstGeom>
          <a:noFill/>
        </p:spPr>
        <p:txBody>
          <a:bodyPr wrap="square" rtlCol="0" anchor="t">
            <a:spAutoFit/>
          </a:bodyPr>
          <a:lstStyle/>
          <a:p>
            <a:r>
              <a:rPr lang="en-US" sz="1800" kern="0" spc="-100" dirty="0">
                <a:solidFill>
                  <a:srgbClr val="206D38"/>
                </a:solidFill>
                <a:latin typeface="Noto Sans CJK KR Regular" pitchFamily="34" charset="0"/>
                <a:cs typeface="Noto Sans CJK KR Regular" pitchFamily="34" charset="0"/>
              </a:rPr>
              <a:t>해당 단계에 대한 내용을 작성해 주세요. 사용된 폰트는 Noto Sans CJK KR Regular입니다. 글자 크기는 18입니다. </a:t>
            </a:r>
            <a:endParaRPr lang="en-US" dirty="0"/>
          </a:p>
        </p:txBody>
      </p:sp>
      <p:sp>
        <p:nvSpPr>
          <p:cNvPr id="34" name="Object 34"/>
          <p:cNvSpPr txBox="1"/>
          <p:nvPr/>
        </p:nvSpPr>
        <p:spPr>
          <a:xfrm>
            <a:off x="5675089" y="7539086"/>
            <a:ext cx="6570207" cy="624178"/>
          </a:xfrm>
          <a:prstGeom prst="rect">
            <a:avLst/>
          </a:prstGeom>
          <a:noFill/>
        </p:spPr>
        <p:txBody>
          <a:bodyPr wrap="square" rtlCol="0" anchor="t">
            <a:spAutoFit/>
          </a:bodyPr>
          <a:lstStyle/>
          <a:p>
            <a:pPr algn="ctr"/>
            <a:r>
              <a:rPr lang="en-US" sz="2500" kern="0" spc="-200" dirty="0">
                <a:solidFill>
                  <a:srgbClr val="206D38"/>
                </a:solidFill>
                <a:latin typeface="Gmarket Sans Medium" pitchFamily="34" charset="0"/>
                <a:cs typeface="Gmarket Sans Medium" pitchFamily="34" charset="0"/>
              </a:rPr>
              <a:t>단계의 명칭을 써주세요</a:t>
            </a:r>
            <a:endParaRPr lang="en-US" dirty="0"/>
          </a:p>
        </p:txBody>
      </p:sp>
      <p:grpSp>
        <p:nvGrpSpPr>
          <p:cNvPr id="1008" name="그룹 1008"/>
          <p:cNvGrpSpPr/>
          <p:nvPr/>
        </p:nvGrpSpPr>
        <p:grpSpPr>
          <a:xfrm>
            <a:off x="1723243" y="5455224"/>
            <a:ext cx="3064755" cy="5337257"/>
            <a:chOff x="1723243" y="5455224"/>
            <a:chExt cx="3064755" cy="5337257"/>
          </a:xfrm>
        </p:grpSpPr>
        <p:pic>
          <p:nvPicPr>
            <p:cNvPr id="36" name="Object 35"/>
            <p:cNvPicPr>
              <a:picLocks noChangeAspect="1"/>
            </p:cNvPicPr>
            <p:nvPr/>
          </p:nvPicPr>
          <p:blipFill>
            <a:blip r:embed="rId8" cstate="print"/>
            <a:stretch>
              <a:fillRect/>
            </a:stretch>
          </p:blipFill>
          <p:spPr>
            <a:xfrm rot="-5400000">
              <a:off x="1723243" y="5455224"/>
              <a:ext cx="3064755" cy="5337257"/>
            </a:xfrm>
            <a:prstGeom prst="rect">
              <a:avLst/>
            </a:prstGeom>
          </p:spPr>
        </p:pic>
      </p:grpSp>
      <p:sp>
        <p:nvSpPr>
          <p:cNvPr id="38" name="Object 38"/>
          <p:cNvSpPr txBox="1"/>
          <p:nvPr/>
        </p:nvSpPr>
        <p:spPr>
          <a:xfrm>
            <a:off x="1037790" y="7356848"/>
            <a:ext cx="6787281" cy="2368237"/>
          </a:xfrm>
          <a:prstGeom prst="rect">
            <a:avLst/>
          </a:prstGeom>
          <a:noFill/>
        </p:spPr>
        <p:txBody>
          <a:bodyPr wrap="square" rtlCol="0" anchor="t">
            <a:spAutoFit/>
          </a:bodyPr>
          <a:lstStyle/>
          <a:p>
            <a:pPr algn="just"/>
            <a:r>
              <a:rPr lang="en-US" sz="1800" kern="0" spc="-100" dirty="0">
                <a:solidFill>
                  <a:srgbClr val="206D38"/>
                </a:solidFill>
                <a:latin typeface="Noto Sans CJK KR Regular" pitchFamily="34" charset="0"/>
                <a:cs typeface="Noto Sans CJK KR Regular" pitchFamily="34" charset="0"/>
              </a:rPr>
              <a:t>해당 페이지에 대한 내용을 작성해 주세요. 사용된 폰트는 Noto Sans CJK KR Regular입니다. 글자 크기는 18입니다. 해당 페이지에 대한 내용을 작성해 주세요. 사용된 폰트는 Noto Sans CJK KR Regular입니다. 글자 크기는 18입니다. </a:t>
            </a:r>
            <a:endParaRPr lang="en-US" dirty="0"/>
          </a:p>
        </p:txBody>
      </p:sp>
      <p:grpSp>
        <p:nvGrpSpPr>
          <p:cNvPr id="1009" name="그룹 1009"/>
          <p:cNvGrpSpPr/>
          <p:nvPr/>
        </p:nvGrpSpPr>
        <p:grpSpPr>
          <a:xfrm>
            <a:off x="5001869" y="4006095"/>
            <a:ext cx="1844760" cy="61957"/>
            <a:chOff x="5001869" y="4006095"/>
            <a:chExt cx="1844760" cy="61957"/>
          </a:xfrm>
        </p:grpSpPr>
        <p:pic>
          <p:nvPicPr>
            <p:cNvPr id="40" name="Object 39"/>
            <p:cNvPicPr>
              <a:picLocks noChangeAspect="1"/>
            </p:cNvPicPr>
            <p:nvPr/>
          </p:nvPicPr>
          <p:blipFill>
            <a:blip r:embed="rId9" cstate="print"/>
            <a:stretch>
              <a:fillRect/>
            </a:stretch>
          </p:blipFill>
          <p:spPr>
            <a:xfrm>
              <a:off x="5001869" y="4006095"/>
              <a:ext cx="1844760" cy="61957"/>
            </a:xfrm>
            <a:prstGeom prst="rect">
              <a:avLst/>
            </a:prstGeom>
          </p:spPr>
        </p:pic>
      </p:grpSp>
      <p:grpSp>
        <p:nvGrpSpPr>
          <p:cNvPr id="1010" name="그룹 1010"/>
          <p:cNvGrpSpPr/>
          <p:nvPr/>
        </p:nvGrpSpPr>
        <p:grpSpPr>
          <a:xfrm>
            <a:off x="10925269" y="4031216"/>
            <a:ext cx="1553688" cy="61957"/>
            <a:chOff x="10925269" y="4031216"/>
            <a:chExt cx="1553688" cy="61957"/>
          </a:xfrm>
        </p:grpSpPr>
        <p:pic>
          <p:nvPicPr>
            <p:cNvPr id="43" name="Object 42"/>
            <p:cNvPicPr>
              <a:picLocks noChangeAspect="1"/>
            </p:cNvPicPr>
            <p:nvPr/>
          </p:nvPicPr>
          <p:blipFill>
            <a:blip r:embed="rId10" cstate="print"/>
            <a:stretch>
              <a:fillRect/>
            </a:stretch>
          </p:blipFill>
          <p:spPr>
            <a:xfrm>
              <a:off x="10925269" y="4031216"/>
              <a:ext cx="1553688" cy="61957"/>
            </a:xfrm>
            <a:prstGeom prst="rect">
              <a:avLst/>
            </a:prstGeom>
          </p:spPr>
        </p:pic>
      </p:grpSp>
      <p:grpSp>
        <p:nvGrpSpPr>
          <p:cNvPr id="1011" name="그룹 1011"/>
          <p:cNvGrpSpPr/>
          <p:nvPr/>
        </p:nvGrpSpPr>
        <p:grpSpPr>
          <a:xfrm>
            <a:off x="11414242" y="7672042"/>
            <a:ext cx="1282749" cy="61957"/>
            <a:chOff x="11414242" y="7672042"/>
            <a:chExt cx="1282749" cy="61957"/>
          </a:xfrm>
        </p:grpSpPr>
        <p:pic>
          <p:nvPicPr>
            <p:cNvPr id="46" name="Object 45"/>
            <p:cNvPicPr>
              <a:picLocks noChangeAspect="1"/>
            </p:cNvPicPr>
            <p:nvPr/>
          </p:nvPicPr>
          <p:blipFill>
            <a:blip r:embed="rId11" cstate="print"/>
            <a:stretch>
              <a:fillRect/>
            </a:stretch>
          </p:blipFill>
          <p:spPr>
            <a:xfrm>
              <a:off x="11414242" y="7672042"/>
              <a:ext cx="1282749" cy="61957"/>
            </a:xfrm>
            <a:prstGeom prst="rect">
              <a:avLst/>
            </a:prstGeom>
          </p:spPr>
        </p:pic>
      </p:grpSp>
      <p:grpSp>
        <p:nvGrpSpPr>
          <p:cNvPr id="1012" name="그룹 1012"/>
          <p:cNvGrpSpPr/>
          <p:nvPr/>
        </p:nvGrpSpPr>
        <p:grpSpPr>
          <a:xfrm>
            <a:off x="15682081" y="5774420"/>
            <a:ext cx="3077493" cy="61957"/>
            <a:chOff x="15682081" y="5774420"/>
            <a:chExt cx="3077493" cy="61957"/>
          </a:xfrm>
        </p:grpSpPr>
        <p:pic>
          <p:nvPicPr>
            <p:cNvPr id="49" name="Object 48"/>
            <p:cNvPicPr>
              <a:picLocks noChangeAspect="1"/>
            </p:cNvPicPr>
            <p:nvPr/>
          </p:nvPicPr>
          <p:blipFill>
            <a:blip r:embed="rId12" cstate="print"/>
            <a:stretch>
              <a:fillRect/>
            </a:stretch>
          </p:blipFill>
          <p:spPr>
            <a:xfrm rot="-16200000">
              <a:off x="15682081" y="5774420"/>
              <a:ext cx="3077493" cy="61957"/>
            </a:xfrm>
            <a:prstGeom prst="rect">
              <a:avLst/>
            </a:prstGeom>
          </p:spPr>
        </p:pic>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1102</Words>
  <Application>Microsoft Office PowerPoint</Application>
  <PresentationFormat>사용자 지정</PresentationFormat>
  <Paragraphs>112</Paragraphs>
  <Slides>11</Slides>
  <Notes>0</Notes>
  <HiddenSlides>0</HiddenSlides>
  <MMClips>0</MMClips>
  <ScaleCrop>false</ScaleCrop>
  <HeadingPairs>
    <vt:vector size="6" baseType="variant">
      <vt:variant>
        <vt:lpstr>사용한 글꼴</vt:lpstr>
      </vt:variant>
      <vt:variant>
        <vt:i4>10</vt:i4>
      </vt:variant>
      <vt:variant>
        <vt:lpstr>테마</vt:lpstr>
      </vt:variant>
      <vt:variant>
        <vt:i4>1</vt:i4>
      </vt:variant>
      <vt:variant>
        <vt:lpstr>슬라이드 제목</vt:lpstr>
      </vt:variant>
      <vt:variant>
        <vt:i4>11</vt:i4>
      </vt:variant>
    </vt:vector>
  </HeadingPairs>
  <TitlesOfParts>
    <vt:vector size="22" baseType="lpstr">
      <vt:lpstr>Gmarket Sans Bold</vt:lpstr>
      <vt:lpstr>Gmarket Sans Light</vt:lpstr>
      <vt:lpstr>Gmarket Sans Medium</vt:lpstr>
      <vt:lpstr>KoPub돋움체 Bold</vt:lpstr>
      <vt:lpstr>Noto Sans CJK KR Bold</vt:lpstr>
      <vt:lpstr>Noto Sans CJK KR Medium</vt:lpstr>
      <vt:lpstr>Noto Sans CJK KR Regular</vt:lpstr>
      <vt:lpstr>맑은 고딕</vt:lpstr>
      <vt:lpstr>Arial</vt:lpstr>
      <vt:lpstr>Calibri</vt:lpstr>
      <vt:lpstr>Office Theme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officegen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officegen</dc:creator>
  <cp:lastModifiedBy>coms</cp:lastModifiedBy>
  <cp:revision>2</cp:revision>
  <dcterms:created xsi:type="dcterms:W3CDTF">2023-07-06T20:47:05Z</dcterms:created>
  <dcterms:modified xsi:type="dcterms:W3CDTF">2023-07-06T11:48:13Z</dcterms:modified>
</cp:coreProperties>
</file>