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7" r:id="rId12"/>
    <p:sldId id="263" r:id="rId13"/>
    <p:sldId id="264" r:id="rId14"/>
    <p:sldId id="268" r:id="rId15"/>
    <p:sldId id="266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3CD1-0C18-44D3-953F-40D9270415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5F3CAFA-10FC-4A01-8393-CBD76B26F87B}">
      <dgm:prSet/>
      <dgm:spPr/>
      <dgm:t>
        <a:bodyPr/>
        <a:lstStyle/>
        <a:p>
          <a:pPr>
            <a:defRPr cap="all"/>
          </a:pPr>
          <a:r>
            <a:rPr lang="en-CA" dirty="0"/>
            <a:t>Better UI</a:t>
          </a:r>
          <a:endParaRPr lang="en-US" dirty="0"/>
        </a:p>
      </dgm:t>
    </dgm:pt>
    <dgm:pt modelId="{110010CC-54A4-450D-9AF0-5F8385FBFDA3}" type="parTrans" cxnId="{DD65F285-4963-4155-BD93-280832945EB8}">
      <dgm:prSet/>
      <dgm:spPr/>
      <dgm:t>
        <a:bodyPr/>
        <a:lstStyle/>
        <a:p>
          <a:endParaRPr lang="en-US"/>
        </a:p>
      </dgm:t>
    </dgm:pt>
    <dgm:pt modelId="{6E405FFE-2A3F-438C-9DA0-01984E3D0F2F}" type="sibTrans" cxnId="{DD65F285-4963-4155-BD93-280832945EB8}">
      <dgm:prSet/>
      <dgm:spPr/>
      <dgm:t>
        <a:bodyPr/>
        <a:lstStyle/>
        <a:p>
          <a:endParaRPr lang="en-US"/>
        </a:p>
      </dgm:t>
    </dgm:pt>
    <dgm:pt modelId="{73A0F8F5-6351-41EA-A27F-C48CDF966FF7}">
      <dgm:prSet/>
      <dgm:spPr/>
      <dgm:t>
        <a:bodyPr/>
        <a:lstStyle/>
        <a:p>
          <a:pPr>
            <a:defRPr cap="all"/>
          </a:pPr>
          <a:r>
            <a:rPr lang="en-CA"/>
            <a:t>User Feedback</a:t>
          </a:r>
          <a:endParaRPr lang="en-US"/>
        </a:p>
      </dgm:t>
    </dgm:pt>
    <dgm:pt modelId="{45CAF110-C822-4684-9AE6-A5C8E691AE7D}" type="parTrans" cxnId="{6A62BDA3-4A24-4A15-B6CD-0DC908FF3E44}">
      <dgm:prSet/>
      <dgm:spPr/>
      <dgm:t>
        <a:bodyPr/>
        <a:lstStyle/>
        <a:p>
          <a:endParaRPr lang="en-US"/>
        </a:p>
      </dgm:t>
    </dgm:pt>
    <dgm:pt modelId="{4FFDFEE2-9C27-4690-AA76-2E5739691D4F}" type="sibTrans" cxnId="{6A62BDA3-4A24-4A15-B6CD-0DC908FF3E44}">
      <dgm:prSet/>
      <dgm:spPr/>
      <dgm:t>
        <a:bodyPr/>
        <a:lstStyle/>
        <a:p>
          <a:endParaRPr lang="en-US"/>
        </a:p>
      </dgm:t>
    </dgm:pt>
    <dgm:pt modelId="{3ED01A25-5C2E-4604-9C9B-5D181343BE64}" type="pres">
      <dgm:prSet presAssocID="{98CE3CD1-0C18-44D3-953F-40D9270415EC}" presName="root" presStyleCnt="0">
        <dgm:presLayoutVars>
          <dgm:dir/>
          <dgm:resizeHandles val="exact"/>
        </dgm:presLayoutVars>
      </dgm:prSet>
      <dgm:spPr/>
    </dgm:pt>
    <dgm:pt modelId="{AD89C908-E8D2-4174-BEC6-6428CED29B33}" type="pres">
      <dgm:prSet presAssocID="{75F3CAFA-10FC-4A01-8393-CBD76B26F87B}" presName="compNode" presStyleCnt="0"/>
      <dgm:spPr/>
    </dgm:pt>
    <dgm:pt modelId="{0EE72E48-C592-483D-99F3-9D68CF0C318B}" type="pres">
      <dgm:prSet presAssocID="{75F3CAFA-10FC-4A01-8393-CBD76B26F87B}" presName="iconBgRect" presStyleLbl="bgShp" presStyleIdx="0" presStyleCnt="2"/>
      <dgm:spPr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0800000" scaled="1"/>
          <a:tileRect/>
        </a:gradFill>
      </dgm:spPr>
    </dgm:pt>
    <dgm:pt modelId="{CBE14798-2CC3-4BCF-AC57-626870630027}" type="pres">
      <dgm:prSet presAssocID="{75F3CAFA-10FC-4A01-8393-CBD76B26F8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5010E10-33DE-4C35-8215-B05F5DF5071A}" type="pres">
      <dgm:prSet presAssocID="{75F3CAFA-10FC-4A01-8393-CBD76B26F87B}" presName="spaceRect" presStyleCnt="0"/>
      <dgm:spPr/>
    </dgm:pt>
    <dgm:pt modelId="{312F5AA0-5B12-4B1E-986D-6A058C8BC730}" type="pres">
      <dgm:prSet presAssocID="{75F3CAFA-10FC-4A01-8393-CBD76B26F87B}" presName="textRect" presStyleLbl="revTx" presStyleIdx="0" presStyleCnt="2">
        <dgm:presLayoutVars>
          <dgm:chMax val="1"/>
          <dgm:chPref val="1"/>
        </dgm:presLayoutVars>
      </dgm:prSet>
      <dgm:spPr/>
    </dgm:pt>
    <dgm:pt modelId="{4BE72893-01BE-454D-9338-A7CC35B64833}" type="pres">
      <dgm:prSet presAssocID="{6E405FFE-2A3F-438C-9DA0-01984E3D0F2F}" presName="sibTrans" presStyleCnt="0"/>
      <dgm:spPr/>
    </dgm:pt>
    <dgm:pt modelId="{05E6A30E-5C40-4AD9-8E47-07E2CE8F502D}" type="pres">
      <dgm:prSet presAssocID="{73A0F8F5-6351-41EA-A27F-C48CDF966FF7}" presName="compNode" presStyleCnt="0"/>
      <dgm:spPr/>
    </dgm:pt>
    <dgm:pt modelId="{C2C8C413-2A48-417B-A26F-16ECEEFFBD83}" type="pres">
      <dgm:prSet presAssocID="{73A0F8F5-6351-41EA-A27F-C48CDF966FF7}" presName="iconBgRect" presStyleLbl="bgShp" presStyleIdx="1" presStyleCnt="2"/>
      <dgm:spPr/>
    </dgm:pt>
    <dgm:pt modelId="{9E45C8F2-CD8A-4C7E-9D82-FAAB089AE127}" type="pres">
      <dgm:prSet presAssocID="{73A0F8F5-6351-41EA-A27F-C48CDF966F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397156B-B180-461D-926A-CA241CA72613}" type="pres">
      <dgm:prSet presAssocID="{73A0F8F5-6351-41EA-A27F-C48CDF966FF7}" presName="spaceRect" presStyleCnt="0"/>
      <dgm:spPr/>
    </dgm:pt>
    <dgm:pt modelId="{5950B763-3945-4001-A614-660F7052E2A7}" type="pres">
      <dgm:prSet presAssocID="{73A0F8F5-6351-41EA-A27F-C48CDF966F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1D76D2A-5015-429F-A32F-C659B3D2E0E7}" type="presOf" srcId="{75F3CAFA-10FC-4A01-8393-CBD76B26F87B}" destId="{312F5AA0-5B12-4B1E-986D-6A058C8BC730}" srcOrd="0" destOrd="0" presId="urn:microsoft.com/office/officeart/2018/5/layout/IconCircleLabelList"/>
    <dgm:cxn modelId="{DD65F285-4963-4155-BD93-280832945EB8}" srcId="{98CE3CD1-0C18-44D3-953F-40D9270415EC}" destId="{75F3CAFA-10FC-4A01-8393-CBD76B26F87B}" srcOrd="0" destOrd="0" parTransId="{110010CC-54A4-450D-9AF0-5F8385FBFDA3}" sibTransId="{6E405FFE-2A3F-438C-9DA0-01984E3D0F2F}"/>
    <dgm:cxn modelId="{EB5CBAA3-94DF-4234-8143-FCE8B9F1E787}" type="presOf" srcId="{98CE3CD1-0C18-44D3-953F-40D9270415EC}" destId="{3ED01A25-5C2E-4604-9C9B-5D181343BE64}" srcOrd="0" destOrd="0" presId="urn:microsoft.com/office/officeart/2018/5/layout/IconCircleLabelList"/>
    <dgm:cxn modelId="{6A62BDA3-4A24-4A15-B6CD-0DC908FF3E44}" srcId="{98CE3CD1-0C18-44D3-953F-40D9270415EC}" destId="{73A0F8F5-6351-41EA-A27F-C48CDF966FF7}" srcOrd="1" destOrd="0" parTransId="{45CAF110-C822-4684-9AE6-A5C8E691AE7D}" sibTransId="{4FFDFEE2-9C27-4690-AA76-2E5739691D4F}"/>
    <dgm:cxn modelId="{9252A2C9-2F45-4C6A-86FC-F65E4D105956}" type="presOf" srcId="{73A0F8F5-6351-41EA-A27F-C48CDF966FF7}" destId="{5950B763-3945-4001-A614-660F7052E2A7}" srcOrd="0" destOrd="0" presId="urn:microsoft.com/office/officeart/2018/5/layout/IconCircleLabelList"/>
    <dgm:cxn modelId="{B7742337-8F13-4F28-84F8-A639BE8871AC}" type="presParOf" srcId="{3ED01A25-5C2E-4604-9C9B-5D181343BE64}" destId="{AD89C908-E8D2-4174-BEC6-6428CED29B33}" srcOrd="0" destOrd="0" presId="urn:microsoft.com/office/officeart/2018/5/layout/IconCircleLabelList"/>
    <dgm:cxn modelId="{A91336C2-DF43-4D63-B02F-7B8B98B784FF}" type="presParOf" srcId="{AD89C908-E8D2-4174-BEC6-6428CED29B33}" destId="{0EE72E48-C592-483D-99F3-9D68CF0C318B}" srcOrd="0" destOrd="0" presId="urn:microsoft.com/office/officeart/2018/5/layout/IconCircleLabelList"/>
    <dgm:cxn modelId="{46643D7A-BCDA-48F0-B285-E193E9D9CE3E}" type="presParOf" srcId="{AD89C908-E8D2-4174-BEC6-6428CED29B33}" destId="{CBE14798-2CC3-4BCF-AC57-626870630027}" srcOrd="1" destOrd="0" presId="urn:microsoft.com/office/officeart/2018/5/layout/IconCircleLabelList"/>
    <dgm:cxn modelId="{32A71718-37DA-4859-83F8-AD584D925804}" type="presParOf" srcId="{AD89C908-E8D2-4174-BEC6-6428CED29B33}" destId="{D5010E10-33DE-4C35-8215-B05F5DF5071A}" srcOrd="2" destOrd="0" presId="urn:microsoft.com/office/officeart/2018/5/layout/IconCircleLabelList"/>
    <dgm:cxn modelId="{137B2B40-9DB9-4E65-A29A-0EB6D5D6F83B}" type="presParOf" srcId="{AD89C908-E8D2-4174-BEC6-6428CED29B33}" destId="{312F5AA0-5B12-4B1E-986D-6A058C8BC730}" srcOrd="3" destOrd="0" presId="urn:microsoft.com/office/officeart/2018/5/layout/IconCircleLabelList"/>
    <dgm:cxn modelId="{C9CFA809-343A-4C0B-8563-0EE66E2E0CD7}" type="presParOf" srcId="{3ED01A25-5C2E-4604-9C9B-5D181343BE64}" destId="{4BE72893-01BE-454D-9338-A7CC35B64833}" srcOrd="1" destOrd="0" presId="urn:microsoft.com/office/officeart/2018/5/layout/IconCircleLabelList"/>
    <dgm:cxn modelId="{D6A96712-3EC3-438B-BFEC-D0AA98F054D8}" type="presParOf" srcId="{3ED01A25-5C2E-4604-9C9B-5D181343BE64}" destId="{05E6A30E-5C40-4AD9-8E47-07E2CE8F502D}" srcOrd="2" destOrd="0" presId="urn:microsoft.com/office/officeart/2018/5/layout/IconCircleLabelList"/>
    <dgm:cxn modelId="{9105ED25-0266-443F-A494-783614B680FE}" type="presParOf" srcId="{05E6A30E-5C40-4AD9-8E47-07E2CE8F502D}" destId="{C2C8C413-2A48-417B-A26F-16ECEEFFBD83}" srcOrd="0" destOrd="0" presId="urn:microsoft.com/office/officeart/2018/5/layout/IconCircleLabelList"/>
    <dgm:cxn modelId="{4BC19F4C-8FF4-4B85-B5E2-36F74C1C2DF4}" type="presParOf" srcId="{05E6A30E-5C40-4AD9-8E47-07E2CE8F502D}" destId="{9E45C8F2-CD8A-4C7E-9D82-FAAB089AE127}" srcOrd="1" destOrd="0" presId="urn:microsoft.com/office/officeart/2018/5/layout/IconCircleLabelList"/>
    <dgm:cxn modelId="{692E54B0-322D-4C50-8701-711B003EFA50}" type="presParOf" srcId="{05E6A30E-5C40-4AD9-8E47-07E2CE8F502D}" destId="{7397156B-B180-461D-926A-CA241CA72613}" srcOrd="2" destOrd="0" presId="urn:microsoft.com/office/officeart/2018/5/layout/IconCircleLabelList"/>
    <dgm:cxn modelId="{D15345F7-6582-42CF-8223-869CB3012FD3}" type="presParOf" srcId="{05E6A30E-5C40-4AD9-8E47-07E2CE8F502D}" destId="{5950B763-3945-4001-A614-660F7052E2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A4B6F-1E04-4B66-939F-0E6C3181C0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1B335C-A89D-45CF-8579-4E921A80E381}">
      <dgm:prSet/>
      <dgm:spPr/>
      <dgm:t>
        <a:bodyPr/>
        <a:lstStyle/>
        <a:p>
          <a:r>
            <a:rPr lang="en-CA"/>
            <a:t>Quality Education</a:t>
          </a:r>
          <a:endParaRPr lang="en-US"/>
        </a:p>
      </dgm:t>
    </dgm:pt>
    <dgm:pt modelId="{440E03D7-32D6-4CA6-B693-E2FAA5003ED3}" type="parTrans" cxnId="{ACE70775-A67E-45FD-8738-A26091E5D1F3}">
      <dgm:prSet/>
      <dgm:spPr/>
      <dgm:t>
        <a:bodyPr/>
        <a:lstStyle/>
        <a:p>
          <a:endParaRPr lang="en-US"/>
        </a:p>
      </dgm:t>
    </dgm:pt>
    <dgm:pt modelId="{6D9C5106-410D-4137-BEEB-7FDE3EC99298}" type="sibTrans" cxnId="{ACE70775-A67E-45FD-8738-A26091E5D1F3}">
      <dgm:prSet/>
      <dgm:spPr/>
      <dgm:t>
        <a:bodyPr/>
        <a:lstStyle/>
        <a:p>
          <a:endParaRPr lang="en-US"/>
        </a:p>
      </dgm:t>
    </dgm:pt>
    <dgm:pt modelId="{D9909928-EC16-43AB-967B-A51A62BF9F46}">
      <dgm:prSet/>
      <dgm:spPr/>
      <dgm:t>
        <a:bodyPr/>
        <a:lstStyle/>
        <a:p>
          <a:r>
            <a:rPr lang="en-CA"/>
            <a:t>Reduced Inequality between countries</a:t>
          </a:r>
          <a:endParaRPr lang="en-US"/>
        </a:p>
      </dgm:t>
    </dgm:pt>
    <dgm:pt modelId="{EEAD1F4F-3CBD-4290-A2AD-7C19AC3A3400}" type="parTrans" cxnId="{59AF3959-38FF-4064-9639-BB8B03A99538}">
      <dgm:prSet/>
      <dgm:spPr/>
      <dgm:t>
        <a:bodyPr/>
        <a:lstStyle/>
        <a:p>
          <a:endParaRPr lang="en-US"/>
        </a:p>
      </dgm:t>
    </dgm:pt>
    <dgm:pt modelId="{7B87DAD4-D222-4C7D-8F55-C5951D0EC7BA}" type="sibTrans" cxnId="{59AF3959-38FF-4064-9639-BB8B03A99538}">
      <dgm:prSet/>
      <dgm:spPr/>
      <dgm:t>
        <a:bodyPr/>
        <a:lstStyle/>
        <a:p>
          <a:endParaRPr lang="en-US"/>
        </a:p>
      </dgm:t>
    </dgm:pt>
    <dgm:pt modelId="{45A1F45A-8F33-4672-B949-411506248BA3}" type="pres">
      <dgm:prSet presAssocID="{D20A4B6F-1E04-4B66-939F-0E6C3181C08E}" presName="root" presStyleCnt="0">
        <dgm:presLayoutVars>
          <dgm:dir/>
          <dgm:resizeHandles val="exact"/>
        </dgm:presLayoutVars>
      </dgm:prSet>
      <dgm:spPr/>
    </dgm:pt>
    <dgm:pt modelId="{24E4F243-C103-407C-97B5-86CE1A019E49}" type="pres">
      <dgm:prSet presAssocID="{121B335C-A89D-45CF-8579-4E921A80E381}" presName="compNode" presStyleCnt="0"/>
      <dgm:spPr/>
    </dgm:pt>
    <dgm:pt modelId="{17EDDEE6-D073-4DC0-A8E6-A173B83B94C3}" type="pres">
      <dgm:prSet presAssocID="{121B335C-A89D-45CF-8579-4E921A80E3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252CE58-1B31-44F8-BD3F-546A0A3D1BB2}" type="pres">
      <dgm:prSet presAssocID="{121B335C-A89D-45CF-8579-4E921A80E381}" presName="spaceRect" presStyleCnt="0"/>
      <dgm:spPr/>
    </dgm:pt>
    <dgm:pt modelId="{7D6FF421-879E-4EB3-8180-C49924829BD0}" type="pres">
      <dgm:prSet presAssocID="{121B335C-A89D-45CF-8579-4E921A80E381}" presName="textRect" presStyleLbl="revTx" presStyleIdx="0" presStyleCnt="2">
        <dgm:presLayoutVars>
          <dgm:chMax val="1"/>
          <dgm:chPref val="1"/>
        </dgm:presLayoutVars>
      </dgm:prSet>
      <dgm:spPr/>
    </dgm:pt>
    <dgm:pt modelId="{C8ADBE0F-E244-423B-AE8F-7F56518D3FAB}" type="pres">
      <dgm:prSet presAssocID="{6D9C5106-410D-4137-BEEB-7FDE3EC99298}" presName="sibTrans" presStyleCnt="0"/>
      <dgm:spPr/>
    </dgm:pt>
    <dgm:pt modelId="{8574BB84-201D-4003-854E-63B0AA8BBF3F}" type="pres">
      <dgm:prSet presAssocID="{D9909928-EC16-43AB-967B-A51A62BF9F46}" presName="compNode" presStyleCnt="0"/>
      <dgm:spPr/>
    </dgm:pt>
    <dgm:pt modelId="{3838C386-2D14-4EC7-87BE-A0915D75C370}" type="pres">
      <dgm:prSet presAssocID="{D9909928-EC16-43AB-967B-A51A62BF9F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9E2F24B9-A866-4A70-BA61-D2385B45D0A3}" type="pres">
      <dgm:prSet presAssocID="{D9909928-EC16-43AB-967B-A51A62BF9F46}" presName="spaceRect" presStyleCnt="0"/>
      <dgm:spPr/>
    </dgm:pt>
    <dgm:pt modelId="{3668E96D-FACF-4006-9856-37916ED3A304}" type="pres">
      <dgm:prSet presAssocID="{D9909928-EC16-43AB-967B-A51A62BF9F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CE70775-A67E-45FD-8738-A26091E5D1F3}" srcId="{D20A4B6F-1E04-4B66-939F-0E6C3181C08E}" destId="{121B335C-A89D-45CF-8579-4E921A80E381}" srcOrd="0" destOrd="0" parTransId="{440E03D7-32D6-4CA6-B693-E2FAA5003ED3}" sibTransId="{6D9C5106-410D-4137-BEEB-7FDE3EC99298}"/>
    <dgm:cxn modelId="{C900EC75-EDAB-43C8-A729-B21A91414ADB}" type="presOf" srcId="{D9909928-EC16-43AB-967B-A51A62BF9F46}" destId="{3668E96D-FACF-4006-9856-37916ED3A304}" srcOrd="0" destOrd="0" presId="urn:microsoft.com/office/officeart/2018/2/layout/IconLabelList"/>
    <dgm:cxn modelId="{59AF3959-38FF-4064-9639-BB8B03A99538}" srcId="{D20A4B6F-1E04-4B66-939F-0E6C3181C08E}" destId="{D9909928-EC16-43AB-967B-A51A62BF9F46}" srcOrd="1" destOrd="0" parTransId="{EEAD1F4F-3CBD-4290-A2AD-7C19AC3A3400}" sibTransId="{7B87DAD4-D222-4C7D-8F55-C5951D0EC7BA}"/>
    <dgm:cxn modelId="{628DE392-30E4-410F-913A-F9B6EAD11516}" type="presOf" srcId="{D20A4B6F-1E04-4B66-939F-0E6C3181C08E}" destId="{45A1F45A-8F33-4672-B949-411506248BA3}" srcOrd="0" destOrd="0" presId="urn:microsoft.com/office/officeart/2018/2/layout/IconLabelList"/>
    <dgm:cxn modelId="{412957AE-E0E6-426A-86C5-A2E5D116BC69}" type="presOf" srcId="{121B335C-A89D-45CF-8579-4E921A80E381}" destId="{7D6FF421-879E-4EB3-8180-C49924829BD0}" srcOrd="0" destOrd="0" presId="urn:microsoft.com/office/officeart/2018/2/layout/IconLabelList"/>
    <dgm:cxn modelId="{4A8DB3ED-59DB-46A5-A01D-74DF3B2274C6}" type="presParOf" srcId="{45A1F45A-8F33-4672-B949-411506248BA3}" destId="{24E4F243-C103-407C-97B5-86CE1A019E49}" srcOrd="0" destOrd="0" presId="urn:microsoft.com/office/officeart/2018/2/layout/IconLabelList"/>
    <dgm:cxn modelId="{C3A7A666-9E17-4BEB-BBB0-07EC61C67DF5}" type="presParOf" srcId="{24E4F243-C103-407C-97B5-86CE1A019E49}" destId="{17EDDEE6-D073-4DC0-A8E6-A173B83B94C3}" srcOrd="0" destOrd="0" presId="urn:microsoft.com/office/officeart/2018/2/layout/IconLabelList"/>
    <dgm:cxn modelId="{1F86C8DD-B7B7-402A-89A5-368C82B562AA}" type="presParOf" srcId="{24E4F243-C103-407C-97B5-86CE1A019E49}" destId="{5252CE58-1B31-44F8-BD3F-546A0A3D1BB2}" srcOrd="1" destOrd="0" presId="urn:microsoft.com/office/officeart/2018/2/layout/IconLabelList"/>
    <dgm:cxn modelId="{5D72B014-EEA4-45F0-AEAD-A942E1D98C9A}" type="presParOf" srcId="{24E4F243-C103-407C-97B5-86CE1A019E49}" destId="{7D6FF421-879E-4EB3-8180-C49924829BD0}" srcOrd="2" destOrd="0" presId="urn:microsoft.com/office/officeart/2018/2/layout/IconLabelList"/>
    <dgm:cxn modelId="{A5F0C340-5614-4F9A-91E1-A0305B9FA295}" type="presParOf" srcId="{45A1F45A-8F33-4672-B949-411506248BA3}" destId="{C8ADBE0F-E244-423B-AE8F-7F56518D3FAB}" srcOrd="1" destOrd="0" presId="urn:microsoft.com/office/officeart/2018/2/layout/IconLabelList"/>
    <dgm:cxn modelId="{21130615-C372-4B51-9E17-68E7A4C87A3E}" type="presParOf" srcId="{45A1F45A-8F33-4672-B949-411506248BA3}" destId="{8574BB84-201D-4003-854E-63B0AA8BBF3F}" srcOrd="2" destOrd="0" presId="urn:microsoft.com/office/officeart/2018/2/layout/IconLabelList"/>
    <dgm:cxn modelId="{4CDD877E-5747-4209-8274-D14864271A4A}" type="presParOf" srcId="{8574BB84-201D-4003-854E-63B0AA8BBF3F}" destId="{3838C386-2D14-4EC7-87BE-A0915D75C370}" srcOrd="0" destOrd="0" presId="urn:microsoft.com/office/officeart/2018/2/layout/IconLabelList"/>
    <dgm:cxn modelId="{AA9CB062-5F22-4C8B-9780-2647B74F64C2}" type="presParOf" srcId="{8574BB84-201D-4003-854E-63B0AA8BBF3F}" destId="{9E2F24B9-A866-4A70-BA61-D2385B45D0A3}" srcOrd="1" destOrd="0" presId="urn:microsoft.com/office/officeart/2018/2/layout/IconLabelList"/>
    <dgm:cxn modelId="{50E95B4E-9DCD-4AC4-B4E8-BD189DBBF70B}" type="presParOf" srcId="{8574BB84-201D-4003-854E-63B0AA8BBF3F}" destId="{3668E96D-FACF-4006-9856-37916ED3A3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72E48-C592-483D-99F3-9D68CF0C318B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gradFill flip="none" rotWithShape="0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14798-2CC3-4BCF-AC57-626870630027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F5AA0-5B12-4B1E-986D-6A058C8BC730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300" kern="1200" dirty="0"/>
            <a:t>Better UI</a:t>
          </a:r>
          <a:endParaRPr lang="en-US" sz="4300" kern="1200" dirty="0"/>
        </a:p>
      </dsp:txBody>
      <dsp:txXfrm>
        <a:off x="1342800" y="3255669"/>
        <a:ext cx="3600000" cy="720000"/>
      </dsp:txXfrm>
    </dsp:sp>
    <dsp:sp modelId="{C2C8C413-2A48-417B-A26F-16ECEEFFBD83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5C8F2-CD8A-4C7E-9D82-FAAB089AE12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0B763-3945-4001-A614-660F7052E2A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300" kern="1200"/>
            <a:t>User Feedback</a:t>
          </a:r>
          <a:endParaRPr lang="en-US" sz="43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DDEE6-D073-4DC0-A8E6-A173B83B94C3}">
      <dsp:nvSpPr>
        <dsp:cNvPr id="0" name=""/>
        <dsp:cNvSpPr/>
      </dsp:nvSpPr>
      <dsp:spPr>
        <a:xfrm>
          <a:off x="1585125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FF421-879E-4EB3-8180-C49924829BD0}">
      <dsp:nvSpPr>
        <dsp:cNvPr id="0" name=""/>
        <dsp:cNvSpPr/>
      </dsp:nvSpPr>
      <dsp:spPr>
        <a:xfrm>
          <a:off x="397125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Quality Education</a:t>
          </a:r>
          <a:endParaRPr lang="en-US" sz="2500" kern="1200"/>
        </a:p>
      </dsp:txBody>
      <dsp:txXfrm>
        <a:off x="397125" y="2656011"/>
        <a:ext cx="4320000" cy="720000"/>
      </dsp:txXfrm>
    </dsp:sp>
    <dsp:sp modelId="{3838C386-2D14-4EC7-87BE-A0915D75C370}">
      <dsp:nvSpPr>
        <dsp:cNvPr id="0" name=""/>
        <dsp:cNvSpPr/>
      </dsp:nvSpPr>
      <dsp:spPr>
        <a:xfrm>
          <a:off x="6661126" y="2418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8E96D-FACF-4006-9856-37916ED3A304}">
      <dsp:nvSpPr>
        <dsp:cNvPr id="0" name=""/>
        <dsp:cNvSpPr/>
      </dsp:nvSpPr>
      <dsp:spPr>
        <a:xfrm>
          <a:off x="5473126" y="26560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Reduced Inequality between countries</a:t>
          </a:r>
          <a:endParaRPr lang="en-US" sz="2500" kern="1200"/>
        </a:p>
      </dsp:txBody>
      <dsp:txXfrm>
        <a:off x="5473126" y="26560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A645-0446-4CDD-AA0B-0EF57C034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3CD81-4DD5-4D7A-9259-E1CE1A41C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EC46-3325-4DF4-A5E2-B435A1B0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5295-19D9-442F-B00E-A2084B6C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3525-3A67-4C1D-A6EC-7756034B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0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4CC7-9FAD-469B-BF46-11C5917D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48ABA-6E67-4EE1-B2A8-D3449CAD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8E4A-2767-4286-9563-CB8CD12F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4951-6D36-424F-89C5-18C388D3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3C35-4397-4331-80DB-755261C5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F941C-161F-4739-A7A2-8EDF34930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D25F-7690-433A-B8ED-B8A91182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108F8-8EDE-45A9-AD84-4E93FA16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506C-6121-4A44-AE83-AA8C1209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E119D-50C1-42AF-82F5-2BD2F344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8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5CD1-B215-42FB-9980-046249C1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3392-6A47-49EE-8E0D-ECF9C61E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42EF-D483-4278-B2E3-CC16693F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53F2C-9300-45F3-AB1D-5BFB3A31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8285-811E-4B04-B0E5-9D675D4F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3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28FE-EE7C-4870-91C7-40079DB1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3E0A-E45D-42EF-B4D4-11C6204B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BE0C-3265-401B-AAE6-19718147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23B60-072B-4E47-B3C6-0976B72A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E7C0-BFEC-4510-88FB-4FA9FD53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E5FD-499D-427E-94E8-4249A607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5994-C709-4999-BA14-1ED0F90E2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9F8AD-DC81-4BC4-981D-8829E9AE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62788-32DC-4034-91A2-D0EB85C0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C4C09-E012-4BDA-86FD-93A0CF1E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1FCA-F7DB-4996-B997-F42ACC8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5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FA23-6283-436C-98DF-E75B42E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88BA-B039-4DF1-85BC-2167981E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86B04-E4AA-44E1-8660-FFFEAAC2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C1B89-414A-4CA6-BA87-7E89FC15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D5055-F668-4483-ADE5-4AED27FB0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5B6BB-A889-460E-8A9C-1D6EA27D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B9A3A-F974-4CB7-A42C-CA6A76ED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08D59-5CA1-468B-8919-7C1C6632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0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8FE-EBEF-434F-A750-7D1DDBB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4555D-235B-4DCE-9DC1-5563BC99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5AFA2-78BB-48D2-9346-58B82B18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FD40B-C928-4E97-824D-D0A86F3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57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CA07B-B9C6-4D65-A6AE-983901D9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BE916-36D1-4C5A-8A57-933C471B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28E4E-77F8-4BBD-A514-C939BE3B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5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E4D7-CDEE-4AEC-BF2A-C708A779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93F9-27B6-4B6A-93F7-69C32A40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319-024B-4BD7-B050-90874B15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8527-F405-4723-BAAE-063BBC6C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386CF-95BB-4B61-9F09-36DF4E35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F4C7-4E05-402B-BE60-25DE132A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4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0715-25AE-444A-9829-E9001AB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26DE3-6A1A-44A2-A6A1-4F55278FE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02444-E267-4F78-B77D-2E275337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96A7-867E-4C51-9B0F-8F95683A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D8D41-76AC-4019-93AA-74008F80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F2EE-18B4-4A3F-AE0F-8C01908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9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F2752-7412-4DD9-906C-4A491722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F8E2-AC18-49CC-A198-006D1681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8BC4-4AE1-40D7-983B-5866F382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A65E-7CFD-4C58-8487-04CDDA571472}" type="datetimeFigureOut">
              <a:rPr lang="en-CA" smtClean="0"/>
              <a:t>2021-03-04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F11C-090B-42C9-AC4F-57D3729D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0D0-B9AF-42DB-A78E-EE2E9D4EC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26A4-9EFE-40FA-9F92-B5E04A4A57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9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3EF52-895A-4521-9BC1-A108710B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ParaLang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23494-6BC7-4993-A90D-0833F0B22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rgbClr val="FFFFFF"/>
                </a:solidFill>
              </a:rPr>
              <a:t>Search Bar Add-On</a:t>
            </a:r>
          </a:p>
          <a:p>
            <a:r>
              <a:rPr lang="en-CA" sz="1500" dirty="0">
                <a:solidFill>
                  <a:srgbClr val="FFFFFF"/>
                </a:solidFill>
              </a:rPr>
              <a:t>Ryan A, William D, Michael G, </a:t>
            </a:r>
            <a:r>
              <a:rPr lang="en-CA" sz="1500" dirty="0" err="1">
                <a:solidFill>
                  <a:srgbClr val="FFFFFF"/>
                </a:solidFill>
              </a:rPr>
              <a:t>Ekim</a:t>
            </a:r>
            <a:r>
              <a:rPr lang="en-CA" sz="1500" dirty="0">
                <a:solidFill>
                  <a:srgbClr val="FFFFFF"/>
                </a:solidFill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40289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FD8CB1-7123-4AA9-8374-7838349F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</a:rPr>
              <a:t>Not Applicable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C642-4414-4A79-8105-F2D92859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Risks and Mitigation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Competitive Analysis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Sales Forecast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Revenue Calculation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Contingency Plan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rgbClr val="000000"/>
                </a:solidFill>
              </a:rPr>
              <a:t>Communication Plan</a:t>
            </a:r>
          </a:p>
        </p:txBody>
      </p:sp>
    </p:spTree>
    <p:extLst>
      <p:ext uri="{BB962C8B-B14F-4D97-AF65-F5344CB8AC3E}">
        <p14:creationId xmlns:p14="http://schemas.microsoft.com/office/powerpoint/2010/main" val="273624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A3D5E0-006F-4DCA-938F-AD60BE7C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56135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74B5-81BE-43A8-B484-4B2F78CE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18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9" name="Graphic 6" descr="Head with Gears">
            <a:extLst>
              <a:ext uri="{FF2B5EF4-FFF2-40B4-BE49-F238E27FC236}">
                <a16:creationId xmlns:a16="http://schemas.microsoft.com/office/drawing/2014/main" id="{73E4BED8-2BD2-4D6E-A946-D5AB395C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90" name="Content Placeholder 2">
            <a:extLst>
              <a:ext uri="{FF2B5EF4-FFF2-40B4-BE49-F238E27FC236}">
                <a16:creationId xmlns:a16="http://schemas.microsoft.com/office/drawing/2014/main" id="{A33202D0-026A-4AAB-B0CB-63B9AF368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Problem</a:t>
            </a:r>
          </a:p>
          <a:p>
            <a:r>
              <a:rPr lang="en-CA" sz="2000" dirty="0">
                <a:solidFill>
                  <a:srgbClr val="000000"/>
                </a:solidFill>
              </a:rPr>
              <a:t>Solution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Azure Cognitive Services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Python</a:t>
            </a:r>
          </a:p>
          <a:p>
            <a:r>
              <a:rPr lang="en-CA" sz="2000" dirty="0">
                <a:solidFill>
                  <a:srgbClr val="000000"/>
                </a:solidFill>
              </a:rPr>
              <a:t>Further development</a:t>
            </a:r>
          </a:p>
          <a:p>
            <a:r>
              <a:rPr lang="en-CA" sz="2000" dirty="0" err="1">
                <a:solidFill>
                  <a:srgbClr val="000000"/>
                </a:solidFill>
              </a:rPr>
              <a:t>ParaLang</a:t>
            </a:r>
            <a:r>
              <a:rPr lang="en-CA" sz="2000" dirty="0">
                <a:solidFill>
                  <a:srgbClr val="000000"/>
                </a:solidFill>
              </a:rPr>
              <a:t> is able to provide more search results</a:t>
            </a:r>
          </a:p>
        </p:txBody>
      </p:sp>
    </p:spTree>
    <p:extLst>
      <p:ext uri="{BB962C8B-B14F-4D97-AF65-F5344CB8AC3E}">
        <p14:creationId xmlns:p14="http://schemas.microsoft.com/office/powerpoint/2010/main" val="386205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EE75-9161-465D-86A3-65ABF5E9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CA" dirty="0"/>
              <a:t>Sustainable Development Goals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03855D-D699-46C6-B8DA-B97A85EBC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05986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639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29E37-04CB-4A5C-9F41-2417C02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805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B8459-E024-4E6E-8F41-82EED4A8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 Gap 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D9B1-13A2-4495-8D4E-124F0CD41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Never before mentioned problem</a:t>
            </a:r>
          </a:p>
          <a:p>
            <a:r>
              <a:rPr lang="en-CA" sz="2400" dirty="0">
                <a:solidFill>
                  <a:srgbClr val="000000"/>
                </a:solidFill>
              </a:rPr>
              <a:t>Bias when searching in a particular language</a:t>
            </a:r>
          </a:p>
          <a:p>
            <a:r>
              <a:rPr lang="en-CA" sz="2400" dirty="0">
                <a:solidFill>
                  <a:srgbClr val="000000"/>
                </a:solidFill>
              </a:rPr>
              <a:t>Outdated Information</a:t>
            </a:r>
          </a:p>
          <a:p>
            <a:endParaRPr lang="en-CA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A3543D-35E0-475E-9B33-450E6C6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</a:rPr>
              <a:t>Missing Information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80664-DBCD-442A-8DE9-0D5C6665A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6" b="96651" l="10873" r="86677">
                        <a14:foregroundMark x1="19908" y1="22010" x2="36600" y2="33014"/>
                        <a14:foregroundMark x1="36600" y1="33014" x2="32619" y2="38038"/>
                        <a14:foregroundMark x1="13170" y1="46651" x2="12251" y2="71770"/>
                        <a14:foregroundMark x1="12251" y1="71770" x2="14242" y2="84211"/>
                        <a14:foregroundMark x1="14242" y1="84211" x2="20827" y2="93541"/>
                        <a14:foregroundMark x1="20827" y1="93541" x2="28943" y2="98086"/>
                        <a14:foregroundMark x1="28943" y1="98086" x2="63093" y2="99043"/>
                        <a14:foregroundMark x1="63093" y1="99043" x2="71363" y2="98804"/>
                        <a14:foregroundMark x1="71363" y1="98804" x2="77489" y2="88995"/>
                        <a14:foregroundMark x1="77489" y1="88995" x2="84992" y2="52392"/>
                        <a14:foregroundMark x1="84992" y1="52392" x2="81317" y2="24880"/>
                        <a14:foregroundMark x1="81317" y1="24880" x2="76723" y2="14833"/>
                        <a14:foregroundMark x1="76723" y1="14833" x2="69525" y2="9809"/>
                        <a14:foregroundMark x1="69525" y1="9809" x2="36600" y2="7895"/>
                        <a14:foregroundMark x1="36600" y1="7895" x2="39357" y2="16268"/>
                        <a14:foregroundMark x1="35681" y1="6938" x2="38897" y2="19856"/>
                        <a14:foregroundMark x1="38897" y1="19856" x2="45329" y2="11244"/>
                        <a14:foregroundMark x1="45329" y1="11244" x2="52680" y2="16986"/>
                        <a14:foregroundMark x1="52680" y1="16986" x2="59265" y2="9330"/>
                        <a14:foregroundMark x1="59265" y1="9330" x2="58959" y2="7656"/>
                        <a14:foregroundMark x1="38591" y1="17943" x2="59112" y2="20335"/>
                        <a14:foregroundMark x1="59112" y1="20335" x2="74885" y2="33014"/>
                        <a14:foregroundMark x1="74885" y1="33014" x2="77335" y2="45694"/>
                        <a14:foregroundMark x1="77335" y1="45694" x2="76570" y2="60287"/>
                        <a14:foregroundMark x1="76570" y1="60287" x2="78714" y2="72249"/>
                        <a14:foregroundMark x1="78714" y1="72249" x2="76263" y2="87799"/>
                        <a14:foregroundMark x1="77795" y1="37321" x2="81623" y2="49043"/>
                        <a14:foregroundMark x1="81623" y1="49043" x2="79173" y2="72249"/>
                        <a14:foregroundMark x1="73966" y1="89713" x2="65237" y2="91627"/>
                        <a14:foregroundMark x1="65237" y1="91627" x2="71363" y2="88756"/>
                        <a14:foregroundMark x1="71057" y1="94019" x2="72282" y2="92344"/>
                        <a14:foregroundMark x1="70291" y1="94019" x2="62481" y2="92105"/>
                        <a14:foregroundMark x1="62481" y1="92105" x2="60796" y2="86124"/>
                        <a14:foregroundMark x1="58652" y1="85167" x2="64778" y2="94737"/>
                        <a14:foregroundMark x1="64778" y1="94737" x2="58959" y2="83014"/>
                        <a14:foregroundMark x1="58959" y1="83014" x2="40123" y2="77033"/>
                        <a14:foregroundMark x1="40123" y1="77033" x2="32466" y2="71531"/>
                        <a14:foregroundMark x1="32466" y1="71531" x2="26799" y2="82775"/>
                        <a14:foregroundMark x1="26799" y1="82775" x2="25268" y2="96172"/>
                        <a14:foregroundMark x1="25268" y1="96172" x2="24502" y2="77990"/>
                        <a14:foregroundMark x1="24502" y1="77990" x2="18070" y2="68900"/>
                        <a14:foregroundMark x1="18070" y1="68900" x2="19908" y2="41388"/>
                        <a14:foregroundMark x1="19908" y1="41388" x2="16539" y2="53589"/>
                        <a14:foregroundMark x1="16539" y1="53589" x2="20368" y2="43541"/>
                        <a14:foregroundMark x1="19755" y1="27512" x2="19142" y2="39952"/>
                        <a14:foregroundMark x1="19142" y1="39952" x2="15161" y2="50957"/>
                        <a14:foregroundMark x1="15161" y1="50957" x2="13170" y2="64833"/>
                        <a14:foregroundMark x1="13170" y1="64833" x2="13936" y2="77033"/>
                        <a14:foregroundMark x1="13936" y1="77033" x2="19142" y2="90431"/>
                        <a14:foregroundMark x1="19142" y1="90431" x2="19602" y2="90670"/>
                        <a14:foregroundMark x1="13936" y1="47847" x2="15773" y2="33732"/>
                        <a14:foregroundMark x1="15773" y1="33732" x2="22052" y2="22488"/>
                        <a14:foregroundMark x1="22052" y1="22488" x2="30781" y2="20813"/>
                        <a14:foregroundMark x1="30781" y1="20813" x2="34763" y2="24880"/>
                        <a14:foregroundMark x1="13017" y1="45455" x2="13476" y2="50000"/>
                        <a14:foregroundMark x1="11485" y1="61244" x2="11639" y2="66268"/>
                        <a14:foregroundMark x1="11639" y1="61483" x2="11639" y2="58134"/>
                        <a14:foregroundMark x1="11639" y1="75598" x2="13476" y2="82536"/>
                        <a14:foregroundMark x1="72435" y1="96651" x2="77029" y2="90431"/>
                        <a14:foregroundMark x1="74426" y1="95694" x2="75651" y2="95215"/>
                        <a14:foregroundMark x1="75957" y1="94498" x2="75345" y2="94258"/>
                        <a14:foregroundMark x1="78867" y1="80144" x2="83308" y2="79665"/>
                        <a14:foregroundMark x1="82236" y1="74641" x2="83308" y2="72488"/>
                        <a14:foregroundMark x1="83767" y1="61962" x2="85758" y2="63158"/>
                        <a14:foregroundMark x1="85145" y1="61962" x2="86217" y2="64115"/>
                        <a14:foregroundMark x1="85299" y1="61005" x2="86371" y2="65789"/>
                        <a14:foregroundMark x1="84686" y1="61244" x2="86371" y2="64833"/>
                        <a14:foregroundMark x1="85145" y1="60287" x2="86677" y2="65072"/>
                        <a14:foregroundMark x1="84686" y1="60287" x2="85299" y2="57895"/>
                        <a14:foregroundMark x1="85605" y1="57416" x2="86217" y2="62201"/>
                        <a14:foregroundMark x1="83767" y1="78469" x2="85145" y2="77751"/>
                        <a14:foregroundMark x1="75498" y1="92584" x2="76723" y2="93780"/>
                        <a14:backgroundMark x1="77335" y1="98325" x2="83920" y2="89952"/>
                        <a14:backgroundMark x1="83920" y1="89952" x2="87136" y2="75120"/>
                        <a14:backgroundMark x1="10873" y1="88038" x2="15008" y2="99522"/>
                        <a14:backgroundMark x1="14548" y1="94976" x2="17764" y2="99761"/>
                      </a14:backgroundRemoval>
                    </a14:imgEffect>
                  </a14:imgLayer>
                </a14:imgProps>
              </a:ext>
            </a:extLst>
          </a:blip>
          <a:srcRect l="9117" t="2593" r="11521"/>
          <a:stretch/>
        </p:blipFill>
        <p:spPr>
          <a:xfrm>
            <a:off x="-101100" y="1336896"/>
            <a:ext cx="5067826" cy="39808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8FFD-5BFD-4A3F-A72B-2B50A158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fontAlgn="ctr"/>
            <a:r>
              <a:rPr lang="en-CA" sz="2000" dirty="0">
                <a:solidFill>
                  <a:srgbClr val="000000"/>
                </a:solidFill>
              </a:rPr>
              <a:t>English articles on Wikipedia: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+5,964,000</a:t>
            </a:r>
          </a:p>
          <a:p>
            <a:pPr fontAlgn="ctr"/>
            <a:r>
              <a:rPr lang="en-CA" sz="2000" dirty="0">
                <a:solidFill>
                  <a:srgbClr val="000000"/>
                </a:solidFill>
              </a:rPr>
              <a:t>Total number of articles on Wikipedia: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+31,000,000</a:t>
            </a:r>
          </a:p>
          <a:p>
            <a:r>
              <a:rPr lang="en-CA" sz="2000" dirty="0">
                <a:solidFill>
                  <a:srgbClr val="000000"/>
                </a:solidFill>
              </a:rPr>
              <a:t>Out of all Languages</a:t>
            </a:r>
          </a:p>
          <a:p>
            <a:pPr lvl="1"/>
            <a:r>
              <a:rPr lang="en-CA" sz="2000" dirty="0">
                <a:solidFill>
                  <a:srgbClr val="000000"/>
                </a:solidFill>
              </a:rPr>
              <a:t>18</a:t>
            </a:r>
            <a:r>
              <a:rPr lang="en-CA" sz="1600" dirty="0">
                <a:solidFill>
                  <a:srgbClr val="000000"/>
                </a:solidFill>
              </a:rPr>
              <a:t>%</a:t>
            </a:r>
          </a:p>
          <a:p>
            <a:endParaRPr lang="en-CA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7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9EBEFB-B065-4A69-829F-2884F128E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014" y="643467"/>
            <a:ext cx="90219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236C5-B5C2-44D1-AE9C-94C31865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Solution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091C-D388-461C-95C9-7705C077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</a:rPr>
              <a:t>Able to display search results from multiple languages</a:t>
            </a:r>
          </a:p>
          <a:p>
            <a:r>
              <a:rPr lang="en-CA" sz="2400" dirty="0">
                <a:solidFill>
                  <a:srgbClr val="000000"/>
                </a:solidFill>
              </a:rPr>
              <a:t>User friendly interface</a:t>
            </a:r>
          </a:p>
          <a:p>
            <a:r>
              <a:rPr lang="en-CA" sz="2400" dirty="0">
                <a:solidFill>
                  <a:srgbClr val="000000"/>
                </a:solidFill>
              </a:rPr>
              <a:t>Azure Translator</a:t>
            </a:r>
          </a:p>
          <a:p>
            <a:r>
              <a:rPr lang="en-CA" sz="2400" dirty="0">
                <a:solidFill>
                  <a:srgbClr val="000000"/>
                </a:solidFill>
              </a:rPr>
              <a:t>Bing Search Engine</a:t>
            </a:r>
          </a:p>
        </p:txBody>
      </p:sp>
    </p:spTree>
    <p:extLst>
      <p:ext uri="{BB962C8B-B14F-4D97-AF65-F5344CB8AC3E}">
        <p14:creationId xmlns:p14="http://schemas.microsoft.com/office/powerpoint/2010/main" val="180324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9ACC9-79ED-4CE0-8C1E-F430A5E4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Visualization of Solution</a:t>
            </a:r>
          </a:p>
        </p:txBody>
      </p:sp>
      <p:cxnSp>
        <p:nvCxnSpPr>
          <p:cNvPr id="108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6EEB53-3E54-4EE9-8DA8-59D16687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" b="1764"/>
          <a:stretch/>
        </p:blipFill>
        <p:spPr>
          <a:xfrm>
            <a:off x="546407" y="2426818"/>
            <a:ext cx="5026236" cy="3997637"/>
          </a:xfrm>
          <a:prstGeom prst="rect">
            <a:avLst/>
          </a:prstGeom>
        </p:spPr>
      </p:pic>
      <p:cxnSp>
        <p:nvCxnSpPr>
          <p:cNvPr id="109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61C3D7-2A4C-41FD-B2F9-56CB3B1AD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" b="3266"/>
          <a:stretch/>
        </p:blipFill>
        <p:spPr>
          <a:xfrm>
            <a:off x="6720493" y="2426818"/>
            <a:ext cx="49050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3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C0FDEF-875E-4C1E-A8EE-2B96A2C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FE8567E-0BBF-4E26-9CC5-61C1CD76C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4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81BF0-0559-4BAF-81AC-19D4D4BF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 dirty="0"/>
              <a:t>Further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BFF00C-CCF9-4210-9985-40200C66E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09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0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5591C-E302-4E43-95C1-F5C76E0E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E47C-6A08-498F-9AD3-FA97A44D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General Users of Search Engine</a:t>
            </a:r>
          </a:p>
        </p:txBody>
      </p:sp>
    </p:spTree>
    <p:extLst>
      <p:ext uri="{BB962C8B-B14F-4D97-AF65-F5344CB8AC3E}">
        <p14:creationId xmlns:p14="http://schemas.microsoft.com/office/powerpoint/2010/main" val="14983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3B699D0D2BC24CA75109CFF920BB9C" ma:contentTypeVersion="9" ma:contentTypeDescription="Create a new document." ma:contentTypeScope="" ma:versionID="65e74e3e7dadaeaf1a7989cee1b0976b">
  <xsd:schema xmlns:xsd="http://www.w3.org/2001/XMLSchema" xmlns:xs="http://www.w3.org/2001/XMLSchema" xmlns:p="http://schemas.microsoft.com/office/2006/metadata/properties" xmlns:ns3="9bce80de-c94d-4cbd-a4f4-3f51ed8bceba" xmlns:ns4="e2d73fb8-7d8d-4a0f-a27e-0bfcf1706eb6" targetNamespace="http://schemas.microsoft.com/office/2006/metadata/properties" ma:root="true" ma:fieldsID="b0ce5542c6ff52b5a76c09441b3da209" ns3:_="" ns4:_="">
    <xsd:import namespace="9bce80de-c94d-4cbd-a4f4-3f51ed8bceba"/>
    <xsd:import namespace="e2d73fb8-7d8d-4a0f-a27e-0bfcf1706e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e80de-c94d-4cbd-a4f4-3f51ed8bce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73fb8-7d8d-4a0f-a27e-0bfcf1706e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022814-4C74-4007-8719-49E738058B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6BFFE-CA7B-47DE-B9CF-A798D1C19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ce80de-c94d-4cbd-a4f4-3f51ed8bceba"/>
    <ds:schemaRef ds:uri="e2d73fb8-7d8d-4a0f-a27e-0bfcf1706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D2A09F-524D-446D-89A3-61CD0E366957}">
  <ds:schemaRefs>
    <ds:schemaRef ds:uri="http://schemas.microsoft.com/office/2006/metadata/properties"/>
    <ds:schemaRef ds:uri="9bce80de-c94d-4cbd-a4f4-3f51ed8bceba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e2d73fb8-7d8d-4a0f-a27e-0bfcf1706eb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ParaLang</vt:lpstr>
      <vt:lpstr>A Gap in Information</vt:lpstr>
      <vt:lpstr>Missing Information</vt:lpstr>
      <vt:lpstr>PowerPoint Presentation</vt:lpstr>
      <vt:lpstr>Solution Idea</vt:lpstr>
      <vt:lpstr>Visualization of Solution</vt:lpstr>
      <vt:lpstr>Demo</vt:lpstr>
      <vt:lpstr>Further Development</vt:lpstr>
      <vt:lpstr>Target Market</vt:lpstr>
      <vt:lpstr>Not Applicable</vt:lpstr>
      <vt:lpstr>Implementation Plan</vt:lpstr>
      <vt:lpstr>Summary</vt:lpstr>
      <vt:lpstr>Sustainable Development Goals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ParaLang</dc:title>
  <dc:creator>registered person</dc:creator>
  <cp:lastModifiedBy>registered person</cp:lastModifiedBy>
  <cp:revision>1</cp:revision>
  <dcterms:created xsi:type="dcterms:W3CDTF">2019-11-16T20:51:41Z</dcterms:created>
  <dcterms:modified xsi:type="dcterms:W3CDTF">2021-03-04T19:55:37Z</dcterms:modified>
</cp:coreProperties>
</file>