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font" Target="fonts/RobotoSlab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0ea2b2a63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0ea2b2a63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0ea2b2a63_2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0ea2b2a63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64275cf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64275cf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0ea2b2a63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0ea2b2a63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0ea2b2a63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0ea2b2a63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0ea2b2a63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0ea2b2a63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0ea2b2a63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0ea2b2a63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0ea2b2a63_2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0ea2b2a63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0ea2b2a63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0ea2b2a63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0ea2b2a63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0ea2b2a63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fivethirtyeight/data/tree/master/nba-elo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Mavericks’ Elo History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Xavier Epps, </a:t>
            </a:r>
            <a:r>
              <a:rPr lang="en"/>
              <a:t>Joshua Simons, and Teddy West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Trace the changes in rules and play-style within the NBA as they relate to Elo scores. 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Extend these graphics to other teams in the NBA and note similarities and differences.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Ex: </a:t>
            </a:r>
            <a:r>
              <a:rPr lang="en"/>
              <a:t>Are there teams with notably higher home court advantages?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Has the variance between Elo averages of teams changed throughout the history of the NBA?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Dmil. fivethirtyeight. (2018), </a:t>
            </a:r>
            <a:r>
              <a:rPr lang="en" sz="1600"/>
              <a:t>Historical</a:t>
            </a:r>
            <a:r>
              <a:rPr lang="en" sz="1600"/>
              <a:t> NBA Elo Ratings [Elo data from all NBA teams] Retrieved from: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https://github.com/fivethirtyeight/data/tree/master/nba-elo</a:t>
            </a:r>
            <a:r>
              <a:rPr lang="en" sz="1600"/>
              <a:t> </a:t>
            </a:r>
            <a:endParaRPr sz="1600"/>
          </a:p>
          <a:p>
            <a:pPr indent="-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45720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Thank You For Listening!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and Dataset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37697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Elo Rating is a way to quantitatively measure the performance of NBA teams relative to their competition.</a:t>
            </a:r>
            <a:endParaRPr sz="13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Elo ratings first saw use in chess to assess the </a:t>
            </a:r>
            <a:r>
              <a:rPr lang="en" sz="1300"/>
              <a:t>relative</a:t>
            </a:r>
            <a:r>
              <a:rPr lang="en" sz="1300"/>
              <a:t> skill of given </a:t>
            </a:r>
            <a:r>
              <a:rPr lang="en" sz="1300"/>
              <a:t>competitors, and it is used in the same manner </a:t>
            </a:r>
            <a:r>
              <a:rPr lang="en" sz="1300"/>
              <a:t>for NBA teams.</a:t>
            </a:r>
            <a:endParaRPr sz="13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300"/>
          </a:p>
          <a:p>
            <a:pPr indent="-3111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The original github dataset goes back to 1946. We restricted this dataset to 1981 when the three point line was introduced as the game has not drastically changed since then. </a:t>
            </a:r>
            <a:endParaRPr sz="13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300"/>
          </a:p>
          <a:p>
            <a:pPr indent="-3111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Our dataset contains 84,572 NBA games from 1981-2015 with 22 variables, including the Elo ratings of each team both before and after each game. To further restrict this dataset, we focused on the Dallas Mavericks from 1981-2015 </a:t>
            </a:r>
            <a:r>
              <a:rPr lang="en" sz="1300"/>
              <a:t>which</a:t>
            </a:r>
            <a:r>
              <a:rPr lang="en" sz="1300"/>
              <a:t> gave a total of 3013 NBA games to analyze. </a:t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0" y="1608175"/>
            <a:ext cx="3163800" cy="24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Total Mean Elo Rating</a:t>
            </a:r>
            <a:r>
              <a:rPr lang="en" sz="1000"/>
              <a:t> = 1496.53</a:t>
            </a:r>
            <a:endParaRPr sz="1000"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Highest Elo Rating (03/11/2007) = 1773.13</a:t>
            </a:r>
            <a:endParaRPr sz="1000"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Lowest Elo Rating (03/15/1993) = 1111.10</a:t>
            </a:r>
            <a:endParaRPr sz="1000"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Lowest Yearly Mean Elo</a:t>
            </a:r>
            <a:r>
              <a:rPr lang="en" sz="1000"/>
              <a:t> (1993) </a:t>
            </a:r>
            <a:r>
              <a:rPr lang="en" sz="1000"/>
              <a:t> = 1187.30</a:t>
            </a:r>
            <a:endParaRPr sz="1000"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Highest Yearly Mean Elo</a:t>
            </a:r>
            <a:r>
              <a:rPr lang="en" sz="1000"/>
              <a:t> (2007) </a:t>
            </a:r>
            <a:r>
              <a:rPr lang="en" sz="1000"/>
              <a:t> = 1695.09</a:t>
            </a:r>
            <a:endParaRPr sz="1000"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Championship Year Mean Elo (2011) = 1635.18</a:t>
            </a:r>
            <a:endParaRPr sz="1000"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Highest average Elo doesn’t coincide with the Championship Season</a:t>
            </a:r>
            <a:endParaRPr sz="1000"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3775" y="88525"/>
            <a:ext cx="5927750" cy="4828148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3320725" y="1925500"/>
            <a:ext cx="500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Mean</a:t>
            </a:r>
            <a:endParaRPr sz="95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 rotWithShape="1">
          <a:blip r:embed="rId4">
            <a:alphaModFix/>
          </a:blip>
          <a:srcRect b="0" l="28383" r="30253" t="0"/>
          <a:stretch/>
        </p:blipFill>
        <p:spPr>
          <a:xfrm>
            <a:off x="8186625" y="539950"/>
            <a:ext cx="110525" cy="26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593750"/>
            <a:ext cx="2808000" cy="31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Year (1993):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Elo ratings fall with every loss and rise with every win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Best Year (2011):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>
                <a:solidFill>
                  <a:srgbClr val="FFFFFF"/>
                </a:solidFill>
              </a:rPr>
              <a:t>Notice the difference in the y-axis and the win streak once the playoffs commence (&gt;game 82)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52400"/>
            <a:ext cx="5719502" cy="2203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2100" y="2507806"/>
            <a:ext cx="5719501" cy="221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986025" y="3865250"/>
            <a:ext cx="7292400" cy="10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0664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915"/>
              <a:t>Historical </a:t>
            </a:r>
            <a:r>
              <a:rPr lang="en" sz="4915"/>
              <a:t>Mavericks </a:t>
            </a:r>
            <a:r>
              <a:rPr lang="en" sz="4915"/>
              <a:t>Mean Elo as </a:t>
            </a:r>
            <a:r>
              <a:rPr lang="en" sz="4915"/>
              <a:t>vertical</a:t>
            </a:r>
            <a:r>
              <a:rPr lang="en" sz="4915"/>
              <a:t> line for all of the Mavericks’ individual seasons</a:t>
            </a:r>
            <a:endParaRPr sz="4915"/>
          </a:p>
          <a:p>
            <a:pPr indent="-30664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915"/>
              <a:t>The horizontal spread of the data tends to be much lower than the vertical spread</a:t>
            </a:r>
            <a:endParaRPr sz="4915"/>
          </a:p>
          <a:p>
            <a:pPr indent="-30664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915"/>
              <a:t>Years with notably high variance for the Mavericks are 1989, 1991-1993, and 1995-1996</a:t>
            </a:r>
            <a:endParaRPr sz="491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025" y="112725"/>
            <a:ext cx="7171948" cy="368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Large increase in Density seen around the Elo rating 1600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Small spike in Density around the Elo rating 1400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Intersection of Wins and Losses around Elo Rating 1500 as expected 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7500" y="390125"/>
            <a:ext cx="5282775" cy="436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5708550" y="769800"/>
            <a:ext cx="2826900" cy="3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Game Forecast is a probability of winning that is  given to each team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While a Forecast of 1.00 theoretically means a 100% chance of winning, this can never be the case so teams are never given this value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High Forecast associated with more Wins as expected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Skewed distributions with some</a:t>
            </a:r>
            <a:r>
              <a:rPr lang="en" sz="1100"/>
              <a:t> </a:t>
            </a:r>
            <a:r>
              <a:rPr lang="en" sz="1100"/>
              <a:t>interesting steps in the range from 0.25 - 0.75 for Wins, and from 0.10 0.60 for Losses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Equal Density at 0.50 as expected</a:t>
            </a:r>
            <a:endParaRPr sz="1100"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75" y="468600"/>
            <a:ext cx="5098274" cy="420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87900" y="1581675"/>
            <a:ext cx="2808000" cy="27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Notably Higher median Elo rating for Regular season Wins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Very similar median Elo ratings for Playoff games, but a slightly higher median Elo rating for Wins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Much lower Variance of Elo Ratings in Playoff games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4200" y="631138"/>
            <a:ext cx="5643301" cy="38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1713" y="788655"/>
            <a:ext cx="2952401" cy="3566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7602" y="782525"/>
            <a:ext cx="2952400" cy="357845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/>
        </p:nvSpPr>
        <p:spPr>
          <a:xfrm>
            <a:off x="301850" y="1318650"/>
            <a:ext cx="19560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Dallas Home Win Proportion  = 0.6038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Dallas Away Win Proportion  = 0.4126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Total Home Win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Proportion = 0.6179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Total Away Win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Proportion = 0.3821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