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3" r:id="rId9"/>
    <p:sldId id="262" r:id="rId10"/>
    <p:sldId id="264" r:id="rId11"/>
    <p:sldId id="275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76384-4285-4445-B81D-C3DC6703B276}" v="750" dt="2024-04-03T22:06:46.472"/>
    <p1510:client id="{26CAC418-559B-4F8F-AFC5-49555C710FBD}" v="1" dt="2024-04-03T12:03:36.002"/>
    <p1510:client id="{35D4A696-A912-423A-905A-EB1E48772030}" v="440" dt="2024-04-04T00:27:48.566"/>
    <p1510:client id="{3E98A0D8-1245-410B-8AC5-845FDE91EA62}" v="1" dt="2024-04-04T08:05:07.129"/>
    <p1510:client id="{48087B8E-EA04-4842-823E-1ABC2D7550C8}" v="26" dt="2024-04-03T22:41:35.037"/>
    <p1510:client id="{5A2C45F3-A032-4789-9A96-BFB69164AA79}" v="601" dt="2024-04-04T00:26:18.840"/>
    <p1510:client id="{5B72E025-04DB-4E42-B9A2-EC61AD1FFAE8}" v="25" dt="2024-04-03T14:25:56.192"/>
    <p1510:client id="{5BF64F7B-84AC-4DEE-908C-B359625C760C}" v="34" dt="2024-04-03T20:46:51.085"/>
    <p1510:client id="{736E91D2-4355-4EF1-8980-35839F793C28}" v="226" dt="2024-04-03T23:01:52.305"/>
    <p1510:client id="{B4883D64-5C24-4CE9-9A27-31CF552E88F7}" v="30" dt="2024-04-03T12:18:02.451"/>
    <p1510:client id="{C198BD13-2D2A-4604-BDC9-28D69405071F}" v="389" dt="2024-04-04T08:17:57.971"/>
    <p1510:client id="{FE398024-ECF6-4554-86CE-A6948455348C}" v="377" dt="2024-04-03T22:35:5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B4883D64-5C24-4CE9-9A27-31CF552E88F7}"/>
    <pc:docChg chg="addSld modSld">
      <pc:chgData name="Utilisateur invité" userId="" providerId="Windows Live" clId="Web-{B4883D64-5C24-4CE9-9A27-31CF552E88F7}" dt="2024-04-03T12:18:01.076" v="25" actId="20577"/>
      <pc:docMkLst>
        <pc:docMk/>
      </pc:docMkLst>
      <pc:sldChg chg="modSp">
        <pc:chgData name="Utilisateur invité" userId="" providerId="Windows Live" clId="Web-{B4883D64-5C24-4CE9-9A27-31CF552E88F7}" dt="2024-04-03T12:17:38.341" v="6" actId="20577"/>
        <pc:sldMkLst>
          <pc:docMk/>
          <pc:sldMk cId="3677419546" sldId="256"/>
        </pc:sldMkLst>
        <pc:spChg chg="mod">
          <ac:chgData name="Utilisateur invité" userId="" providerId="Windows Live" clId="Web-{B4883D64-5C24-4CE9-9A27-31CF552E88F7}" dt="2024-04-03T12:17:38.341" v="6" actId="20577"/>
          <ac:spMkLst>
            <pc:docMk/>
            <pc:sldMk cId="3677419546" sldId="256"/>
            <ac:spMk id="2" creationId="{993E2E20-BEF9-5881-B1A5-6290344C5BEE}"/>
          </ac:spMkLst>
        </pc:spChg>
      </pc:sldChg>
      <pc:sldChg chg="modSp new">
        <pc:chgData name="Utilisateur invité" userId="" providerId="Windows Live" clId="Web-{B4883D64-5C24-4CE9-9A27-31CF552E88F7}" dt="2024-04-03T12:18:01.076" v="25" actId="20577"/>
        <pc:sldMkLst>
          <pc:docMk/>
          <pc:sldMk cId="3093993886" sldId="257"/>
        </pc:sldMkLst>
        <pc:spChg chg="mod">
          <ac:chgData name="Utilisateur invité" userId="" providerId="Windows Live" clId="Web-{B4883D64-5C24-4CE9-9A27-31CF552E88F7}" dt="2024-04-03T12:18:01.076" v="25" actId="20577"/>
          <ac:spMkLst>
            <pc:docMk/>
            <pc:sldMk cId="3093993886" sldId="257"/>
            <ac:spMk id="3" creationId="{C5726B01-C67A-ABBD-1A3F-34441A2409EF}"/>
          </ac:spMkLst>
        </pc:spChg>
      </pc:sldChg>
    </pc:docChg>
  </pc:docChgLst>
  <pc:docChgLst>
    <pc:chgData name="Louis E" userId="2ae8b3e48fa8b3fb" providerId="Windows Live" clId="Web-{5BF64F7B-84AC-4DEE-908C-B359625C760C}"/>
    <pc:docChg chg="modSld">
      <pc:chgData name="Louis E" userId="2ae8b3e48fa8b3fb" providerId="Windows Live" clId="Web-{5BF64F7B-84AC-4DEE-908C-B359625C760C}" dt="2024-04-03T20:46:51.085" v="29" actId="1076"/>
      <pc:docMkLst>
        <pc:docMk/>
      </pc:docMkLst>
      <pc:sldChg chg="addSp modSp">
        <pc:chgData name="Louis E" userId="2ae8b3e48fa8b3fb" providerId="Windows Live" clId="Web-{5BF64F7B-84AC-4DEE-908C-B359625C760C}" dt="2024-04-03T20:46:51.085" v="29" actId="1076"/>
        <pc:sldMkLst>
          <pc:docMk/>
          <pc:sldMk cId="3677419546" sldId="256"/>
        </pc:sldMkLst>
        <pc:picChg chg="add mod">
          <ac:chgData name="Louis E" userId="2ae8b3e48fa8b3fb" providerId="Windows Live" clId="Web-{5BF64F7B-84AC-4DEE-908C-B359625C760C}" dt="2024-04-03T20:46:51.085" v="29" actId="1076"/>
          <ac:picMkLst>
            <pc:docMk/>
            <pc:sldMk cId="3677419546" sldId="256"/>
            <ac:picMk id="4" creationId="{84BA3B2C-0601-D9CB-5ED5-84C5F36D2D98}"/>
          </ac:picMkLst>
        </pc:picChg>
      </pc:sldChg>
      <pc:sldChg chg="addSp delSp modSp">
        <pc:chgData name="Louis E" userId="2ae8b3e48fa8b3fb" providerId="Windows Live" clId="Web-{5BF64F7B-84AC-4DEE-908C-B359625C760C}" dt="2024-04-03T19:20:22.016" v="26" actId="1076"/>
        <pc:sldMkLst>
          <pc:docMk/>
          <pc:sldMk cId="1302681441" sldId="261"/>
        </pc:sldMkLst>
        <pc:spChg chg="add mod ord">
          <ac:chgData name="Louis E" userId="2ae8b3e48fa8b3fb" providerId="Windows Live" clId="Web-{5BF64F7B-84AC-4DEE-908C-B359625C760C}" dt="2024-04-03T19:16:11.086" v="7" actId="688"/>
          <ac:spMkLst>
            <pc:docMk/>
            <pc:sldMk cId="1302681441" sldId="261"/>
            <ac:spMk id="6" creationId="{1D193AE6-8464-DE4B-5B8A-3641192CEE42}"/>
          </ac:spMkLst>
        </pc:spChg>
        <pc:picChg chg="add mod">
          <ac:chgData name="Louis E" userId="2ae8b3e48fa8b3fb" providerId="Windows Live" clId="Web-{5BF64F7B-84AC-4DEE-908C-B359625C760C}" dt="2024-04-03T19:20:22.016" v="26" actId="1076"/>
          <ac:picMkLst>
            <pc:docMk/>
            <pc:sldMk cId="1302681441" sldId="261"/>
            <ac:picMk id="3" creationId="{2C614051-19E2-9E87-31E6-D3376C54A29A}"/>
          </ac:picMkLst>
        </pc:picChg>
        <pc:picChg chg="del">
          <ac:chgData name="Louis E" userId="2ae8b3e48fa8b3fb" providerId="Windows Live" clId="Web-{5BF64F7B-84AC-4DEE-908C-B359625C760C}" dt="2024-04-03T19:15:34.272" v="2"/>
          <ac:picMkLst>
            <pc:docMk/>
            <pc:sldMk cId="1302681441" sldId="261"/>
            <ac:picMk id="4" creationId="{A4AE927B-5F3C-6612-3E7D-54048F00E039}"/>
          </ac:picMkLst>
        </pc:picChg>
      </pc:sldChg>
      <pc:sldChg chg="addSp delSp modSp">
        <pc:chgData name="Louis E" userId="2ae8b3e48fa8b3fb" providerId="Windows Live" clId="Web-{5BF64F7B-84AC-4DEE-908C-B359625C760C}" dt="2024-04-03T19:20:15.922" v="25" actId="1076"/>
        <pc:sldMkLst>
          <pc:docMk/>
          <pc:sldMk cId="2336361320" sldId="262"/>
        </pc:sldMkLst>
        <pc:spChg chg="add del mod">
          <ac:chgData name="Louis E" userId="2ae8b3e48fa8b3fb" providerId="Windows Live" clId="Web-{5BF64F7B-84AC-4DEE-908C-B359625C760C}" dt="2024-04-03T19:17:09.416" v="10"/>
          <ac:spMkLst>
            <pc:docMk/>
            <pc:sldMk cId="2336361320" sldId="262"/>
            <ac:spMk id="5" creationId="{B0524C20-D8F0-DE94-E7C2-D87DB5ABE534}"/>
          </ac:spMkLst>
        </pc:spChg>
        <pc:picChg chg="del">
          <ac:chgData name="Louis E" userId="2ae8b3e48fa8b3fb" providerId="Windows Live" clId="Web-{5BF64F7B-84AC-4DEE-908C-B359625C760C}" dt="2024-04-03T19:16:43.103" v="8"/>
          <ac:picMkLst>
            <pc:docMk/>
            <pc:sldMk cId="2336361320" sldId="262"/>
            <ac:picMk id="4" creationId="{8C37E1AF-CD18-BF09-9190-DA22F9E672C5}"/>
          </ac:picMkLst>
        </pc:picChg>
        <pc:picChg chg="add mod ord">
          <ac:chgData name="Louis E" userId="2ae8b3e48fa8b3fb" providerId="Windows Live" clId="Web-{5BF64F7B-84AC-4DEE-908C-B359625C760C}" dt="2024-04-03T19:20:15.922" v="25" actId="1076"/>
          <ac:picMkLst>
            <pc:docMk/>
            <pc:sldMk cId="2336361320" sldId="262"/>
            <ac:picMk id="6" creationId="{9B7EDE80-E1FB-1A6D-E7D6-0E2E99CE3F84}"/>
          </ac:picMkLst>
        </pc:picChg>
      </pc:sldChg>
      <pc:sldChg chg="addSp delSp modSp">
        <pc:chgData name="Louis E" userId="2ae8b3e48fa8b3fb" providerId="Windows Live" clId="Web-{5BF64F7B-84AC-4DEE-908C-B359625C760C}" dt="2024-04-03T19:20:11.860" v="24" actId="1076"/>
        <pc:sldMkLst>
          <pc:docMk/>
          <pc:sldMk cId="599592808" sldId="263"/>
        </pc:sldMkLst>
        <pc:spChg chg="add del mod">
          <ac:chgData name="Louis E" userId="2ae8b3e48fa8b3fb" providerId="Windows Live" clId="Web-{5BF64F7B-84AC-4DEE-908C-B359625C760C}" dt="2024-04-03T19:17:23.339" v="11"/>
          <ac:spMkLst>
            <pc:docMk/>
            <pc:sldMk cId="599592808" sldId="263"/>
            <ac:spMk id="5" creationId="{A70506B7-D266-EE60-E44E-F3326D239B7B}"/>
          </ac:spMkLst>
        </pc:spChg>
        <pc:picChg chg="del">
          <ac:chgData name="Louis E" userId="2ae8b3e48fa8b3fb" providerId="Windows Live" clId="Web-{5BF64F7B-84AC-4DEE-908C-B359625C760C}" dt="2024-04-03T19:16:45.853" v="9"/>
          <ac:picMkLst>
            <pc:docMk/>
            <pc:sldMk cId="599592808" sldId="263"/>
            <ac:picMk id="4" creationId="{240FA46B-397E-E4B4-A631-F09FEB2D2255}"/>
          </ac:picMkLst>
        </pc:picChg>
        <pc:picChg chg="add mod ord">
          <ac:chgData name="Louis E" userId="2ae8b3e48fa8b3fb" providerId="Windows Live" clId="Web-{5BF64F7B-84AC-4DEE-908C-B359625C760C}" dt="2024-04-03T19:20:11.860" v="24" actId="1076"/>
          <ac:picMkLst>
            <pc:docMk/>
            <pc:sldMk cId="599592808" sldId="263"/>
            <ac:picMk id="6" creationId="{3AD17389-EA2F-52D8-B3A5-E9BE768B35E3}"/>
          </ac:picMkLst>
        </pc:picChg>
      </pc:sldChg>
      <pc:sldChg chg="modSp">
        <pc:chgData name="Louis E" userId="2ae8b3e48fa8b3fb" providerId="Windows Live" clId="Web-{5BF64F7B-84AC-4DEE-908C-B359625C760C}" dt="2024-04-03T19:19:59.234" v="22" actId="1076"/>
        <pc:sldMkLst>
          <pc:docMk/>
          <pc:sldMk cId="3070140081" sldId="264"/>
        </pc:sldMkLst>
        <pc:picChg chg="mod modCrop">
          <ac:chgData name="Louis E" userId="2ae8b3e48fa8b3fb" providerId="Windows Live" clId="Web-{5BF64F7B-84AC-4DEE-908C-B359625C760C}" dt="2024-04-03T19:19:59.234" v="22" actId="1076"/>
          <ac:picMkLst>
            <pc:docMk/>
            <pc:sldMk cId="3070140081" sldId="264"/>
            <ac:picMk id="4" creationId="{F81052D1-E8E6-C58D-776C-4A6E161746A4}"/>
          </ac:picMkLst>
        </pc:picChg>
      </pc:sldChg>
    </pc:docChg>
  </pc:docChgLst>
  <pc:docChgLst>
    <pc:chgData name="Utilisateur invité" providerId="Windows Live" clId="Web-{C198BD13-2D2A-4604-BDC9-28D69405071F}"/>
    <pc:docChg chg="addSld delSld modSld sldOrd">
      <pc:chgData name="Utilisateur invité" userId="" providerId="Windows Live" clId="Web-{C198BD13-2D2A-4604-BDC9-28D69405071F}" dt="2024-04-04T08:17:57.971" v="289"/>
      <pc:docMkLst>
        <pc:docMk/>
      </pc:docMkLst>
      <pc:sldChg chg="addAnim">
        <pc:chgData name="Utilisateur invité" userId="" providerId="Windows Live" clId="Web-{C198BD13-2D2A-4604-BDC9-28D69405071F}" dt="2024-04-04T08:17:57.971" v="289"/>
        <pc:sldMkLst>
          <pc:docMk/>
          <pc:sldMk cId="3070140081" sldId="264"/>
        </pc:sldMkLst>
      </pc:sldChg>
      <pc:sldChg chg="del">
        <pc:chgData name="Utilisateur invité" userId="" providerId="Windows Live" clId="Web-{C198BD13-2D2A-4604-BDC9-28D69405071F}" dt="2024-04-04T07:59:26.772" v="0"/>
        <pc:sldMkLst>
          <pc:docMk/>
          <pc:sldMk cId="3059711637" sldId="265"/>
        </pc:sldMkLst>
      </pc:sldChg>
      <pc:sldChg chg="modSp">
        <pc:chgData name="Utilisateur invité" userId="" providerId="Windows Live" clId="Web-{C198BD13-2D2A-4604-BDC9-28D69405071F}" dt="2024-04-04T08:06:26.085" v="189" actId="20577"/>
        <pc:sldMkLst>
          <pc:docMk/>
          <pc:sldMk cId="3995340230" sldId="267"/>
        </pc:sldMkLst>
        <pc:spChg chg="mod">
          <ac:chgData name="Utilisateur invité" userId="" providerId="Windows Live" clId="Web-{C198BD13-2D2A-4604-BDC9-28D69405071F}" dt="2024-04-04T08:06:26.085" v="189" actId="20577"/>
          <ac:spMkLst>
            <pc:docMk/>
            <pc:sldMk cId="3995340230" sldId="267"/>
            <ac:spMk id="3" creationId="{248EC831-B5D3-097F-EC62-DC1CABAD43DD}"/>
          </ac:spMkLst>
        </pc:spChg>
      </pc:sldChg>
      <pc:sldChg chg="addSp delSp modSp addAnim delAnim">
        <pc:chgData name="Utilisateur invité" userId="" providerId="Windows Live" clId="Web-{C198BD13-2D2A-4604-BDC9-28D69405071F}" dt="2024-04-04T08:17:09.469" v="287"/>
        <pc:sldMkLst>
          <pc:docMk/>
          <pc:sldMk cId="2564906535" sldId="268"/>
        </pc:sldMkLst>
        <pc:spChg chg="add del mod">
          <ac:chgData name="Utilisateur invité" userId="" providerId="Windows Live" clId="Web-{C198BD13-2D2A-4604-BDC9-28D69405071F}" dt="2024-04-04T08:12:18.349" v="281" actId="20577"/>
          <ac:spMkLst>
            <pc:docMk/>
            <pc:sldMk cId="2564906535" sldId="268"/>
            <ac:spMk id="3" creationId="{6B7E1514-30EB-C427-471E-6FED9D6827DB}"/>
          </ac:spMkLst>
        </pc:spChg>
        <pc:spChg chg="add mod">
          <ac:chgData name="Utilisateur invité" userId="" providerId="Windows Live" clId="Web-{C198BD13-2D2A-4604-BDC9-28D69405071F}" dt="2024-04-04T08:16:54.312" v="285"/>
          <ac:spMkLst>
            <pc:docMk/>
            <pc:sldMk cId="2564906535" sldId="268"/>
            <ac:spMk id="4" creationId="{F44AA98C-6E39-E121-D630-7A6D3979DEF3}"/>
          </ac:spMkLst>
        </pc:spChg>
        <pc:spChg chg="mod">
          <ac:chgData name="Utilisateur invité" userId="" providerId="Windows Live" clId="Web-{C198BD13-2D2A-4604-BDC9-28D69405071F}" dt="2024-04-04T07:59:40.679" v="11" actId="20577"/>
          <ac:spMkLst>
            <pc:docMk/>
            <pc:sldMk cId="2564906535" sldId="268"/>
            <ac:spMk id="5" creationId="{56FC8951-2367-7EEB-FED7-899EA320C987}"/>
          </ac:spMkLst>
        </pc:spChg>
      </pc:sldChg>
      <pc:sldChg chg="modSp">
        <pc:chgData name="Utilisateur invité" userId="" providerId="Windows Live" clId="Web-{C198BD13-2D2A-4604-BDC9-28D69405071F}" dt="2024-04-04T07:59:59.336" v="15" actId="20577"/>
        <pc:sldMkLst>
          <pc:docMk/>
          <pc:sldMk cId="285034013" sldId="272"/>
        </pc:sldMkLst>
        <pc:spChg chg="mod">
          <ac:chgData name="Utilisateur invité" userId="" providerId="Windows Live" clId="Web-{C198BD13-2D2A-4604-BDC9-28D69405071F}" dt="2024-04-04T07:59:59.336" v="15" actId="20577"/>
          <ac:spMkLst>
            <pc:docMk/>
            <pc:sldMk cId="285034013" sldId="272"/>
            <ac:spMk id="5" creationId="{56FC8951-2367-7EEB-FED7-899EA320C987}"/>
          </ac:spMkLst>
        </pc:spChg>
      </pc:sldChg>
      <pc:sldChg chg="del">
        <pc:chgData name="Utilisateur invité" userId="" providerId="Windows Live" clId="Web-{C198BD13-2D2A-4604-BDC9-28D69405071F}" dt="2024-04-04T08:17:54.002" v="288"/>
        <pc:sldMkLst>
          <pc:docMk/>
          <pc:sldMk cId="2393091264" sldId="273"/>
        </pc:sldMkLst>
      </pc:sldChg>
      <pc:sldChg chg="modSp new del">
        <pc:chgData name="Utilisateur invité" userId="" providerId="Windows Live" clId="Web-{C198BD13-2D2A-4604-BDC9-28D69405071F}" dt="2024-04-04T08:02:51.670" v="51"/>
        <pc:sldMkLst>
          <pc:docMk/>
          <pc:sldMk cId="4169607097" sldId="274"/>
        </pc:sldMkLst>
        <pc:spChg chg="mod">
          <ac:chgData name="Utilisateur invité" userId="" providerId="Windows Live" clId="Web-{C198BD13-2D2A-4604-BDC9-28D69405071F}" dt="2024-04-04T08:01:58.090" v="29" actId="14100"/>
          <ac:spMkLst>
            <pc:docMk/>
            <pc:sldMk cId="4169607097" sldId="274"/>
            <ac:spMk id="2" creationId="{E654BDE7-FCEA-129B-522D-CB97E7DF49BB}"/>
          </ac:spMkLst>
        </pc:spChg>
        <pc:spChg chg="mod">
          <ac:chgData name="Utilisateur invité" userId="" providerId="Windows Live" clId="Web-{C198BD13-2D2A-4604-BDC9-28D69405071F}" dt="2024-04-04T08:02:28.279" v="48" actId="20577"/>
          <ac:spMkLst>
            <pc:docMk/>
            <pc:sldMk cId="4169607097" sldId="274"/>
            <ac:spMk id="3" creationId="{AA981833-44C5-DBFE-302D-6494DAE101D7}"/>
          </ac:spMkLst>
        </pc:spChg>
      </pc:sldChg>
      <pc:sldChg chg="addSp delSp modSp add ord replId">
        <pc:chgData name="Utilisateur invité" userId="" providerId="Windows Live" clId="Web-{C198BD13-2D2A-4604-BDC9-28D69405071F}" dt="2024-04-04T08:08:01.370" v="195" actId="20577"/>
        <pc:sldMkLst>
          <pc:docMk/>
          <pc:sldMk cId="3922435284" sldId="275"/>
        </pc:sldMkLst>
        <pc:spChg chg="del mod">
          <ac:chgData name="Utilisateur invité" userId="" providerId="Windows Live" clId="Web-{C198BD13-2D2A-4604-BDC9-28D69405071F}" dt="2024-04-04T08:03:26.937" v="54"/>
          <ac:spMkLst>
            <pc:docMk/>
            <pc:sldMk cId="3922435284" sldId="275"/>
            <ac:spMk id="3" creationId="{6B7E1514-30EB-C427-471E-6FED9D6827DB}"/>
          </ac:spMkLst>
        </pc:spChg>
        <pc:spChg chg="add del mod">
          <ac:chgData name="Utilisateur invité" userId="" providerId="Windows Live" clId="Web-{C198BD13-2D2A-4604-BDC9-28D69405071F}" dt="2024-04-04T08:08:01.370" v="195" actId="20577"/>
          <ac:spMkLst>
            <pc:docMk/>
            <pc:sldMk cId="3922435284" sldId="275"/>
            <ac:spMk id="8" creationId="{DE9CCC19-F0AA-3375-156C-BA3B19629754}"/>
          </ac:spMkLst>
        </pc:spChg>
        <pc:spChg chg="add del mod">
          <ac:chgData name="Utilisateur invité" userId="" providerId="Windows Live" clId="Web-{C198BD13-2D2A-4604-BDC9-28D69405071F}" dt="2024-04-04T08:06:35.398" v="191"/>
          <ac:spMkLst>
            <pc:docMk/>
            <pc:sldMk cId="3922435284" sldId="275"/>
            <ac:spMk id="10" creationId="{BE6A0FBD-FF15-1FAE-270F-0F0D34B9DA95}"/>
          </ac:spMkLst>
        </pc:spChg>
        <pc:picChg chg="del">
          <ac:chgData name="Utilisateur invité" userId="" providerId="Windows Live" clId="Web-{C198BD13-2D2A-4604-BDC9-28D69405071F}" dt="2024-04-04T08:02:54.358" v="52"/>
          <ac:picMkLst>
            <pc:docMk/>
            <pc:sldMk cId="3922435284" sldId="275"/>
            <ac:picMk id="2" creationId="{D0C9E261-39A0-3DA4-13A7-58D593703DB6}"/>
          </ac:picMkLst>
        </pc:picChg>
      </pc:sldChg>
    </pc:docChg>
  </pc:docChgLst>
  <pc:docChgLst>
    <pc:chgData name="benjamin aupest" userId="b1ec0c25d73500da" providerId="Windows Live" clId="Web-{736E91D2-4355-4EF1-8980-35839F793C28}"/>
    <pc:docChg chg="modSld">
      <pc:chgData name="benjamin aupest" userId="b1ec0c25d73500da" providerId="Windows Live" clId="Web-{736E91D2-4355-4EF1-8980-35839F793C28}" dt="2024-04-03T23:01:52.305" v="214" actId="1076"/>
      <pc:docMkLst>
        <pc:docMk/>
      </pc:docMkLst>
      <pc:sldChg chg="delSp modSp">
        <pc:chgData name="benjamin aupest" userId="b1ec0c25d73500da" providerId="Windows Live" clId="Web-{736E91D2-4355-4EF1-8980-35839F793C28}" dt="2024-04-03T22:47:07.363" v="11"/>
        <pc:sldMkLst>
          <pc:docMk/>
          <pc:sldMk cId="3677419546" sldId="256"/>
        </pc:sldMkLst>
        <pc:spChg chg="mod">
          <ac:chgData name="benjamin aupest" userId="b1ec0c25d73500da" providerId="Windows Live" clId="Web-{736E91D2-4355-4EF1-8980-35839F793C28}" dt="2024-04-03T22:45:13.780" v="9" actId="1076"/>
          <ac:spMkLst>
            <pc:docMk/>
            <pc:sldMk cId="3677419546" sldId="256"/>
            <ac:spMk id="2" creationId="{993E2E20-BEF9-5881-B1A5-6290344C5BEE}"/>
          </ac:spMkLst>
        </pc:spChg>
        <pc:spChg chg="mod">
          <ac:chgData name="benjamin aupest" userId="b1ec0c25d73500da" providerId="Windows Live" clId="Web-{736E91D2-4355-4EF1-8980-35839F793C28}" dt="2024-04-03T22:42:18.243" v="2" actId="20577"/>
          <ac:spMkLst>
            <pc:docMk/>
            <pc:sldMk cId="3677419546" sldId="256"/>
            <ac:spMk id="6" creationId="{97AC86CC-AC75-CFE5-833B-BF3AD03DCDD2}"/>
          </ac:spMkLst>
        </pc:spChg>
        <pc:spChg chg="mod">
          <ac:chgData name="benjamin aupest" userId="b1ec0c25d73500da" providerId="Windows Live" clId="Web-{736E91D2-4355-4EF1-8980-35839F793C28}" dt="2024-04-03T22:45:24.811" v="10" actId="20577"/>
          <ac:spMkLst>
            <pc:docMk/>
            <pc:sldMk cId="3677419546" sldId="256"/>
            <ac:spMk id="13" creationId="{A8A2C425-45EF-6BBF-77EF-2954F68AA3A5}"/>
          </ac:spMkLst>
        </pc:spChg>
        <pc:picChg chg="del">
          <ac:chgData name="benjamin aupest" userId="b1ec0c25d73500da" providerId="Windows Live" clId="Web-{736E91D2-4355-4EF1-8980-35839F793C28}" dt="2024-04-03T22:47:07.363" v="11"/>
          <ac:picMkLst>
            <pc:docMk/>
            <pc:sldMk cId="3677419546" sldId="256"/>
            <ac:picMk id="3" creationId="{D9A72293-51E8-FD94-B6ED-E7FAE6BD57FD}"/>
          </ac:picMkLst>
        </pc:picChg>
      </pc:sldChg>
      <pc:sldChg chg="modSp">
        <pc:chgData name="benjamin aupest" userId="b1ec0c25d73500da" providerId="Windows Live" clId="Web-{736E91D2-4355-4EF1-8980-35839F793C28}" dt="2024-04-03T23:01:52.305" v="214" actId="1076"/>
        <pc:sldMkLst>
          <pc:docMk/>
          <pc:sldMk cId="3406691797" sldId="258"/>
        </pc:sldMkLst>
        <pc:picChg chg="mod">
          <ac:chgData name="benjamin aupest" userId="b1ec0c25d73500da" providerId="Windows Live" clId="Web-{736E91D2-4355-4EF1-8980-35839F793C28}" dt="2024-04-03T23:01:48.727" v="212" actId="1076"/>
          <ac:picMkLst>
            <pc:docMk/>
            <pc:sldMk cId="3406691797" sldId="258"/>
            <ac:picMk id="3" creationId="{C007D423-E725-183E-28F0-3E939FF1DAF6}"/>
          </ac:picMkLst>
        </pc:picChg>
        <pc:picChg chg="mod">
          <ac:chgData name="benjamin aupest" userId="b1ec0c25d73500da" providerId="Windows Live" clId="Web-{736E91D2-4355-4EF1-8980-35839F793C28}" dt="2024-04-03T23:01:46.446" v="211" actId="1076"/>
          <ac:picMkLst>
            <pc:docMk/>
            <pc:sldMk cId="3406691797" sldId="258"/>
            <ac:picMk id="4" creationId="{2557B7B1-EA33-7464-3215-4E7E60BB499B}"/>
          </ac:picMkLst>
        </pc:picChg>
        <pc:picChg chg="mod">
          <ac:chgData name="benjamin aupest" userId="b1ec0c25d73500da" providerId="Windows Live" clId="Web-{736E91D2-4355-4EF1-8980-35839F793C28}" dt="2024-04-03T23:01:52.305" v="214" actId="1076"/>
          <ac:picMkLst>
            <pc:docMk/>
            <pc:sldMk cId="3406691797" sldId="258"/>
            <ac:picMk id="5" creationId="{1FEFB629-56F5-4BD3-8165-F6C149CC7EF9}"/>
          </ac:picMkLst>
        </pc:picChg>
        <pc:picChg chg="mod">
          <ac:chgData name="benjamin aupest" userId="b1ec0c25d73500da" providerId="Windows Live" clId="Web-{736E91D2-4355-4EF1-8980-35839F793C28}" dt="2024-04-03T23:01:50.477" v="213" actId="1076"/>
          <ac:picMkLst>
            <pc:docMk/>
            <pc:sldMk cId="3406691797" sldId="258"/>
            <ac:picMk id="6" creationId="{5157EC70-6315-3371-1AD8-B2E46DBA7E94}"/>
          </ac:picMkLst>
        </pc:picChg>
      </pc:sldChg>
      <pc:sldChg chg="modSp">
        <pc:chgData name="benjamin aupest" userId="b1ec0c25d73500da" providerId="Windows Live" clId="Web-{736E91D2-4355-4EF1-8980-35839F793C28}" dt="2024-04-03T22:56:54.935" v="210" actId="20577"/>
        <pc:sldMkLst>
          <pc:docMk/>
          <pc:sldMk cId="3106913477" sldId="266"/>
        </pc:sldMkLst>
        <pc:spChg chg="mod">
          <ac:chgData name="benjamin aupest" userId="b1ec0c25d73500da" providerId="Windows Live" clId="Web-{736E91D2-4355-4EF1-8980-35839F793C28}" dt="2024-04-03T22:56:54.935" v="210" actId="20577"/>
          <ac:spMkLst>
            <pc:docMk/>
            <pc:sldMk cId="3106913477" sldId="266"/>
            <ac:spMk id="3" creationId="{E412A71D-9625-8D84-CB4B-4A9D1F659581}"/>
          </ac:spMkLst>
        </pc:spChg>
      </pc:sldChg>
      <pc:sldChg chg="modSp">
        <pc:chgData name="benjamin aupest" userId="b1ec0c25d73500da" providerId="Windows Live" clId="Web-{736E91D2-4355-4EF1-8980-35839F793C28}" dt="2024-04-03T22:51:45.753" v="12" actId="1076"/>
        <pc:sldMkLst>
          <pc:docMk/>
          <pc:sldMk cId="2564906535" sldId="268"/>
        </pc:sldMkLst>
        <pc:picChg chg="mod">
          <ac:chgData name="benjamin aupest" userId="b1ec0c25d73500da" providerId="Windows Live" clId="Web-{736E91D2-4355-4EF1-8980-35839F793C28}" dt="2024-04-03T22:51:45.753" v="12" actId="1076"/>
          <ac:picMkLst>
            <pc:docMk/>
            <pc:sldMk cId="2564906535" sldId="268"/>
            <ac:picMk id="2" creationId="{D0C9E261-39A0-3DA4-13A7-58D593703DB6}"/>
          </ac:picMkLst>
        </pc:picChg>
      </pc:sldChg>
      <pc:sldChg chg="modSp">
        <pc:chgData name="benjamin aupest" userId="b1ec0c25d73500da" providerId="Windows Live" clId="Web-{736E91D2-4355-4EF1-8980-35839F793C28}" dt="2024-04-03T22:51:48.659" v="13" actId="1076"/>
        <pc:sldMkLst>
          <pc:docMk/>
          <pc:sldMk cId="285034013" sldId="272"/>
        </pc:sldMkLst>
        <pc:picChg chg="mod">
          <ac:chgData name="benjamin aupest" userId="b1ec0c25d73500da" providerId="Windows Live" clId="Web-{736E91D2-4355-4EF1-8980-35839F793C28}" dt="2024-04-03T22:51:48.659" v="13" actId="1076"/>
          <ac:picMkLst>
            <pc:docMk/>
            <pc:sldMk cId="285034013" sldId="272"/>
            <ac:picMk id="2" creationId="{3CEC99A0-85A1-BB29-C135-D837962006CA}"/>
          </ac:picMkLst>
        </pc:picChg>
      </pc:sldChg>
    </pc:docChg>
  </pc:docChgLst>
  <pc:docChgLst>
    <pc:chgData name="Louis E" userId="2ae8b3e48fa8b3fb" providerId="Windows Live" clId="Web-{35D4A696-A912-423A-905A-EB1E48772030}"/>
    <pc:docChg chg="addSld delSld modSld sldOrd">
      <pc:chgData name="Louis E" userId="2ae8b3e48fa8b3fb" providerId="Windows Live" clId="Web-{35D4A696-A912-423A-905A-EB1E48772030}" dt="2024-04-04T00:27:48.566" v="412" actId="1076"/>
      <pc:docMkLst>
        <pc:docMk/>
      </pc:docMkLst>
      <pc:sldChg chg="addSp modSp">
        <pc:chgData name="Louis E" userId="2ae8b3e48fa8b3fb" providerId="Windows Live" clId="Web-{35D4A696-A912-423A-905A-EB1E48772030}" dt="2024-04-03T22:46:31.182" v="11" actId="1076"/>
        <pc:sldMkLst>
          <pc:docMk/>
          <pc:sldMk cId="3677419546" sldId="256"/>
        </pc:sldMkLst>
        <pc:picChg chg="add mod">
          <ac:chgData name="Louis E" userId="2ae8b3e48fa8b3fb" providerId="Windows Live" clId="Web-{35D4A696-A912-423A-905A-EB1E48772030}" dt="2024-04-03T22:46:31.182" v="11" actId="1076"/>
          <ac:picMkLst>
            <pc:docMk/>
            <pc:sldMk cId="3677419546" sldId="256"/>
            <ac:picMk id="3" creationId="{D9A72293-51E8-FD94-B6ED-E7FAE6BD57FD}"/>
          </ac:picMkLst>
        </pc:picChg>
      </pc:sldChg>
      <pc:sldChg chg="modSp">
        <pc:chgData name="Louis E" userId="2ae8b3e48fa8b3fb" providerId="Windows Live" clId="Web-{35D4A696-A912-423A-905A-EB1E48772030}" dt="2024-04-04T00:19:09.183" v="402" actId="20577"/>
        <pc:sldMkLst>
          <pc:docMk/>
          <pc:sldMk cId="4271385080" sldId="259"/>
        </pc:sldMkLst>
        <pc:spChg chg="mod">
          <ac:chgData name="Louis E" userId="2ae8b3e48fa8b3fb" providerId="Windows Live" clId="Web-{35D4A696-A912-423A-905A-EB1E48772030}" dt="2024-04-04T00:19:09.183" v="402" actId="20577"/>
          <ac:spMkLst>
            <pc:docMk/>
            <pc:sldMk cId="4271385080" sldId="259"/>
            <ac:spMk id="3" creationId="{C24160A7-D301-E187-F047-8785A771D79A}"/>
          </ac:spMkLst>
        </pc:spChg>
      </pc:sldChg>
      <pc:sldChg chg="modSp">
        <pc:chgData name="Louis E" userId="2ae8b3e48fa8b3fb" providerId="Windows Live" clId="Web-{35D4A696-A912-423A-905A-EB1E48772030}" dt="2024-04-03T23:49:01.321" v="376" actId="20577"/>
        <pc:sldMkLst>
          <pc:docMk/>
          <pc:sldMk cId="2236615400" sldId="260"/>
        </pc:sldMkLst>
        <pc:spChg chg="mod">
          <ac:chgData name="Louis E" userId="2ae8b3e48fa8b3fb" providerId="Windows Live" clId="Web-{35D4A696-A912-423A-905A-EB1E48772030}" dt="2024-04-03T23:49:01.321" v="376" actId="20577"/>
          <ac:spMkLst>
            <pc:docMk/>
            <pc:sldMk cId="2236615400" sldId="260"/>
            <ac:spMk id="7" creationId="{CC4B5D67-67E8-809E-2DC5-8C2B20763698}"/>
          </ac:spMkLst>
        </pc:spChg>
      </pc:sldChg>
      <pc:sldChg chg="addSp delSp modSp mod ord setBg">
        <pc:chgData name="Louis E" userId="2ae8b3e48fa8b3fb" providerId="Windows Live" clId="Web-{35D4A696-A912-423A-905A-EB1E48772030}" dt="2024-04-03T23:15:09.900" v="53"/>
        <pc:sldMkLst>
          <pc:docMk/>
          <pc:sldMk cId="2336361320" sldId="262"/>
        </pc:sldMkLst>
        <pc:spChg chg="add del mod">
          <ac:chgData name="Louis E" userId="2ae8b3e48fa8b3fb" providerId="Windows Live" clId="Web-{35D4A696-A912-423A-905A-EB1E48772030}" dt="2024-04-03T23:11:59.627" v="31"/>
          <ac:spMkLst>
            <pc:docMk/>
            <pc:sldMk cId="2336361320" sldId="262"/>
            <ac:spMk id="3" creationId="{5E53E298-80CE-32CB-06A2-83973C0B112E}"/>
          </ac:spMkLst>
        </pc:spChg>
        <pc:spChg chg="mod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4" creationId="{D04FE1F9-C8C5-9B0F-0F78-161CE38CB53C}"/>
          </ac:spMkLst>
        </pc:spChg>
        <pc:spChg chg="mod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5" creationId="{C751AB93-7B60-DC58-818E-C8FA6FE9DAC0}"/>
          </ac:spMkLst>
        </pc:spChg>
        <pc:spChg chg="mod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7" creationId="{D1C9753C-D61E-4784-F464-1E11E8C4FBBE}"/>
          </ac:spMkLst>
        </pc:spChg>
        <pc:spChg chg="add del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11" creationId="{BB2B8762-61F0-4F1B-9364-D633EE9D6AF5}"/>
          </ac:spMkLst>
        </pc:spChg>
        <pc:spChg chg="add del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12" creationId="{E97675C8-1328-460C-9EBF-6B446B67EAD3}"/>
          </ac:spMkLst>
        </pc:spChg>
        <pc:spChg chg="add del">
          <ac:chgData name="Louis E" userId="2ae8b3e48fa8b3fb" providerId="Windows Live" clId="Web-{35D4A696-A912-423A-905A-EB1E48772030}" dt="2024-04-03T23:12:21.972" v="34"/>
          <ac:spMkLst>
            <pc:docMk/>
            <pc:sldMk cId="2336361320" sldId="262"/>
            <ac:spMk id="14" creationId="{BB2B8762-61F0-4F1B-9364-D633EE9D6AF5}"/>
          </ac:spMkLst>
        </pc:spChg>
        <pc:spChg chg="add del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15" creationId="{C6417104-D4C1-4710-9982-2154A7F48492}"/>
          </ac:spMkLst>
        </pc:spChg>
        <pc:spChg chg="add del">
          <ac:chgData name="Louis E" userId="2ae8b3e48fa8b3fb" providerId="Windows Live" clId="Web-{35D4A696-A912-423A-905A-EB1E48772030}" dt="2024-04-03T23:12:21.972" v="34"/>
          <ac:spMkLst>
            <pc:docMk/>
            <pc:sldMk cId="2336361320" sldId="262"/>
            <ac:spMk id="16" creationId="{E97675C8-1328-460C-9EBF-6B446B67EAD3}"/>
          </ac:spMkLst>
        </pc:spChg>
        <pc:spChg chg="add del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17" creationId="{626F1402-2DEC-4071-84AF-350C7BF00D43}"/>
          </ac:spMkLst>
        </pc:spChg>
        <pc:spChg chg="add del">
          <ac:chgData name="Louis E" userId="2ae8b3e48fa8b3fb" providerId="Windows Live" clId="Web-{35D4A696-A912-423A-905A-EB1E48772030}" dt="2024-04-03T23:12:21.972" v="34"/>
          <ac:spMkLst>
            <pc:docMk/>
            <pc:sldMk cId="2336361320" sldId="262"/>
            <ac:spMk id="20" creationId="{C6417104-D4C1-4710-9982-2154A7F48492}"/>
          </ac:spMkLst>
        </pc:spChg>
        <pc:spChg chg="add del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21" creationId="{DA52A394-10F4-4AA5-90E4-634D1E919DBA}"/>
          </ac:spMkLst>
        </pc:spChg>
        <pc:spChg chg="add del">
          <ac:chgData name="Louis E" userId="2ae8b3e48fa8b3fb" providerId="Windows Live" clId="Web-{35D4A696-A912-423A-905A-EB1E48772030}" dt="2024-04-03T23:12:21.972" v="34"/>
          <ac:spMkLst>
            <pc:docMk/>
            <pc:sldMk cId="2336361320" sldId="262"/>
            <ac:spMk id="22" creationId="{626F1402-2DEC-4071-84AF-350C7BF00D43}"/>
          </ac:spMkLst>
        </pc:spChg>
        <pc:spChg chg="add del">
          <ac:chgData name="Louis E" userId="2ae8b3e48fa8b3fb" providerId="Windows Live" clId="Web-{35D4A696-A912-423A-905A-EB1E48772030}" dt="2024-04-03T23:12:34.113" v="36"/>
          <ac:spMkLst>
            <pc:docMk/>
            <pc:sldMk cId="2336361320" sldId="262"/>
            <ac:spMk id="23" creationId="{07BDDC51-8BB2-42BE-8EA8-39B3E9AC1EF6}"/>
          </ac:spMkLst>
        </pc:spChg>
        <pc:spChg chg="add del mod">
          <ac:chgData name="Louis E" userId="2ae8b3e48fa8b3fb" providerId="Windows Live" clId="Web-{35D4A696-A912-423A-905A-EB1E48772030}" dt="2024-04-03T23:13:36.225" v="39"/>
          <ac:spMkLst>
            <pc:docMk/>
            <pc:sldMk cId="2336361320" sldId="262"/>
            <ac:spMk id="25" creationId="{5D85C1B5-61AA-6676-83C4-6E4C51215FEC}"/>
          </ac:spMkLst>
        </pc:spChg>
        <pc:spChg chg="add del">
          <ac:chgData name="Louis E" userId="2ae8b3e48fa8b3fb" providerId="Windows Live" clId="Web-{35D4A696-A912-423A-905A-EB1E48772030}" dt="2024-04-03T23:12:21.972" v="34"/>
          <ac:spMkLst>
            <pc:docMk/>
            <pc:sldMk cId="2336361320" sldId="262"/>
            <ac:spMk id="26" creationId="{DA52A394-10F4-4AA5-90E4-634D1E919DBA}"/>
          </ac:spMkLst>
        </pc:spChg>
        <pc:spChg chg="add del">
          <ac:chgData name="Louis E" userId="2ae8b3e48fa8b3fb" providerId="Windows Live" clId="Web-{35D4A696-A912-423A-905A-EB1E48772030}" dt="2024-04-03T23:12:21.972" v="34"/>
          <ac:spMkLst>
            <pc:docMk/>
            <pc:sldMk cId="2336361320" sldId="262"/>
            <ac:spMk id="28" creationId="{07BDDC51-8BB2-42BE-8EA8-39B3E9AC1EF6}"/>
          </ac:spMkLst>
        </pc:spChg>
        <pc:spChg chg="add del">
          <ac:chgData name="Louis E" userId="2ae8b3e48fa8b3fb" providerId="Windows Live" clId="Web-{35D4A696-A912-423A-905A-EB1E48772030}" dt="2024-04-03T23:14:33.899" v="48"/>
          <ac:spMkLst>
            <pc:docMk/>
            <pc:sldMk cId="2336361320" sldId="262"/>
            <ac:spMk id="30" creationId="{626F1402-2DEC-4071-84AF-350C7BF00D43}"/>
          </ac:spMkLst>
        </pc:spChg>
        <pc:spChg chg="add del">
          <ac:chgData name="Louis E" userId="2ae8b3e48fa8b3fb" providerId="Windows Live" clId="Web-{35D4A696-A912-423A-905A-EB1E48772030}" dt="2024-04-03T23:14:21.539" v="47"/>
          <ac:spMkLst>
            <pc:docMk/>
            <pc:sldMk cId="2336361320" sldId="262"/>
            <ac:spMk id="31" creationId="{1107AD29-E318-D198-28C1-AAC45D7538AC}"/>
          </ac:spMkLst>
        </pc:spChg>
        <pc:spChg chg="add del">
          <ac:chgData name="Louis E" userId="2ae8b3e48fa8b3fb" providerId="Windows Live" clId="Web-{35D4A696-A912-423A-905A-EB1E48772030}" dt="2024-04-03T23:14:18.898" v="46"/>
          <ac:spMkLst>
            <pc:docMk/>
            <pc:sldMk cId="2336361320" sldId="262"/>
            <ac:spMk id="32" creationId="{35AEB11F-70E4-3858-1DA4-CE97F9504D9C}"/>
          </ac:spMkLst>
        </pc:spChg>
        <pc:spChg chg="add del">
          <ac:chgData name="Louis E" userId="2ae8b3e48fa8b3fb" providerId="Windows Live" clId="Web-{35D4A696-A912-423A-905A-EB1E48772030}" dt="2024-04-03T23:14:44.993" v="52"/>
          <ac:spMkLst>
            <pc:docMk/>
            <pc:sldMk cId="2336361320" sldId="262"/>
            <ac:spMk id="33" creationId="{626F1402-2DEC-4071-84AF-350C7BF00D43}"/>
          </ac:spMkLst>
        </pc:spChg>
        <pc:spChg chg="add del">
          <ac:chgData name="Louis E" userId="2ae8b3e48fa8b3fb" providerId="Windows Live" clId="Web-{35D4A696-A912-423A-905A-EB1E48772030}" dt="2024-04-03T23:14:40.665" v="51"/>
          <ac:spMkLst>
            <pc:docMk/>
            <pc:sldMk cId="2336361320" sldId="262"/>
            <ac:spMk id="34" creationId="{626F1402-2DEC-4071-84AF-350C7BF00D43}"/>
          </ac:spMkLst>
        </pc:spChg>
        <pc:picChg chg="del mod">
          <ac:chgData name="Louis E" userId="2ae8b3e48fa8b3fb" providerId="Windows Live" clId="Web-{35D4A696-A912-423A-905A-EB1E48772030}" dt="2024-04-03T23:13:26.303" v="37"/>
          <ac:picMkLst>
            <pc:docMk/>
            <pc:sldMk cId="2336361320" sldId="262"/>
            <ac:picMk id="6" creationId="{9B7EDE80-E1FB-1A6D-E7D6-0E2E99CE3F84}"/>
          </ac:picMkLst>
        </pc:picChg>
        <pc:picChg chg="add del mod ord">
          <ac:chgData name="Louis E" userId="2ae8b3e48fa8b3fb" providerId="Windows Live" clId="Web-{35D4A696-A912-423A-905A-EB1E48772030}" dt="2024-04-03T23:13:26.834" v="38"/>
          <ac:picMkLst>
            <pc:docMk/>
            <pc:sldMk cId="2336361320" sldId="262"/>
            <ac:picMk id="9" creationId="{2E875DE3-8F98-214A-0DC3-9DEAEAB5FECD}"/>
          </ac:picMkLst>
        </pc:picChg>
        <pc:picChg chg="add mod ord">
          <ac:chgData name="Louis E" userId="2ae8b3e48fa8b3fb" providerId="Windows Live" clId="Web-{35D4A696-A912-423A-905A-EB1E48772030}" dt="2024-04-03T23:13:39.475" v="40" actId="1076"/>
          <ac:picMkLst>
            <pc:docMk/>
            <pc:sldMk cId="2336361320" sldId="262"/>
            <ac:picMk id="27" creationId="{6A1C4F44-CA2F-AB1D-5CE2-4696F6E1294E}"/>
          </ac:picMkLst>
        </pc:picChg>
        <pc:picChg chg="add mod">
          <ac:chgData name="Louis E" userId="2ae8b3e48fa8b3fb" providerId="Windows Live" clId="Web-{35D4A696-A912-423A-905A-EB1E48772030}" dt="2024-04-03T23:13:54.007" v="42" actId="1076"/>
          <ac:picMkLst>
            <pc:docMk/>
            <pc:sldMk cId="2336361320" sldId="262"/>
            <ac:picMk id="29" creationId="{69675EDF-8584-A38F-8640-BA806BE24D1E}"/>
          </ac:picMkLst>
        </pc:picChg>
        <pc:cxnChg chg="add del">
          <ac:chgData name="Louis E" userId="2ae8b3e48fa8b3fb" providerId="Windows Live" clId="Web-{35D4A696-A912-423A-905A-EB1E48772030}" dt="2024-04-03T23:12:34.113" v="36"/>
          <ac:cxnSpMkLst>
            <pc:docMk/>
            <pc:sldMk cId="2336361320" sldId="262"/>
            <ac:cxnSpMk id="13" creationId="{514EE78B-AF71-4195-A01B-F1165D9233BF}"/>
          </ac:cxnSpMkLst>
        </pc:cxnChg>
        <pc:cxnChg chg="add del">
          <ac:chgData name="Louis E" userId="2ae8b3e48fa8b3fb" providerId="Windows Live" clId="Web-{35D4A696-A912-423A-905A-EB1E48772030}" dt="2024-04-03T23:12:21.972" v="34"/>
          <ac:cxnSpMkLst>
            <pc:docMk/>
            <pc:sldMk cId="2336361320" sldId="262"/>
            <ac:cxnSpMk id="18" creationId="{514EE78B-AF71-4195-A01B-F1165D9233BF}"/>
          </ac:cxnSpMkLst>
        </pc:cxnChg>
        <pc:cxnChg chg="add del">
          <ac:chgData name="Louis E" userId="2ae8b3e48fa8b3fb" providerId="Windows Live" clId="Web-{35D4A696-A912-423A-905A-EB1E48772030}" dt="2024-04-03T23:12:34.113" v="36"/>
          <ac:cxnSpMkLst>
            <pc:docMk/>
            <pc:sldMk cId="2336361320" sldId="262"/>
            <ac:cxnSpMk id="19" creationId="{04733B62-1719-4677-A612-CA0AC0AD7482}"/>
          </ac:cxnSpMkLst>
        </pc:cxnChg>
        <pc:cxnChg chg="add del">
          <ac:chgData name="Louis E" userId="2ae8b3e48fa8b3fb" providerId="Windows Live" clId="Web-{35D4A696-A912-423A-905A-EB1E48772030}" dt="2024-04-03T23:12:21.972" v="34"/>
          <ac:cxnSpMkLst>
            <pc:docMk/>
            <pc:sldMk cId="2336361320" sldId="262"/>
            <ac:cxnSpMk id="24" creationId="{04733B62-1719-4677-A612-CA0AC0AD7482}"/>
          </ac:cxnSpMkLst>
        </pc:cxnChg>
      </pc:sldChg>
      <pc:sldChg chg="addSp delSp modSp">
        <pc:chgData name="Louis E" userId="2ae8b3e48fa8b3fb" providerId="Windows Live" clId="Web-{35D4A696-A912-423A-905A-EB1E48772030}" dt="2024-04-03T23:33:54.716" v="367" actId="1076"/>
        <pc:sldMkLst>
          <pc:docMk/>
          <pc:sldMk cId="599592808" sldId="263"/>
        </pc:sldMkLst>
        <pc:spChg chg="add mod">
          <ac:chgData name="Louis E" userId="2ae8b3e48fa8b3fb" providerId="Windows Live" clId="Web-{35D4A696-A912-423A-905A-EB1E48772030}" dt="2024-04-03T23:33:54.716" v="367" actId="1076"/>
          <ac:spMkLst>
            <pc:docMk/>
            <pc:sldMk cId="599592808" sldId="263"/>
            <ac:spMk id="3" creationId="{47C3CE6B-2ACA-BFEC-F5F0-3D995DBB323A}"/>
          </ac:spMkLst>
        </pc:spChg>
        <pc:spChg chg="add del mod">
          <ac:chgData name="Louis E" userId="2ae8b3e48fa8b3fb" providerId="Windows Live" clId="Web-{35D4A696-A912-423A-905A-EB1E48772030}" dt="2024-04-03T23:15:32.964" v="55"/>
          <ac:spMkLst>
            <pc:docMk/>
            <pc:sldMk cId="599592808" sldId="263"/>
            <ac:spMk id="9" creationId="{7C51A85B-B105-7578-41AE-5BB2BD9165AE}"/>
          </ac:spMkLst>
        </pc:spChg>
        <pc:picChg chg="del mod">
          <ac:chgData name="Louis E" userId="2ae8b3e48fa8b3fb" providerId="Windows Live" clId="Web-{35D4A696-A912-423A-905A-EB1E48772030}" dt="2024-04-03T23:15:23.495" v="54"/>
          <ac:picMkLst>
            <pc:docMk/>
            <pc:sldMk cId="599592808" sldId="263"/>
            <ac:picMk id="6" creationId="{3AD17389-EA2F-52D8-B3A5-E9BE768B35E3}"/>
          </ac:picMkLst>
        </pc:picChg>
      </pc:sldChg>
      <pc:sldChg chg="addSp delSp modSp ord">
        <pc:chgData name="Louis E" userId="2ae8b3e48fa8b3fb" providerId="Windows Live" clId="Web-{35D4A696-A912-423A-905A-EB1E48772030}" dt="2024-04-04T00:22:21.051" v="409" actId="14100"/>
        <pc:sldMkLst>
          <pc:docMk/>
          <pc:sldMk cId="3070140081" sldId="264"/>
        </pc:sldMkLst>
        <pc:spChg chg="add del mod">
          <ac:chgData name="Louis E" userId="2ae8b3e48fa8b3fb" providerId="Windows Live" clId="Web-{35D4A696-A912-423A-905A-EB1E48772030}" dt="2024-04-03T23:35:17.860" v="372"/>
          <ac:spMkLst>
            <pc:docMk/>
            <pc:sldMk cId="3070140081" sldId="264"/>
            <ac:spMk id="7" creationId="{1017F5C4-36AE-061D-BAB4-7920115429B9}"/>
          </ac:spMkLst>
        </pc:spChg>
        <pc:spChg chg="add mod">
          <ac:chgData name="Louis E" userId="2ae8b3e48fa8b3fb" providerId="Windows Live" clId="Web-{35D4A696-A912-423A-905A-EB1E48772030}" dt="2024-04-04T00:15:42.566" v="399" actId="1076"/>
          <ac:spMkLst>
            <pc:docMk/>
            <pc:sldMk cId="3070140081" sldId="264"/>
            <ac:spMk id="10" creationId="{0603DD18-13B6-AB50-45CF-D0DDAC4A34E5}"/>
          </ac:spMkLst>
        </pc:spChg>
        <pc:picChg chg="del mod">
          <ac:chgData name="Louis E" userId="2ae8b3e48fa8b3fb" providerId="Windows Live" clId="Web-{35D4A696-A912-423A-905A-EB1E48772030}" dt="2024-04-03T23:34:48.640" v="371"/>
          <ac:picMkLst>
            <pc:docMk/>
            <pc:sldMk cId="3070140081" sldId="264"/>
            <ac:picMk id="4" creationId="{F81052D1-E8E6-C58D-776C-4A6E161746A4}"/>
          </ac:picMkLst>
        </pc:picChg>
        <pc:picChg chg="add mod ord">
          <ac:chgData name="Louis E" userId="2ae8b3e48fa8b3fb" providerId="Windows Live" clId="Web-{35D4A696-A912-423A-905A-EB1E48772030}" dt="2024-04-04T00:14:35.360" v="385" actId="1076"/>
          <ac:picMkLst>
            <pc:docMk/>
            <pc:sldMk cId="3070140081" sldId="264"/>
            <ac:picMk id="8" creationId="{9C254380-091C-CAAC-E58F-EC3807D00A4E}"/>
          </ac:picMkLst>
        </pc:picChg>
        <pc:picChg chg="add mod modCrop">
          <ac:chgData name="Louis E" userId="2ae8b3e48fa8b3fb" providerId="Windows Live" clId="Web-{35D4A696-A912-423A-905A-EB1E48772030}" dt="2024-04-04T00:22:21.051" v="409" actId="14100"/>
          <ac:picMkLst>
            <pc:docMk/>
            <pc:sldMk cId="3070140081" sldId="264"/>
            <ac:picMk id="9" creationId="{FAB5446A-DD70-5A5C-5B87-C7CE6618F32B}"/>
          </ac:picMkLst>
        </pc:picChg>
      </pc:sldChg>
      <pc:sldChg chg="addSp delSp modSp">
        <pc:chgData name="Louis E" userId="2ae8b3e48fa8b3fb" providerId="Windows Live" clId="Web-{35D4A696-A912-423A-905A-EB1E48772030}" dt="2024-04-03T22:19:18.643" v="1"/>
        <pc:sldMkLst>
          <pc:docMk/>
          <pc:sldMk cId="2564906535" sldId="268"/>
        </pc:sldMkLst>
        <pc:spChg chg="del">
          <ac:chgData name="Louis E" userId="2ae8b3e48fa8b3fb" providerId="Windows Live" clId="Web-{35D4A696-A912-423A-905A-EB1E48772030}" dt="2024-04-03T22:18:57.751" v="0"/>
          <ac:spMkLst>
            <pc:docMk/>
            <pc:sldMk cId="2564906535" sldId="268"/>
            <ac:spMk id="3" creationId="{83330871-72CA-3758-6FBE-554037AAE48C}"/>
          </ac:spMkLst>
        </pc:spChg>
        <pc:picChg chg="add mod ord">
          <ac:chgData name="Louis E" userId="2ae8b3e48fa8b3fb" providerId="Windows Live" clId="Web-{35D4A696-A912-423A-905A-EB1E48772030}" dt="2024-04-03T22:19:18.643" v="1"/>
          <ac:picMkLst>
            <pc:docMk/>
            <pc:sldMk cId="2564906535" sldId="268"/>
            <ac:picMk id="2" creationId="{D0C9E261-39A0-3DA4-13A7-58D593703DB6}"/>
          </ac:picMkLst>
        </pc:picChg>
      </pc:sldChg>
      <pc:sldChg chg="del">
        <pc:chgData name="Louis E" userId="2ae8b3e48fa8b3fb" providerId="Windows Live" clId="Web-{35D4A696-A912-423A-905A-EB1E48772030}" dt="2024-04-04T00:20:37.265" v="404"/>
        <pc:sldMkLst>
          <pc:docMk/>
          <pc:sldMk cId="1529528781" sldId="269"/>
        </pc:sldMkLst>
      </pc:sldChg>
      <pc:sldChg chg="modSp">
        <pc:chgData name="Louis E" userId="2ae8b3e48fa8b3fb" providerId="Windows Live" clId="Web-{35D4A696-A912-423A-905A-EB1E48772030}" dt="2024-04-04T00:27:48.566" v="412" actId="1076"/>
        <pc:sldMkLst>
          <pc:docMk/>
          <pc:sldMk cId="3414394804" sldId="271"/>
        </pc:sldMkLst>
        <pc:picChg chg="mod">
          <ac:chgData name="Louis E" userId="2ae8b3e48fa8b3fb" providerId="Windows Live" clId="Web-{35D4A696-A912-423A-905A-EB1E48772030}" dt="2024-04-04T00:27:48.566" v="412" actId="1076"/>
          <ac:picMkLst>
            <pc:docMk/>
            <pc:sldMk cId="3414394804" sldId="271"/>
            <ac:picMk id="3" creationId="{D2AD484E-3611-3623-C96D-C480C7A879FF}"/>
          </ac:picMkLst>
        </pc:picChg>
      </pc:sldChg>
      <pc:sldChg chg="addSp delSp modSp">
        <pc:chgData name="Louis E" userId="2ae8b3e48fa8b3fb" providerId="Windows Live" clId="Web-{35D4A696-A912-423A-905A-EB1E48772030}" dt="2024-04-03T22:19:39.004" v="3"/>
        <pc:sldMkLst>
          <pc:docMk/>
          <pc:sldMk cId="285034013" sldId="272"/>
        </pc:sldMkLst>
        <pc:spChg chg="del">
          <ac:chgData name="Louis E" userId="2ae8b3e48fa8b3fb" providerId="Windows Live" clId="Web-{35D4A696-A912-423A-905A-EB1E48772030}" dt="2024-04-03T22:19:29.909" v="2"/>
          <ac:spMkLst>
            <pc:docMk/>
            <pc:sldMk cId="285034013" sldId="272"/>
            <ac:spMk id="3" creationId="{83330871-72CA-3758-6FBE-554037AAE48C}"/>
          </ac:spMkLst>
        </pc:spChg>
        <pc:picChg chg="add mod ord">
          <ac:chgData name="Louis E" userId="2ae8b3e48fa8b3fb" providerId="Windows Live" clId="Web-{35D4A696-A912-423A-905A-EB1E48772030}" dt="2024-04-03T22:19:39.004" v="3"/>
          <ac:picMkLst>
            <pc:docMk/>
            <pc:sldMk cId="285034013" sldId="272"/>
            <ac:picMk id="2" creationId="{3CEC99A0-85A1-BB29-C135-D837962006CA}"/>
          </ac:picMkLst>
        </pc:picChg>
      </pc:sldChg>
      <pc:sldChg chg="delSp add replId">
        <pc:chgData name="Louis E" userId="2ae8b3e48fa8b3fb" providerId="Windows Live" clId="Web-{35D4A696-A912-423A-905A-EB1E48772030}" dt="2024-04-04T00:20:39.390" v="405"/>
        <pc:sldMkLst>
          <pc:docMk/>
          <pc:sldMk cId="2393091264" sldId="273"/>
        </pc:sldMkLst>
        <pc:picChg chg="del">
          <ac:chgData name="Louis E" userId="2ae8b3e48fa8b3fb" providerId="Windows Live" clId="Web-{35D4A696-A912-423A-905A-EB1E48772030}" dt="2024-04-04T00:20:39.390" v="405"/>
          <ac:picMkLst>
            <pc:docMk/>
            <pc:sldMk cId="2393091264" sldId="273"/>
            <ac:picMk id="9" creationId="{FAB5446A-DD70-5A5C-5B87-C7CE6618F32B}"/>
          </ac:picMkLst>
        </pc:picChg>
      </pc:sldChg>
    </pc:docChg>
  </pc:docChgLst>
  <pc:docChgLst>
    <pc:chgData name="Utilisateur invité" providerId="Windows Live" clId="Web-{5B72E025-04DB-4E42-B9A2-EC61AD1FFAE8}"/>
    <pc:docChg chg="addSld modSld">
      <pc:chgData name="Utilisateur invité" userId="" providerId="Windows Live" clId="Web-{5B72E025-04DB-4E42-B9A2-EC61AD1FFAE8}" dt="2024-04-03T14:25:55.677" v="14"/>
      <pc:docMkLst>
        <pc:docMk/>
      </pc:docMkLst>
      <pc:sldChg chg="addSp delSp modSp">
        <pc:chgData name="Utilisateur invité" userId="" providerId="Windows Live" clId="Web-{5B72E025-04DB-4E42-B9A2-EC61AD1FFAE8}" dt="2024-04-03T14:24:13.110" v="4"/>
        <pc:sldMkLst>
          <pc:docMk/>
          <pc:sldMk cId="3406691797" sldId="258"/>
        </pc:sldMkLst>
        <pc:spChg chg="del">
          <ac:chgData name="Utilisateur invité" userId="" providerId="Windows Live" clId="Web-{5B72E025-04DB-4E42-B9A2-EC61AD1FFAE8}" dt="2024-04-03T14:24:13.110" v="4"/>
          <ac:spMkLst>
            <pc:docMk/>
            <pc:sldMk cId="3406691797" sldId="258"/>
            <ac:spMk id="3" creationId="{7FEC8D2E-FEB7-CFA0-0A37-D7E57E0AA040}"/>
          </ac:spMkLst>
        </pc:spChg>
        <pc:picChg chg="add mod ord">
          <ac:chgData name="Utilisateur invité" userId="" providerId="Windows Live" clId="Web-{5B72E025-04DB-4E42-B9A2-EC61AD1FFAE8}" dt="2024-04-03T14:24:13.110" v="4"/>
          <ac:picMkLst>
            <pc:docMk/>
            <pc:sldMk cId="3406691797" sldId="258"/>
            <ac:picMk id="4" creationId="{2557B7B1-EA33-7464-3215-4E7E60BB499B}"/>
          </ac:picMkLst>
        </pc:picChg>
      </pc:sldChg>
      <pc:sldChg chg="addSp delSp modSp new">
        <pc:chgData name="Utilisateur invité" userId="" providerId="Windows Live" clId="Web-{5B72E025-04DB-4E42-B9A2-EC61AD1FFAE8}" dt="2024-04-03T14:24:29.455" v="5"/>
        <pc:sldMkLst>
          <pc:docMk/>
          <pc:sldMk cId="4271385080" sldId="259"/>
        </pc:sldMkLst>
        <pc:spChg chg="del">
          <ac:chgData name="Utilisateur invité" userId="" providerId="Windows Live" clId="Web-{5B72E025-04DB-4E42-B9A2-EC61AD1FFAE8}" dt="2024-04-03T14:24:29.455" v="5"/>
          <ac:spMkLst>
            <pc:docMk/>
            <pc:sldMk cId="4271385080" sldId="259"/>
            <ac:spMk id="3" creationId="{47680737-942E-395D-7690-88EE3D90175E}"/>
          </ac:spMkLst>
        </pc:spChg>
        <pc:picChg chg="add mod ord">
          <ac:chgData name="Utilisateur invité" userId="" providerId="Windows Live" clId="Web-{5B72E025-04DB-4E42-B9A2-EC61AD1FFAE8}" dt="2024-04-03T14:24:29.455" v="5"/>
          <ac:picMkLst>
            <pc:docMk/>
            <pc:sldMk cId="4271385080" sldId="259"/>
            <ac:picMk id="4" creationId="{D20BB6A6-2065-E320-F1F7-1B7E99D366B0}"/>
          </ac:picMkLst>
        </pc:picChg>
      </pc:sldChg>
      <pc:sldChg chg="addSp delSp modSp new">
        <pc:chgData name="Utilisateur invité" userId="" providerId="Windows Live" clId="Web-{5B72E025-04DB-4E42-B9A2-EC61AD1FFAE8}" dt="2024-04-03T14:24:41.518" v="6"/>
        <pc:sldMkLst>
          <pc:docMk/>
          <pc:sldMk cId="2236615400" sldId="260"/>
        </pc:sldMkLst>
        <pc:spChg chg="del">
          <ac:chgData name="Utilisateur invité" userId="" providerId="Windows Live" clId="Web-{5B72E025-04DB-4E42-B9A2-EC61AD1FFAE8}" dt="2024-04-03T14:24:41.518" v="6"/>
          <ac:spMkLst>
            <pc:docMk/>
            <pc:sldMk cId="2236615400" sldId="260"/>
            <ac:spMk id="3" creationId="{F9A7B424-554F-CE32-6EE8-3CACD1C41338}"/>
          </ac:spMkLst>
        </pc:spChg>
        <pc:picChg chg="add mod ord">
          <ac:chgData name="Utilisateur invité" userId="" providerId="Windows Live" clId="Web-{5B72E025-04DB-4E42-B9A2-EC61AD1FFAE8}" dt="2024-04-03T14:24:41.518" v="6"/>
          <ac:picMkLst>
            <pc:docMk/>
            <pc:sldMk cId="2236615400" sldId="260"/>
            <ac:picMk id="4" creationId="{B9A41FE9-1A5C-9A9C-9406-CBCE811B6BE3}"/>
          </ac:picMkLst>
        </pc:picChg>
      </pc:sldChg>
      <pc:sldChg chg="addSp delSp modSp new">
        <pc:chgData name="Utilisateur invité" userId="" providerId="Windows Live" clId="Web-{5B72E025-04DB-4E42-B9A2-EC61AD1FFAE8}" dt="2024-04-03T14:24:54.331" v="7"/>
        <pc:sldMkLst>
          <pc:docMk/>
          <pc:sldMk cId="1302681441" sldId="261"/>
        </pc:sldMkLst>
        <pc:spChg chg="del">
          <ac:chgData name="Utilisateur invité" userId="" providerId="Windows Live" clId="Web-{5B72E025-04DB-4E42-B9A2-EC61AD1FFAE8}" dt="2024-04-03T14:24:54.331" v="7"/>
          <ac:spMkLst>
            <pc:docMk/>
            <pc:sldMk cId="1302681441" sldId="261"/>
            <ac:spMk id="3" creationId="{0D12D2AA-1D39-2AC8-88B6-D54D7EC60AB8}"/>
          </ac:spMkLst>
        </pc:spChg>
        <pc:picChg chg="add mod ord">
          <ac:chgData name="Utilisateur invité" userId="" providerId="Windows Live" clId="Web-{5B72E025-04DB-4E42-B9A2-EC61AD1FFAE8}" dt="2024-04-03T14:24:54.331" v="7"/>
          <ac:picMkLst>
            <pc:docMk/>
            <pc:sldMk cId="1302681441" sldId="261"/>
            <ac:picMk id="4" creationId="{A4AE927B-5F3C-6612-3E7D-54048F00E039}"/>
          </ac:picMkLst>
        </pc:picChg>
      </pc:sldChg>
      <pc:sldChg chg="addSp delSp modSp new">
        <pc:chgData name="Utilisateur invité" userId="" providerId="Windows Live" clId="Web-{5B72E025-04DB-4E42-B9A2-EC61AD1FFAE8}" dt="2024-04-03T14:25:13.613" v="10"/>
        <pc:sldMkLst>
          <pc:docMk/>
          <pc:sldMk cId="2336361320" sldId="262"/>
        </pc:sldMkLst>
        <pc:spChg chg="del">
          <ac:chgData name="Utilisateur invité" userId="" providerId="Windows Live" clId="Web-{5B72E025-04DB-4E42-B9A2-EC61AD1FFAE8}" dt="2024-04-03T14:25:13.613" v="10"/>
          <ac:spMkLst>
            <pc:docMk/>
            <pc:sldMk cId="2336361320" sldId="262"/>
            <ac:spMk id="3" creationId="{DB7966FA-1F8F-868D-9DE1-5F39475F96E1}"/>
          </ac:spMkLst>
        </pc:spChg>
        <pc:picChg chg="add mod ord">
          <ac:chgData name="Utilisateur invité" userId="" providerId="Windows Live" clId="Web-{5B72E025-04DB-4E42-B9A2-EC61AD1FFAE8}" dt="2024-04-03T14:25:13.613" v="10"/>
          <ac:picMkLst>
            <pc:docMk/>
            <pc:sldMk cId="2336361320" sldId="262"/>
            <ac:picMk id="4" creationId="{8C37E1AF-CD18-BF09-9190-DA22F9E672C5}"/>
          </ac:picMkLst>
        </pc:picChg>
      </pc:sldChg>
      <pc:sldChg chg="addSp delSp modSp new">
        <pc:chgData name="Utilisateur invité" userId="" providerId="Windows Live" clId="Web-{5B72E025-04DB-4E42-B9A2-EC61AD1FFAE8}" dt="2024-04-03T14:25:24.332" v="11"/>
        <pc:sldMkLst>
          <pc:docMk/>
          <pc:sldMk cId="599592808" sldId="263"/>
        </pc:sldMkLst>
        <pc:spChg chg="del">
          <ac:chgData name="Utilisateur invité" userId="" providerId="Windows Live" clId="Web-{5B72E025-04DB-4E42-B9A2-EC61AD1FFAE8}" dt="2024-04-03T14:25:24.332" v="11"/>
          <ac:spMkLst>
            <pc:docMk/>
            <pc:sldMk cId="599592808" sldId="263"/>
            <ac:spMk id="3" creationId="{ED3ABA2F-5847-3DB0-E8E6-493A1CC536AE}"/>
          </ac:spMkLst>
        </pc:spChg>
        <pc:picChg chg="add mod ord">
          <ac:chgData name="Utilisateur invité" userId="" providerId="Windows Live" clId="Web-{5B72E025-04DB-4E42-B9A2-EC61AD1FFAE8}" dt="2024-04-03T14:25:24.332" v="11"/>
          <ac:picMkLst>
            <pc:docMk/>
            <pc:sldMk cId="599592808" sldId="263"/>
            <ac:picMk id="4" creationId="{240FA46B-397E-E4B4-A631-F09FEB2D2255}"/>
          </ac:picMkLst>
        </pc:picChg>
      </pc:sldChg>
      <pc:sldChg chg="addSp delSp modSp new">
        <pc:chgData name="Utilisateur invité" userId="" providerId="Windows Live" clId="Web-{5B72E025-04DB-4E42-B9A2-EC61AD1FFAE8}" dt="2024-04-03T14:25:35.614" v="12"/>
        <pc:sldMkLst>
          <pc:docMk/>
          <pc:sldMk cId="3070140081" sldId="264"/>
        </pc:sldMkLst>
        <pc:spChg chg="del">
          <ac:chgData name="Utilisateur invité" userId="" providerId="Windows Live" clId="Web-{5B72E025-04DB-4E42-B9A2-EC61AD1FFAE8}" dt="2024-04-03T14:25:35.614" v="12"/>
          <ac:spMkLst>
            <pc:docMk/>
            <pc:sldMk cId="3070140081" sldId="264"/>
            <ac:spMk id="3" creationId="{35306E8E-214B-37EB-8A7D-86B15C9DAAD3}"/>
          </ac:spMkLst>
        </pc:spChg>
        <pc:picChg chg="add mod ord">
          <ac:chgData name="Utilisateur invité" userId="" providerId="Windows Live" clId="Web-{5B72E025-04DB-4E42-B9A2-EC61AD1FFAE8}" dt="2024-04-03T14:25:35.614" v="12"/>
          <ac:picMkLst>
            <pc:docMk/>
            <pc:sldMk cId="3070140081" sldId="264"/>
            <ac:picMk id="4" creationId="{F81052D1-E8E6-C58D-776C-4A6E161746A4}"/>
          </ac:picMkLst>
        </pc:picChg>
      </pc:sldChg>
      <pc:sldChg chg="addSp delSp modSp new">
        <pc:chgData name="Utilisateur invité" userId="" providerId="Windows Live" clId="Web-{5B72E025-04DB-4E42-B9A2-EC61AD1FFAE8}" dt="2024-04-03T14:25:55.677" v="14"/>
        <pc:sldMkLst>
          <pc:docMk/>
          <pc:sldMk cId="3059711637" sldId="265"/>
        </pc:sldMkLst>
        <pc:spChg chg="del">
          <ac:chgData name="Utilisateur invité" userId="" providerId="Windows Live" clId="Web-{5B72E025-04DB-4E42-B9A2-EC61AD1FFAE8}" dt="2024-04-03T14:25:55.677" v="14"/>
          <ac:spMkLst>
            <pc:docMk/>
            <pc:sldMk cId="3059711637" sldId="265"/>
            <ac:spMk id="3" creationId="{22A18D52-55DA-F2B5-78DD-EBF2F3C3CCCE}"/>
          </ac:spMkLst>
        </pc:spChg>
        <pc:picChg chg="add mod ord">
          <ac:chgData name="Utilisateur invité" userId="" providerId="Windows Live" clId="Web-{5B72E025-04DB-4E42-B9A2-EC61AD1FFAE8}" dt="2024-04-03T14:25:55.677" v="14"/>
          <ac:picMkLst>
            <pc:docMk/>
            <pc:sldMk cId="3059711637" sldId="265"/>
            <ac:picMk id="4" creationId="{1A83BA65-DDCE-7275-302F-7A27250DBD4B}"/>
          </ac:picMkLst>
        </pc:picChg>
      </pc:sldChg>
    </pc:docChg>
  </pc:docChgLst>
  <pc:docChgLst>
    <pc:chgData name="Utilisateur invité" providerId="Windows Live" clId="Web-{26CAC418-559B-4F8F-AFC5-49555C710FBD}"/>
    <pc:docChg chg="modSld">
      <pc:chgData name="Utilisateur invité" userId="" providerId="Windows Live" clId="Web-{26CAC418-559B-4F8F-AFC5-49555C710FBD}" dt="2024-04-03T12:03:36.002" v="0" actId="20577"/>
      <pc:docMkLst>
        <pc:docMk/>
      </pc:docMkLst>
      <pc:sldChg chg="modSp">
        <pc:chgData name="Utilisateur invité" userId="" providerId="Windows Live" clId="Web-{26CAC418-559B-4F8F-AFC5-49555C710FBD}" dt="2024-04-03T12:03:36.002" v="0" actId="20577"/>
        <pc:sldMkLst>
          <pc:docMk/>
          <pc:sldMk cId="3677419546" sldId="256"/>
        </pc:sldMkLst>
        <pc:spChg chg="mod">
          <ac:chgData name="Utilisateur invité" userId="" providerId="Windows Live" clId="Web-{26CAC418-559B-4F8F-AFC5-49555C710FBD}" dt="2024-04-03T12:03:36.002" v="0" actId="20577"/>
          <ac:spMkLst>
            <pc:docMk/>
            <pc:sldMk cId="3677419546" sldId="256"/>
            <ac:spMk id="3" creationId="{5DDE1DD7-ADB5-0D20-9D67-052870221CD5}"/>
          </ac:spMkLst>
        </pc:spChg>
      </pc:sldChg>
    </pc:docChg>
  </pc:docChgLst>
  <pc:docChgLst>
    <pc:chgData name="Utilisateur invité" providerId="Windows Live" clId="Web-{3E98A0D8-1245-410B-8AC5-845FDE91EA62}"/>
    <pc:docChg chg="delSld">
      <pc:chgData name="Utilisateur invité" userId="" providerId="Windows Live" clId="Web-{3E98A0D8-1245-410B-8AC5-845FDE91EA62}" dt="2024-04-04T08:05:07.129" v="0"/>
      <pc:docMkLst>
        <pc:docMk/>
      </pc:docMkLst>
      <pc:sldChg chg="del">
        <pc:chgData name="Utilisateur invité" userId="" providerId="Windows Live" clId="Web-{3E98A0D8-1245-410B-8AC5-845FDE91EA62}" dt="2024-04-04T08:05:07.129" v="0"/>
        <pc:sldMkLst>
          <pc:docMk/>
          <pc:sldMk cId="2758689426" sldId="270"/>
        </pc:sldMkLst>
      </pc:sldChg>
    </pc:docChg>
  </pc:docChgLst>
  <pc:docChgLst>
    <pc:chgData name="benjamin aupest" userId="b1ec0c25d73500da" providerId="Windows Live" clId="Web-{48087B8E-EA04-4842-823E-1ABC2D7550C8}"/>
    <pc:docChg chg="modSld">
      <pc:chgData name="benjamin aupest" userId="b1ec0c25d73500da" providerId="Windows Live" clId="Web-{48087B8E-EA04-4842-823E-1ABC2D7550C8}" dt="2024-04-03T22:41:35.037" v="20"/>
      <pc:docMkLst>
        <pc:docMk/>
      </pc:docMkLst>
      <pc:sldChg chg="addSp delSp modSp mod setBg">
        <pc:chgData name="benjamin aupest" userId="b1ec0c25d73500da" providerId="Windows Live" clId="Web-{48087B8E-EA04-4842-823E-1ABC2D7550C8}" dt="2024-04-03T22:41:35.037" v="20"/>
        <pc:sldMkLst>
          <pc:docMk/>
          <pc:sldMk cId="3677419546" sldId="256"/>
        </pc:sldMkLst>
        <pc:spChg chg="mod">
          <ac:chgData name="benjamin aupest" userId="b1ec0c25d73500da" providerId="Windows Live" clId="Web-{48087B8E-EA04-4842-823E-1ABC2D7550C8}" dt="2024-04-03T22:40:17.269" v="16" actId="20577"/>
          <ac:spMkLst>
            <pc:docMk/>
            <pc:sldMk cId="3677419546" sldId="256"/>
            <ac:spMk id="2" creationId="{993E2E20-BEF9-5881-B1A5-6290344C5BEE}"/>
          </ac:spMkLst>
        </pc:spChg>
        <pc:spChg chg="mod">
          <ac:chgData name="benjamin aupest" userId="b1ec0c25d73500da" providerId="Windows Live" clId="Web-{48087B8E-EA04-4842-823E-1ABC2D7550C8}" dt="2024-04-03T22:40:30.770" v="19" actId="20577"/>
          <ac:spMkLst>
            <pc:docMk/>
            <pc:sldMk cId="3677419546" sldId="256"/>
            <ac:spMk id="6" creationId="{97AC86CC-AC75-CFE5-833B-BF3AD03DCDD2}"/>
          </ac:spMkLst>
        </pc:spChg>
        <pc:spChg chg="mod">
          <ac:chgData name="benjamin aupest" userId="b1ec0c25d73500da" providerId="Windows Live" clId="Web-{48087B8E-EA04-4842-823E-1ABC2D7550C8}" dt="2024-04-03T22:40:27.738" v="18" actId="20577"/>
          <ac:spMkLst>
            <pc:docMk/>
            <pc:sldMk cId="3677419546" sldId="256"/>
            <ac:spMk id="13" creationId="{A8A2C425-45EF-6BBF-77EF-2954F68AA3A5}"/>
          </ac:spMkLst>
        </pc:spChg>
        <pc:picChg chg="add del mod">
          <ac:chgData name="benjamin aupest" userId="b1ec0c25d73500da" providerId="Windows Live" clId="Web-{48087B8E-EA04-4842-823E-1ABC2D7550C8}" dt="2024-04-03T22:40:01.175" v="14"/>
          <ac:picMkLst>
            <pc:docMk/>
            <pc:sldMk cId="3677419546" sldId="256"/>
            <ac:picMk id="3" creationId="{46D8FE2A-9523-3958-A33E-F26C8A9CE2A6}"/>
          </ac:picMkLst>
        </pc:picChg>
        <pc:picChg chg="del">
          <ac:chgData name="benjamin aupest" userId="b1ec0c25d73500da" providerId="Windows Live" clId="Web-{48087B8E-EA04-4842-823E-1ABC2D7550C8}" dt="2024-04-03T22:37:30.374" v="6"/>
          <ac:picMkLst>
            <pc:docMk/>
            <pc:sldMk cId="3677419546" sldId="256"/>
            <ac:picMk id="4" creationId="{84BA3B2C-0601-D9CB-5ED5-84C5F36D2D98}"/>
          </ac:picMkLst>
        </pc:picChg>
      </pc:sldChg>
      <pc:sldChg chg="addSp modSp">
        <pc:chgData name="benjamin aupest" userId="b1ec0c25d73500da" providerId="Windows Live" clId="Web-{48087B8E-EA04-4842-823E-1ABC2D7550C8}" dt="2024-04-03T22:37:49.593" v="11" actId="1076"/>
        <pc:sldMkLst>
          <pc:docMk/>
          <pc:sldMk cId="3995340230" sldId="267"/>
        </pc:sldMkLst>
        <pc:spChg chg="mod">
          <ac:chgData name="benjamin aupest" userId="b1ec0c25d73500da" providerId="Windows Live" clId="Web-{48087B8E-EA04-4842-823E-1ABC2D7550C8}" dt="2024-04-03T22:37:27.045" v="5" actId="1076"/>
          <ac:spMkLst>
            <pc:docMk/>
            <pc:sldMk cId="3995340230" sldId="267"/>
            <ac:spMk id="3" creationId="{248EC831-B5D3-097F-EC62-DC1CABAD43DD}"/>
          </ac:spMkLst>
        </pc:spChg>
        <pc:picChg chg="add mod">
          <ac:chgData name="benjamin aupest" userId="b1ec0c25d73500da" providerId="Windows Live" clId="Web-{48087B8E-EA04-4842-823E-1ABC2D7550C8}" dt="2024-04-03T22:37:49.593" v="11" actId="1076"/>
          <ac:picMkLst>
            <pc:docMk/>
            <pc:sldMk cId="3995340230" sldId="267"/>
            <ac:picMk id="6" creationId="{D8F7DC6E-A5A9-6B3C-0E95-75E78D72F680}"/>
          </ac:picMkLst>
        </pc:picChg>
      </pc:sldChg>
    </pc:docChg>
  </pc:docChgLst>
  <pc:docChgLst>
    <pc:chgData name="Utilisateur invité" providerId="Windows Live" clId="Web-{5A2C45F3-A032-4789-9A96-BFB69164AA79}"/>
    <pc:docChg chg="modSld">
      <pc:chgData name="Utilisateur invité" userId="" providerId="Windows Live" clId="Web-{5A2C45F3-A032-4789-9A96-BFB69164AA79}" dt="2024-04-04T00:26:18.825" v="345" actId="20577"/>
      <pc:docMkLst>
        <pc:docMk/>
      </pc:docMkLst>
      <pc:sldChg chg="modSp">
        <pc:chgData name="Utilisateur invité" userId="" providerId="Windows Live" clId="Web-{5A2C45F3-A032-4789-9A96-BFB69164AA79}" dt="2024-04-04T00:05:22.250" v="24" actId="20577"/>
        <pc:sldMkLst>
          <pc:docMk/>
          <pc:sldMk cId="3106913477" sldId="266"/>
        </pc:sldMkLst>
        <pc:spChg chg="mod">
          <ac:chgData name="Utilisateur invité" userId="" providerId="Windows Live" clId="Web-{5A2C45F3-A032-4789-9A96-BFB69164AA79}" dt="2024-04-04T00:05:22.250" v="24" actId="20577"/>
          <ac:spMkLst>
            <pc:docMk/>
            <pc:sldMk cId="3106913477" sldId="266"/>
            <ac:spMk id="3" creationId="{E412A71D-9625-8D84-CB4B-4A9D1F659581}"/>
          </ac:spMkLst>
        </pc:spChg>
      </pc:sldChg>
      <pc:sldChg chg="addSp modSp">
        <pc:chgData name="Utilisateur invité" userId="" providerId="Windows Live" clId="Web-{5A2C45F3-A032-4789-9A96-BFB69164AA79}" dt="2024-04-04T00:26:18.825" v="345" actId="20577"/>
        <pc:sldMkLst>
          <pc:docMk/>
          <pc:sldMk cId="2564906535" sldId="268"/>
        </pc:sldMkLst>
        <pc:spChg chg="add mod">
          <ac:chgData name="Utilisateur invité" userId="" providerId="Windows Live" clId="Web-{5A2C45F3-A032-4789-9A96-BFB69164AA79}" dt="2024-04-04T00:26:18.825" v="345" actId="20577"/>
          <ac:spMkLst>
            <pc:docMk/>
            <pc:sldMk cId="2564906535" sldId="268"/>
            <ac:spMk id="3" creationId="{6B7E1514-30EB-C427-471E-6FED9D6827DB}"/>
          </ac:spMkLst>
        </pc:spChg>
      </pc:sldChg>
      <pc:sldChg chg="addSp modSp addAnim delAnim">
        <pc:chgData name="Utilisateur invité" userId="" providerId="Windows Live" clId="Web-{5A2C45F3-A032-4789-9A96-BFB69164AA79}" dt="2024-04-04T00:19:20.212" v="299"/>
        <pc:sldMkLst>
          <pc:docMk/>
          <pc:sldMk cId="285034013" sldId="272"/>
        </pc:sldMkLst>
        <pc:spChg chg="add mod">
          <ac:chgData name="Utilisateur invité" userId="" providerId="Windows Live" clId="Web-{5A2C45F3-A032-4789-9A96-BFB69164AA79}" dt="2024-04-04T00:19:13.744" v="298" actId="14100"/>
          <ac:spMkLst>
            <pc:docMk/>
            <pc:sldMk cId="285034013" sldId="272"/>
            <ac:spMk id="3" creationId="{EB2BF68D-2CEE-1793-1FFC-4C81E0BB4678}"/>
          </ac:spMkLst>
        </pc:spChg>
        <pc:spChg chg="add mod ord">
          <ac:chgData name="Utilisateur invité" userId="" providerId="Windows Live" clId="Web-{5A2C45F3-A032-4789-9A96-BFB69164AA79}" dt="2024-04-04T00:19:20.212" v="299"/>
          <ac:spMkLst>
            <pc:docMk/>
            <pc:sldMk cId="285034013" sldId="272"/>
            <ac:spMk id="4" creationId="{62413E65-0583-9F69-0207-C4503C9AAE82}"/>
          </ac:spMkLst>
        </pc:spChg>
      </pc:sldChg>
    </pc:docChg>
  </pc:docChgLst>
  <pc:docChgLst>
    <pc:chgData clId="Web-{5B72E025-04DB-4E42-B9A2-EC61AD1FFAE8}"/>
    <pc:docChg chg="addSld sldOrd">
      <pc:chgData name="" userId="" providerId="" clId="Web-{5B72E025-04DB-4E42-B9A2-EC61AD1FFAE8}" dt="2024-04-03T14:16:36.389" v="1"/>
      <pc:docMkLst>
        <pc:docMk/>
      </pc:docMkLst>
      <pc:sldChg chg="new ord">
        <pc:chgData name="" userId="" providerId="" clId="Web-{5B72E025-04DB-4E42-B9A2-EC61AD1FFAE8}" dt="2024-04-03T14:16:36.389" v="1"/>
        <pc:sldMkLst>
          <pc:docMk/>
          <pc:sldMk cId="3406691797" sldId="258"/>
        </pc:sldMkLst>
      </pc:sldChg>
    </pc:docChg>
  </pc:docChgLst>
  <pc:docChgLst>
    <pc:chgData name="benjamin aupest" userId="b1ec0c25d73500da" providerId="Windows Live" clId="Web-{15876384-4285-4445-B81D-C3DC6703B276}"/>
    <pc:docChg chg="mod addSld delSld modSld sldOrd modMainMaster">
      <pc:chgData name="benjamin aupest" userId="b1ec0c25d73500da" providerId="Windows Live" clId="Web-{15876384-4285-4445-B81D-C3DC6703B276}" dt="2024-04-03T22:06:46.472" v="595"/>
      <pc:docMkLst>
        <pc:docMk/>
      </pc:docMkLst>
      <pc:sldChg chg="addSp delSp modSp">
        <pc:chgData name="benjamin aupest" userId="b1ec0c25d73500da" providerId="Windows Live" clId="Web-{15876384-4285-4445-B81D-C3DC6703B276}" dt="2024-04-03T22:02:30.603" v="561" actId="20577"/>
        <pc:sldMkLst>
          <pc:docMk/>
          <pc:sldMk cId="3677419546" sldId="256"/>
        </pc:sldMkLst>
        <pc:spChg chg="mod">
          <ac:chgData name="benjamin aupest" userId="b1ec0c25d73500da" providerId="Windows Live" clId="Web-{15876384-4285-4445-B81D-C3DC6703B276}" dt="2024-04-03T22:01:41.866" v="544" actId="1076"/>
          <ac:spMkLst>
            <pc:docMk/>
            <pc:sldMk cId="3677419546" sldId="256"/>
            <ac:spMk id="2" creationId="{993E2E20-BEF9-5881-B1A5-6290344C5BEE}"/>
          </ac:spMkLst>
        </pc:spChg>
        <pc:spChg chg="del mod">
          <ac:chgData name="benjamin aupest" userId="b1ec0c25d73500da" providerId="Windows Live" clId="Web-{15876384-4285-4445-B81D-C3DC6703B276}" dt="2024-04-03T21:58:43.391" v="426"/>
          <ac:spMkLst>
            <pc:docMk/>
            <pc:sldMk cId="3677419546" sldId="256"/>
            <ac:spMk id="3" creationId="{5DDE1DD7-ADB5-0D20-9D67-052870221CD5}"/>
          </ac:spMkLst>
        </pc:spChg>
        <pc:spChg chg="add del mod">
          <ac:chgData name="benjamin aupest" userId="b1ec0c25d73500da" providerId="Windows Live" clId="Web-{15876384-4285-4445-B81D-C3DC6703B276}" dt="2024-04-03T21:57:53.264" v="406"/>
          <ac:spMkLst>
            <pc:docMk/>
            <pc:sldMk cId="3677419546" sldId="256"/>
            <ac:spMk id="5" creationId="{3CE0939B-C222-56A0-B1F4-02258EA192E9}"/>
          </ac:spMkLst>
        </pc:spChg>
        <pc:spChg chg="add mod">
          <ac:chgData name="benjamin aupest" userId="b1ec0c25d73500da" providerId="Windows Live" clId="Web-{15876384-4285-4445-B81D-C3DC6703B276}" dt="2024-04-03T22:01:30.600" v="542" actId="20577"/>
          <ac:spMkLst>
            <pc:docMk/>
            <pc:sldMk cId="3677419546" sldId="256"/>
            <ac:spMk id="6" creationId="{97AC86CC-AC75-CFE5-833B-BF3AD03DCDD2}"/>
          </ac:spMkLst>
        </pc:spChg>
        <pc:spChg chg="add del mod">
          <ac:chgData name="benjamin aupest" userId="b1ec0c25d73500da" providerId="Windows Live" clId="Web-{15876384-4285-4445-B81D-C3DC6703B276}" dt="2024-04-03T21:58:47.594" v="427"/>
          <ac:spMkLst>
            <pc:docMk/>
            <pc:sldMk cId="3677419546" sldId="256"/>
            <ac:spMk id="8" creationId="{D4DD8AB5-20D5-E535-5E52-0CF5696C1D7D}"/>
          </ac:spMkLst>
        </pc:spChg>
        <pc:spChg chg="add del mod">
          <ac:chgData name="benjamin aupest" userId="b1ec0c25d73500da" providerId="Windows Live" clId="Web-{15876384-4285-4445-B81D-C3DC6703B276}" dt="2024-04-03T22:00:43.645" v="482"/>
          <ac:spMkLst>
            <pc:docMk/>
            <pc:sldMk cId="3677419546" sldId="256"/>
            <ac:spMk id="9" creationId="{16AA4921-B325-EFBF-CC0C-C27C0E13EF8C}"/>
          </ac:spMkLst>
        </pc:spChg>
        <pc:spChg chg="add del mod">
          <ac:chgData name="benjamin aupest" userId="b1ec0c25d73500da" providerId="Windows Live" clId="Web-{15876384-4285-4445-B81D-C3DC6703B276}" dt="2024-04-03T22:00:43.645" v="482"/>
          <ac:spMkLst>
            <pc:docMk/>
            <pc:sldMk cId="3677419546" sldId="256"/>
            <ac:spMk id="10" creationId="{98A5F846-2156-2386-D17D-46F4BECDCC36}"/>
          </ac:spMkLst>
        </pc:spChg>
        <pc:spChg chg="add mod">
          <ac:chgData name="benjamin aupest" userId="b1ec0c25d73500da" providerId="Windows Live" clId="Web-{15876384-4285-4445-B81D-C3DC6703B276}" dt="2024-04-03T22:00:49.083" v="485"/>
          <ac:spMkLst>
            <pc:docMk/>
            <pc:sldMk cId="3677419546" sldId="256"/>
            <ac:spMk id="11" creationId="{F7BF6291-1164-0EAC-6920-A3D9FF927525}"/>
          </ac:spMkLst>
        </pc:spChg>
        <pc:spChg chg="add mod">
          <ac:chgData name="benjamin aupest" userId="b1ec0c25d73500da" providerId="Windows Live" clId="Web-{15876384-4285-4445-B81D-C3DC6703B276}" dt="2024-04-03T22:01:19.522" v="540"/>
          <ac:spMkLst>
            <pc:docMk/>
            <pc:sldMk cId="3677419546" sldId="256"/>
            <ac:spMk id="12" creationId="{8FBC5E31-5023-F04B-2BAD-CB18B51CAD04}"/>
          </ac:spMkLst>
        </pc:spChg>
        <pc:spChg chg="add mod">
          <ac:chgData name="benjamin aupest" userId="b1ec0c25d73500da" providerId="Windows Live" clId="Web-{15876384-4285-4445-B81D-C3DC6703B276}" dt="2024-04-03T22:02:30.603" v="561" actId="20577"/>
          <ac:spMkLst>
            <pc:docMk/>
            <pc:sldMk cId="3677419546" sldId="256"/>
            <ac:spMk id="13" creationId="{A8A2C425-45EF-6BBF-77EF-2954F68AA3A5}"/>
          </ac:spMkLst>
        </pc:spChg>
        <pc:picChg chg="mod">
          <ac:chgData name="benjamin aupest" userId="b1ec0c25d73500da" providerId="Windows Live" clId="Web-{15876384-4285-4445-B81D-C3DC6703B276}" dt="2024-04-03T21:58:59.298" v="431" actId="14100"/>
          <ac:picMkLst>
            <pc:docMk/>
            <pc:sldMk cId="3677419546" sldId="256"/>
            <ac:picMk id="4" creationId="{84BA3B2C-0601-D9CB-5ED5-84C5F36D2D98}"/>
          </ac:picMkLst>
        </pc:picChg>
      </pc:sldChg>
      <pc:sldChg chg="addSp modSp mod setBg">
        <pc:chgData name="benjamin aupest" userId="b1ec0c25d73500da" providerId="Windows Live" clId="Web-{15876384-4285-4445-B81D-C3DC6703B276}" dt="2024-04-03T22:01:21.787" v="541"/>
        <pc:sldMkLst>
          <pc:docMk/>
          <pc:sldMk cId="3093993886" sldId="257"/>
        </pc:sldMkLst>
        <pc:spChg chg="mod">
          <ac:chgData name="benjamin aupest" userId="b1ec0c25d73500da" providerId="Windows Live" clId="Web-{15876384-4285-4445-B81D-C3DC6703B276}" dt="2024-04-03T21:15:23.532" v="29"/>
          <ac:spMkLst>
            <pc:docMk/>
            <pc:sldMk cId="3093993886" sldId="257"/>
            <ac:spMk id="2" creationId="{6B99887A-5C3E-20AF-D7FA-A78A11A06DF6}"/>
          </ac:spMkLst>
        </pc:spChg>
        <pc:spChg chg="mod">
          <ac:chgData name="benjamin aupest" userId="b1ec0c25d73500da" providerId="Windows Live" clId="Web-{15876384-4285-4445-B81D-C3DC6703B276}" dt="2024-04-03T21:15:23.532" v="29"/>
          <ac:spMkLst>
            <pc:docMk/>
            <pc:sldMk cId="3093993886" sldId="257"/>
            <ac:spMk id="3" creationId="{C5726B01-C67A-ABBD-1A3F-34441A2409EF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093993886" sldId="257"/>
            <ac:spMk id="5" creationId="{F37DC4B8-5213-2F5F-717F-1F077F1D701E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093993886" sldId="257"/>
            <ac:spMk id="6" creationId="{513F7076-29DE-B765-C0DF-8CDC64108D57}"/>
          </ac:spMkLst>
        </pc:spChg>
        <pc:spChg chg="add">
          <ac:chgData name="benjamin aupest" userId="b1ec0c25d73500da" providerId="Windows Live" clId="Web-{15876384-4285-4445-B81D-C3DC6703B276}" dt="2024-04-03T21:15:23.532" v="29"/>
          <ac:spMkLst>
            <pc:docMk/>
            <pc:sldMk cId="3093993886" sldId="257"/>
            <ac:spMk id="9" creationId="{F13C74B1-5B17-4795-BED0-7140497B445A}"/>
          </ac:spMkLst>
        </pc:spChg>
        <pc:spChg chg="add">
          <ac:chgData name="benjamin aupest" userId="b1ec0c25d73500da" providerId="Windows Live" clId="Web-{15876384-4285-4445-B81D-C3DC6703B276}" dt="2024-04-03T21:15:23.532" v="29"/>
          <ac:spMkLst>
            <pc:docMk/>
            <pc:sldMk cId="3093993886" sldId="257"/>
            <ac:spMk id="11" creationId="{D4974D33-8DC5-464E-8C6D-BE58F0669C17}"/>
          </ac:spMkLst>
        </pc:spChg>
        <pc:picChg chg="add mod">
          <ac:chgData name="benjamin aupest" userId="b1ec0c25d73500da" providerId="Windows Live" clId="Web-{15876384-4285-4445-B81D-C3DC6703B276}" dt="2024-04-03T21:15:23.532" v="29"/>
          <ac:picMkLst>
            <pc:docMk/>
            <pc:sldMk cId="3093993886" sldId="257"/>
            <ac:picMk id="4" creationId="{34FE6F0E-2E42-E9C8-8E0C-ADB8A07C1D83}"/>
          </ac:picMkLst>
        </pc:picChg>
      </pc:sldChg>
      <pc:sldChg chg="addSp delSp modSp mod setBg">
        <pc:chgData name="benjamin aupest" userId="b1ec0c25d73500da" providerId="Windows Live" clId="Web-{15876384-4285-4445-B81D-C3DC6703B276}" dt="2024-04-03T22:06:46.472" v="595"/>
        <pc:sldMkLst>
          <pc:docMk/>
          <pc:sldMk cId="3406691797" sldId="258"/>
        </pc:sldMkLst>
        <pc:spChg chg="mod ord">
          <ac:chgData name="benjamin aupest" userId="b1ec0c25d73500da" providerId="Windows Live" clId="Web-{15876384-4285-4445-B81D-C3DC6703B276}" dt="2024-04-03T22:04:15.810" v="563"/>
          <ac:spMkLst>
            <pc:docMk/>
            <pc:sldMk cId="3406691797" sldId="258"/>
            <ac:spMk id="2" creationId="{02B98F4D-2A18-0967-4783-34CC4B3625A1}"/>
          </ac:spMkLst>
        </pc:spChg>
        <pc:spChg chg="add mod">
          <ac:chgData name="benjamin aupest" userId="b1ec0c25d73500da" providerId="Windows Live" clId="Web-{15876384-4285-4445-B81D-C3DC6703B276}" dt="2024-04-03T22:04:15.810" v="563"/>
          <ac:spMkLst>
            <pc:docMk/>
            <pc:sldMk cId="3406691797" sldId="258"/>
            <ac:spMk id="7" creationId="{24411BFA-AFCB-AA2D-DFAE-CA5BA242FD77}"/>
          </ac:spMkLst>
        </pc:spChg>
        <pc:spChg chg="add mod">
          <ac:chgData name="benjamin aupest" userId="b1ec0c25d73500da" providerId="Windows Live" clId="Web-{15876384-4285-4445-B81D-C3DC6703B276}" dt="2024-04-03T22:04:15.810" v="563"/>
          <ac:spMkLst>
            <pc:docMk/>
            <pc:sldMk cId="3406691797" sldId="258"/>
            <ac:spMk id="8" creationId="{9CFE97D5-D6F2-CB57-DB41-ABFBD83B9CB7}"/>
          </ac:spMkLst>
        </pc:spChg>
        <pc:spChg chg="add del mod">
          <ac:chgData name="benjamin aupest" userId="b1ec0c25d73500da" providerId="Windows Live" clId="Web-{15876384-4285-4445-B81D-C3DC6703B276}" dt="2024-04-03T22:05:40.907" v="582"/>
          <ac:spMkLst>
            <pc:docMk/>
            <pc:sldMk cId="3406691797" sldId="258"/>
            <ac:spMk id="9" creationId="{AFBB0F42-6184-AA8F-2ABB-B33E0BB9E1FB}"/>
          </ac:spMkLst>
        </pc:spChg>
        <pc:spChg chg="add del mod">
          <ac:chgData name="benjamin aupest" userId="b1ec0c25d73500da" providerId="Windows Live" clId="Web-{15876384-4285-4445-B81D-C3DC6703B276}" dt="2024-04-03T22:06:46.472" v="595"/>
          <ac:spMkLst>
            <pc:docMk/>
            <pc:sldMk cId="3406691797" sldId="258"/>
            <ac:spMk id="10" creationId="{6F0B5885-38BA-5D91-6373-011A9ACC55A8}"/>
          </ac:spMkLst>
        </pc:spChg>
        <pc:spChg chg="add del">
          <ac:chgData name="benjamin aupest" userId="b1ec0c25d73500da" providerId="Windows Live" clId="Web-{15876384-4285-4445-B81D-C3DC6703B276}" dt="2024-04-03T22:04:15.810" v="563"/>
          <ac:spMkLst>
            <pc:docMk/>
            <pc:sldMk cId="3406691797" sldId="258"/>
            <ac:spMk id="13" creationId="{53F29798-D584-4792-9B62-3F5F5C36D619}"/>
          </ac:spMkLst>
        </pc:spChg>
        <pc:picChg chg="add mod ord">
          <ac:chgData name="benjamin aupest" userId="b1ec0c25d73500da" providerId="Windows Live" clId="Web-{15876384-4285-4445-B81D-C3DC6703B276}" dt="2024-04-03T22:05:18.765" v="568" actId="1076"/>
          <ac:picMkLst>
            <pc:docMk/>
            <pc:sldMk cId="3406691797" sldId="258"/>
            <ac:picMk id="3" creationId="{C007D423-E725-183E-28F0-3E939FF1DAF6}"/>
          </ac:picMkLst>
        </pc:picChg>
        <pc:picChg chg="mod">
          <ac:chgData name="benjamin aupest" userId="b1ec0c25d73500da" providerId="Windows Live" clId="Web-{15876384-4285-4445-B81D-C3DC6703B276}" dt="2024-04-03T22:04:21.607" v="564" actId="1076"/>
          <ac:picMkLst>
            <pc:docMk/>
            <pc:sldMk cId="3406691797" sldId="258"/>
            <ac:picMk id="4" creationId="{2557B7B1-EA33-7464-3215-4E7E60BB499B}"/>
          </ac:picMkLst>
        </pc:picChg>
        <pc:picChg chg="add mod">
          <ac:chgData name="benjamin aupest" userId="b1ec0c25d73500da" providerId="Windows Live" clId="Web-{15876384-4285-4445-B81D-C3DC6703B276}" dt="2024-04-03T22:05:25.031" v="570" actId="1076"/>
          <ac:picMkLst>
            <pc:docMk/>
            <pc:sldMk cId="3406691797" sldId="258"/>
            <ac:picMk id="5" creationId="{1FEFB629-56F5-4BD3-8165-F6C149CC7EF9}"/>
          </ac:picMkLst>
        </pc:picChg>
        <pc:picChg chg="add mod">
          <ac:chgData name="benjamin aupest" userId="b1ec0c25d73500da" providerId="Windows Live" clId="Web-{15876384-4285-4445-B81D-C3DC6703B276}" dt="2024-04-03T22:05:22.328" v="569" actId="1076"/>
          <ac:picMkLst>
            <pc:docMk/>
            <pc:sldMk cId="3406691797" sldId="258"/>
            <ac:picMk id="6" creationId="{5157EC70-6315-3371-1AD8-B2E46DBA7E94}"/>
          </ac:picMkLst>
        </pc:picChg>
      </pc:sldChg>
      <pc:sldChg chg="addSp modSp">
        <pc:chgData name="benjamin aupest" userId="b1ec0c25d73500da" providerId="Windows Live" clId="Web-{15876384-4285-4445-B81D-C3DC6703B276}" dt="2024-04-03T22:01:21.787" v="541"/>
        <pc:sldMkLst>
          <pc:docMk/>
          <pc:sldMk cId="4271385080" sldId="259"/>
        </pc:sldMkLst>
        <pc:spChg chg="mod">
          <ac:chgData name="benjamin aupest" userId="b1ec0c25d73500da" providerId="Windows Live" clId="Web-{15876384-4285-4445-B81D-C3DC6703B276}" dt="2024-04-03T21:53:36.442" v="335" actId="1076"/>
          <ac:spMkLst>
            <pc:docMk/>
            <pc:sldMk cId="4271385080" sldId="259"/>
            <ac:spMk id="2" creationId="{FB97E6A9-712B-9B1E-7156-3713103659A2}"/>
          </ac:spMkLst>
        </pc:spChg>
        <pc:spChg chg="add mod">
          <ac:chgData name="benjamin aupest" userId="b1ec0c25d73500da" providerId="Windows Live" clId="Web-{15876384-4285-4445-B81D-C3DC6703B276}" dt="2024-04-03T21:47:18.240" v="201" actId="20577"/>
          <ac:spMkLst>
            <pc:docMk/>
            <pc:sldMk cId="4271385080" sldId="259"/>
            <ac:spMk id="3" creationId="{C24160A7-D301-E187-F047-8785A771D79A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4271385080" sldId="259"/>
            <ac:spMk id="5" creationId="{17DCCEB8-A49F-3CC3-29D7-27AF184C085F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4271385080" sldId="259"/>
            <ac:spMk id="6" creationId="{07E111A7-C10A-4FD2-FB02-A75422CC421C}"/>
          </ac:spMkLst>
        </pc:spChg>
        <pc:picChg chg="mod">
          <ac:chgData name="benjamin aupest" userId="b1ec0c25d73500da" providerId="Windows Live" clId="Web-{15876384-4285-4445-B81D-C3DC6703B276}" dt="2024-04-03T21:45:21.017" v="164" actId="1076"/>
          <ac:picMkLst>
            <pc:docMk/>
            <pc:sldMk cId="4271385080" sldId="259"/>
            <ac:picMk id="4" creationId="{D20BB6A6-2065-E320-F1F7-1B7E99D366B0}"/>
          </ac:picMkLst>
        </pc:picChg>
      </pc:sldChg>
      <pc:sldChg chg="addSp delSp modSp">
        <pc:chgData name="benjamin aupest" userId="b1ec0c25d73500da" providerId="Windows Live" clId="Web-{15876384-4285-4445-B81D-C3DC6703B276}" dt="2024-04-03T22:01:21.787" v="541"/>
        <pc:sldMkLst>
          <pc:docMk/>
          <pc:sldMk cId="2236615400" sldId="260"/>
        </pc:sldMkLst>
        <pc:spChg chg="del">
          <ac:chgData name="benjamin aupest" userId="b1ec0c25d73500da" providerId="Windows Live" clId="Web-{15876384-4285-4445-B81D-C3DC6703B276}" dt="2024-04-03T21:44:24.030" v="154"/>
          <ac:spMkLst>
            <pc:docMk/>
            <pc:sldMk cId="2236615400" sldId="260"/>
            <ac:spMk id="2" creationId="{BDD96A11-BCC2-7E0A-79B0-84594EBC63ED}"/>
          </ac:spMkLst>
        </pc:spChg>
        <pc:spChg chg="add mod">
          <ac:chgData name="benjamin aupest" userId="b1ec0c25d73500da" providerId="Windows Live" clId="Web-{15876384-4285-4445-B81D-C3DC6703B276}" dt="2024-04-03T21:53:24.957" v="332" actId="1076"/>
          <ac:spMkLst>
            <pc:docMk/>
            <pc:sldMk cId="2236615400" sldId="260"/>
            <ac:spMk id="5" creationId="{B1ABC473-0E75-F827-6EE2-BA5742FE49D8}"/>
          </ac:spMkLst>
        </pc:spChg>
        <pc:spChg chg="add mod">
          <ac:chgData name="benjamin aupest" userId="b1ec0c25d73500da" providerId="Windows Live" clId="Web-{15876384-4285-4445-B81D-C3DC6703B276}" dt="2024-04-03T21:50:27.810" v="294" actId="20577"/>
          <ac:spMkLst>
            <pc:docMk/>
            <pc:sldMk cId="2236615400" sldId="260"/>
            <ac:spMk id="7" creationId="{CC4B5D67-67E8-809E-2DC5-8C2B20763698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236615400" sldId="260"/>
            <ac:spMk id="8" creationId="{A4874B61-91FE-1AA9-B40A-1F367210B93D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236615400" sldId="260"/>
            <ac:spMk id="9" creationId="{7B95F8E6-CF98-54CE-6ECF-81218AC881BA}"/>
          </ac:spMkLst>
        </pc:spChg>
        <pc:picChg chg="mod">
          <ac:chgData name="benjamin aupest" userId="b1ec0c25d73500da" providerId="Windows Live" clId="Web-{15876384-4285-4445-B81D-C3DC6703B276}" dt="2024-04-03T21:48:19.320" v="231" actId="1076"/>
          <ac:picMkLst>
            <pc:docMk/>
            <pc:sldMk cId="2236615400" sldId="260"/>
            <ac:picMk id="4" creationId="{B9A41FE9-1A5C-9A9C-9406-CBCE811B6BE3}"/>
          </ac:picMkLst>
        </pc:picChg>
        <pc:picChg chg="add mod">
          <ac:chgData name="benjamin aupest" userId="b1ec0c25d73500da" providerId="Windows Live" clId="Web-{15876384-4285-4445-B81D-C3DC6703B276}" dt="2024-04-03T21:45:01.235" v="163" actId="1076"/>
          <ac:picMkLst>
            <pc:docMk/>
            <pc:sldMk cId="2236615400" sldId="260"/>
            <ac:picMk id="6" creationId="{352D2A35-2AC7-F647-3C7E-C6BA56D3C47A}"/>
          </ac:picMkLst>
        </pc:picChg>
      </pc:sldChg>
      <pc:sldChg chg="delSp del">
        <pc:chgData name="benjamin aupest" userId="b1ec0c25d73500da" providerId="Windows Live" clId="Web-{15876384-4285-4445-B81D-C3DC6703B276}" dt="2024-04-03T21:44:49.156" v="161"/>
        <pc:sldMkLst>
          <pc:docMk/>
          <pc:sldMk cId="1302681441" sldId="261"/>
        </pc:sldMkLst>
        <pc:picChg chg="del">
          <ac:chgData name="benjamin aupest" userId="b1ec0c25d73500da" providerId="Windows Live" clId="Web-{15876384-4285-4445-B81D-C3DC6703B276}" dt="2024-04-03T21:44:43.906" v="158"/>
          <ac:picMkLst>
            <pc:docMk/>
            <pc:sldMk cId="1302681441" sldId="261"/>
            <ac:picMk id="3" creationId="{2C614051-19E2-9E87-31E6-D3376C54A29A}"/>
          </ac:picMkLst>
        </pc:picChg>
      </pc:sldChg>
      <pc:sldChg chg="addSp delSp modSp">
        <pc:chgData name="benjamin aupest" userId="b1ec0c25d73500da" providerId="Windows Live" clId="Web-{15876384-4285-4445-B81D-C3DC6703B276}" dt="2024-04-03T22:01:21.787" v="541"/>
        <pc:sldMkLst>
          <pc:docMk/>
          <pc:sldMk cId="2336361320" sldId="262"/>
        </pc:sldMkLst>
        <pc:spChg chg="del mod">
          <ac:chgData name="benjamin aupest" userId="b1ec0c25d73500da" providerId="Windows Live" clId="Web-{15876384-4285-4445-B81D-C3DC6703B276}" dt="2024-04-03T21:51:44.906" v="312"/>
          <ac:spMkLst>
            <pc:docMk/>
            <pc:sldMk cId="2336361320" sldId="262"/>
            <ac:spMk id="2" creationId="{5B9FB239-0CA5-6118-BE5B-AFA6B56B880C}"/>
          </ac:spMkLst>
        </pc:spChg>
        <pc:spChg chg="add mod">
          <ac:chgData name="benjamin aupest" userId="b1ec0c25d73500da" providerId="Windows Live" clId="Web-{15876384-4285-4445-B81D-C3DC6703B276}" dt="2024-04-03T21:52:21.517" v="320"/>
          <ac:spMkLst>
            <pc:docMk/>
            <pc:sldMk cId="2336361320" sldId="262"/>
            <ac:spMk id="4" creationId="{D04FE1F9-C8C5-9B0F-0F78-161CE38CB53C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336361320" sldId="262"/>
            <ac:spMk id="5" creationId="{C751AB93-7B60-DC58-818E-C8FA6FE9DAC0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336361320" sldId="262"/>
            <ac:spMk id="7" creationId="{D1C9753C-D61E-4784-F464-1E11E8C4FBBE}"/>
          </ac:spMkLst>
        </pc:spChg>
        <pc:picChg chg="mod">
          <ac:chgData name="benjamin aupest" userId="b1ec0c25d73500da" providerId="Windows Live" clId="Web-{15876384-4285-4445-B81D-C3DC6703B276}" dt="2024-04-03T21:52:25.173" v="321" actId="14100"/>
          <ac:picMkLst>
            <pc:docMk/>
            <pc:sldMk cId="2336361320" sldId="262"/>
            <ac:picMk id="6" creationId="{9B7EDE80-E1FB-1A6D-E7D6-0E2E99CE3F84}"/>
          </ac:picMkLst>
        </pc:picChg>
      </pc:sldChg>
      <pc:sldChg chg="addSp delSp modSp">
        <pc:chgData name="benjamin aupest" userId="b1ec0c25d73500da" providerId="Windows Live" clId="Web-{15876384-4285-4445-B81D-C3DC6703B276}" dt="2024-04-03T22:01:21.787" v="541"/>
        <pc:sldMkLst>
          <pc:docMk/>
          <pc:sldMk cId="599592808" sldId="263"/>
        </pc:sldMkLst>
        <pc:spChg chg="del">
          <ac:chgData name="benjamin aupest" userId="b1ec0c25d73500da" providerId="Windows Live" clId="Web-{15876384-4285-4445-B81D-C3DC6703B276}" dt="2024-04-03T21:52:40.674" v="322"/>
          <ac:spMkLst>
            <pc:docMk/>
            <pc:sldMk cId="599592808" sldId="263"/>
            <ac:spMk id="2" creationId="{8D15A937-C64F-6BD4-FE82-ED9C08240219}"/>
          </ac:spMkLst>
        </pc:spChg>
        <pc:spChg chg="add mod">
          <ac:chgData name="benjamin aupest" userId="b1ec0c25d73500da" providerId="Windows Live" clId="Web-{15876384-4285-4445-B81D-C3DC6703B276}" dt="2024-04-03T21:52:41.112" v="323"/>
          <ac:spMkLst>
            <pc:docMk/>
            <pc:sldMk cId="599592808" sldId="263"/>
            <ac:spMk id="4" creationId="{F4966CA1-C9F7-F61B-27DF-E5139F6C6E74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599592808" sldId="263"/>
            <ac:spMk id="5" creationId="{CCADC67C-D0B6-E31F-FCCA-1687BD39DBB1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599592808" sldId="263"/>
            <ac:spMk id="7" creationId="{BCFE876F-4B4E-9DD1-2F6C-CF4C7DFE8009}"/>
          </ac:spMkLst>
        </pc:spChg>
      </pc:sldChg>
      <pc:sldChg chg="addSp modSp">
        <pc:chgData name="benjamin aupest" userId="b1ec0c25d73500da" providerId="Windows Live" clId="Web-{15876384-4285-4445-B81D-C3DC6703B276}" dt="2024-04-03T22:01:21.787" v="541"/>
        <pc:sldMkLst>
          <pc:docMk/>
          <pc:sldMk cId="3070140081" sldId="264"/>
        </pc:sldMkLst>
        <pc:spChg chg="mod">
          <ac:chgData name="benjamin aupest" userId="b1ec0c25d73500da" providerId="Windows Live" clId="Web-{15876384-4285-4445-B81D-C3DC6703B276}" dt="2024-04-03T21:53:12.160" v="329" actId="1076"/>
          <ac:spMkLst>
            <pc:docMk/>
            <pc:sldMk cId="3070140081" sldId="264"/>
            <ac:spMk id="2" creationId="{52B6E83B-FBA6-C45D-2B47-ADBEF501640B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070140081" sldId="264"/>
            <ac:spMk id="3" creationId="{2D9CE8FA-CCD7-559A-AAB7-062A41D6F114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070140081" sldId="264"/>
            <ac:spMk id="5" creationId="{079AB9AF-9462-763E-2289-6E55580F3B03}"/>
          </ac:spMkLst>
        </pc:spChg>
      </pc:sldChg>
      <pc:sldChg chg="addSp modSp">
        <pc:chgData name="benjamin aupest" userId="b1ec0c25d73500da" providerId="Windows Live" clId="Web-{15876384-4285-4445-B81D-C3DC6703B276}" dt="2024-04-03T22:01:21.787" v="541"/>
        <pc:sldMkLst>
          <pc:docMk/>
          <pc:sldMk cId="3059711637" sldId="265"/>
        </pc:sldMkLst>
        <pc:spChg chg="mod">
          <ac:chgData name="benjamin aupest" userId="b1ec0c25d73500da" providerId="Windows Live" clId="Web-{15876384-4285-4445-B81D-C3DC6703B276}" dt="2024-04-03T21:54:57.210" v="359" actId="1076"/>
          <ac:spMkLst>
            <pc:docMk/>
            <pc:sldMk cId="3059711637" sldId="265"/>
            <ac:spMk id="2" creationId="{0F0148B3-9C33-BBA8-9A83-BF4032AE2B78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059711637" sldId="265"/>
            <ac:spMk id="3" creationId="{923D8B5D-4588-4689-8F59-ECDFDBC9BE9F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059711637" sldId="265"/>
            <ac:spMk id="5" creationId="{2CD56E9D-FE27-E032-B3AE-FB74AEE5A3D6}"/>
          </ac:spMkLst>
        </pc:spChg>
      </pc:sldChg>
      <pc:sldChg chg="addSp modSp new ord">
        <pc:chgData name="benjamin aupest" userId="b1ec0c25d73500da" providerId="Windows Live" clId="Web-{15876384-4285-4445-B81D-C3DC6703B276}" dt="2024-04-03T22:01:21.787" v="541"/>
        <pc:sldMkLst>
          <pc:docMk/>
          <pc:sldMk cId="3106913477" sldId="266"/>
        </pc:sldMkLst>
        <pc:spChg chg="mod">
          <ac:chgData name="benjamin aupest" userId="b1ec0c25d73500da" providerId="Windows Live" clId="Web-{15876384-4285-4445-B81D-C3DC6703B276}" dt="2024-04-03T21:54:05.130" v="348" actId="1076"/>
          <ac:spMkLst>
            <pc:docMk/>
            <pc:sldMk cId="3106913477" sldId="266"/>
            <ac:spMk id="2" creationId="{EEC5FC09-94C5-733F-BEF4-2F03552A5AEA}"/>
          </ac:spMkLst>
        </pc:spChg>
        <pc:spChg chg="mod">
          <ac:chgData name="benjamin aupest" userId="b1ec0c25d73500da" providerId="Windows Live" clId="Web-{15876384-4285-4445-B81D-C3DC6703B276}" dt="2024-04-03T21:17:41.006" v="76" actId="20577"/>
          <ac:spMkLst>
            <pc:docMk/>
            <pc:sldMk cId="3106913477" sldId="266"/>
            <ac:spMk id="3" creationId="{E412A71D-9625-8D84-CB4B-4A9D1F659581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106913477" sldId="266"/>
            <ac:spMk id="4" creationId="{9BFEC305-1F49-ECFD-04A6-966FD017DE89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106913477" sldId="266"/>
            <ac:spMk id="5" creationId="{EFA4B16B-44D8-C826-B261-7D5F2BD7C526}"/>
          </ac:spMkLst>
        </pc:spChg>
      </pc:sldChg>
      <pc:sldChg chg="addSp modSp new">
        <pc:chgData name="benjamin aupest" userId="b1ec0c25d73500da" providerId="Windows Live" clId="Web-{15876384-4285-4445-B81D-C3DC6703B276}" dt="2024-04-03T22:01:21.787" v="541"/>
        <pc:sldMkLst>
          <pc:docMk/>
          <pc:sldMk cId="3995340230" sldId="267"/>
        </pc:sldMkLst>
        <pc:spChg chg="mod">
          <ac:chgData name="benjamin aupest" userId="b1ec0c25d73500da" providerId="Windows Live" clId="Web-{15876384-4285-4445-B81D-C3DC6703B276}" dt="2024-04-03T21:54:09.677" v="349" actId="20577"/>
          <ac:spMkLst>
            <pc:docMk/>
            <pc:sldMk cId="3995340230" sldId="267"/>
            <ac:spMk id="2" creationId="{959A23AF-FCE1-C67B-ECCF-F7D8B8745479}"/>
          </ac:spMkLst>
        </pc:spChg>
        <pc:spChg chg="mod">
          <ac:chgData name="benjamin aupest" userId="b1ec0c25d73500da" providerId="Windows Live" clId="Web-{15876384-4285-4445-B81D-C3DC6703B276}" dt="2024-04-03T21:23:12.597" v="134"/>
          <ac:spMkLst>
            <pc:docMk/>
            <pc:sldMk cId="3995340230" sldId="267"/>
            <ac:spMk id="3" creationId="{248EC831-B5D3-097F-EC62-DC1CABAD43DD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995340230" sldId="267"/>
            <ac:spMk id="4" creationId="{8D628C41-4BA0-EC8D-39E9-AE1DDA977BB0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995340230" sldId="267"/>
            <ac:spMk id="5" creationId="{19CBDBF4-79D1-6C67-296D-503B679D61B8}"/>
          </ac:spMkLst>
        </pc:spChg>
      </pc:sldChg>
      <pc:sldChg chg="addSp delSp modSp new">
        <pc:chgData name="benjamin aupest" userId="b1ec0c25d73500da" providerId="Windows Live" clId="Web-{15876384-4285-4445-B81D-C3DC6703B276}" dt="2024-04-03T22:01:21.787" v="541"/>
        <pc:sldMkLst>
          <pc:docMk/>
          <pc:sldMk cId="2564906535" sldId="268"/>
        </pc:sldMkLst>
        <pc:spChg chg="del">
          <ac:chgData name="benjamin aupest" userId="b1ec0c25d73500da" providerId="Windows Live" clId="Web-{15876384-4285-4445-B81D-C3DC6703B276}" dt="2024-04-03T21:55:23.024" v="364"/>
          <ac:spMkLst>
            <pc:docMk/>
            <pc:sldMk cId="2564906535" sldId="268"/>
            <ac:spMk id="2" creationId="{F3694251-E721-46C7-B728-2562092952D6}"/>
          </ac:spMkLst>
        </pc:spChg>
        <pc:spChg chg="add mod">
          <ac:chgData name="benjamin aupest" userId="b1ec0c25d73500da" providerId="Windows Live" clId="Web-{15876384-4285-4445-B81D-C3DC6703B276}" dt="2024-04-03T21:55:23.555" v="365"/>
          <ac:spMkLst>
            <pc:docMk/>
            <pc:sldMk cId="2564906535" sldId="268"/>
            <ac:spMk id="5" creationId="{56FC8951-2367-7EEB-FED7-899EA320C987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564906535" sldId="268"/>
            <ac:spMk id="6" creationId="{C211C16A-496D-87A4-13DA-24E6E227676A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564906535" sldId="268"/>
            <ac:spMk id="7" creationId="{78D55ED2-03A7-54F4-3B26-EF3B2842C634}"/>
          </ac:spMkLst>
        </pc:spChg>
      </pc:sldChg>
      <pc:sldChg chg="addSp delSp modSp new">
        <pc:chgData name="benjamin aupest" userId="b1ec0c25d73500da" providerId="Windows Live" clId="Web-{15876384-4285-4445-B81D-C3DC6703B276}" dt="2024-04-03T22:01:21.787" v="541"/>
        <pc:sldMkLst>
          <pc:docMk/>
          <pc:sldMk cId="1529528781" sldId="269"/>
        </pc:sldMkLst>
        <pc:spChg chg="del">
          <ac:chgData name="benjamin aupest" userId="b1ec0c25d73500da" providerId="Windows Live" clId="Web-{15876384-4285-4445-B81D-C3DC6703B276}" dt="2024-04-03T21:55:13.945" v="362"/>
          <ac:spMkLst>
            <pc:docMk/>
            <pc:sldMk cId="1529528781" sldId="269"/>
            <ac:spMk id="2" creationId="{5DD337F0-D954-108F-8B20-D426F882BBFF}"/>
          </ac:spMkLst>
        </pc:spChg>
        <pc:spChg chg="add mod">
          <ac:chgData name="benjamin aupest" userId="b1ec0c25d73500da" providerId="Windows Live" clId="Web-{15876384-4285-4445-B81D-C3DC6703B276}" dt="2024-04-03T21:55:14.399" v="363"/>
          <ac:spMkLst>
            <pc:docMk/>
            <pc:sldMk cId="1529528781" sldId="269"/>
            <ac:spMk id="5" creationId="{5EAA1DF2-B8D3-1465-6309-50338B4FA9EA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1529528781" sldId="269"/>
            <ac:spMk id="6" creationId="{272CDD4C-CAB9-B567-86B4-8795C330E5D6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1529528781" sldId="269"/>
            <ac:spMk id="7" creationId="{AAEBB68A-601E-01CB-1C7E-8F23C4718EF1}"/>
          </ac:spMkLst>
        </pc:spChg>
      </pc:sldChg>
      <pc:sldChg chg="addSp modSp new">
        <pc:chgData name="benjamin aupest" userId="b1ec0c25d73500da" providerId="Windows Live" clId="Web-{15876384-4285-4445-B81D-C3DC6703B276}" dt="2024-04-03T22:01:21.787" v="541"/>
        <pc:sldMkLst>
          <pc:docMk/>
          <pc:sldMk cId="2758689426" sldId="270"/>
        </pc:sldMkLst>
        <pc:spChg chg="mod">
          <ac:chgData name="benjamin aupest" userId="b1ec0c25d73500da" providerId="Windows Live" clId="Web-{15876384-4285-4445-B81D-C3DC6703B276}" dt="2024-04-03T21:55:46.212" v="372" actId="1076"/>
          <ac:spMkLst>
            <pc:docMk/>
            <pc:sldMk cId="2758689426" sldId="270"/>
            <ac:spMk id="2" creationId="{D650665E-91A8-7A9D-573C-7F5CE9FCB666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758689426" sldId="270"/>
            <ac:spMk id="4" creationId="{A9DB9487-A88F-21E0-E9DB-4AB769399FD3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2758689426" sldId="270"/>
            <ac:spMk id="5" creationId="{54D603B5-D95A-2BC6-8D00-9F76B65E41AB}"/>
          </ac:spMkLst>
        </pc:spChg>
      </pc:sldChg>
      <pc:sldChg chg="addSp delSp modSp new">
        <pc:chgData name="benjamin aupest" userId="b1ec0c25d73500da" providerId="Windows Live" clId="Web-{15876384-4285-4445-B81D-C3DC6703B276}" dt="2024-04-03T22:01:21.787" v="541"/>
        <pc:sldMkLst>
          <pc:docMk/>
          <pc:sldMk cId="3414394804" sldId="271"/>
        </pc:sldMkLst>
        <pc:spChg chg="mod">
          <ac:chgData name="benjamin aupest" userId="b1ec0c25d73500da" providerId="Windows Live" clId="Web-{15876384-4285-4445-B81D-C3DC6703B276}" dt="2024-04-03T21:56:10.494" v="376" actId="20577"/>
          <ac:spMkLst>
            <pc:docMk/>
            <pc:sldMk cId="3414394804" sldId="271"/>
            <ac:spMk id="2" creationId="{02703DFB-8B44-CAB0-B79D-DDE574F73E60}"/>
          </ac:spMkLst>
        </pc:spChg>
        <pc:spChg chg="del">
          <ac:chgData name="benjamin aupest" userId="b1ec0c25d73500da" providerId="Windows Live" clId="Web-{15876384-4285-4445-B81D-C3DC6703B276}" dt="2024-04-03T21:56:12.713" v="377"/>
          <ac:spMkLst>
            <pc:docMk/>
            <pc:sldMk cId="3414394804" sldId="271"/>
            <ac:spMk id="3" creationId="{B8DFF44F-095F-4A83-3D8D-814AAFD1E9EB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414394804" sldId="271"/>
            <ac:spMk id="4" creationId="{009BEB23-708F-EDF4-7354-36B71AF97E67}"/>
          </ac:spMkLst>
        </pc:spChg>
        <pc:spChg chg="add mod">
          <ac:chgData name="benjamin aupest" userId="b1ec0c25d73500da" providerId="Windows Live" clId="Web-{15876384-4285-4445-B81D-C3DC6703B276}" dt="2024-04-03T22:01:21.787" v="541"/>
          <ac:spMkLst>
            <pc:docMk/>
            <pc:sldMk cId="3414394804" sldId="271"/>
            <ac:spMk id="5" creationId="{1C01B216-73F9-741B-7295-C4ACE47CE914}"/>
          </ac:spMkLst>
        </pc:spChg>
      </pc:sldChg>
      <pc:sldMasterChg chg="modSp mod modSldLayout">
        <pc:chgData name="benjamin aupest" userId="b1ec0c25d73500da" providerId="Windows Live" clId="Web-{15876384-4285-4445-B81D-C3DC6703B276}" dt="2024-04-03T22:01:21.787" v="541"/>
        <pc:sldMasterMkLst>
          <pc:docMk/>
          <pc:sldMasterMk cId="2223212626" sldId="2147483648"/>
        </pc:sldMasterMkLst>
        <pc:spChg chg="mod">
          <ac:chgData name="benjamin aupest" userId="b1ec0c25d73500da" providerId="Windows Live" clId="Web-{15876384-4285-4445-B81D-C3DC6703B276}" dt="2024-04-03T22:01:21.787" v="541"/>
          <ac:spMkLst>
            <pc:docMk/>
            <pc:sldMasterMk cId="2223212626" sldId="2147483648"/>
            <ac:spMk id="5" creationId="{79C470A7-A6E1-1E31-BE62-4A0691F8D0B2}"/>
          </ac:spMkLst>
        </pc:sp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4204965007" sldId="2147483649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4204965007" sldId="2147483649"/>
              <ac:spMk id="5" creationId="{626FD794-8429-E1B9-46C1-57E9A269DFCA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2482519731" sldId="2147483650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2482519731" sldId="2147483650"/>
              <ac:spMk id="5" creationId="{87ADA454-D2AD-8C36-FB8A-63DB4882D6A9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4233035944" sldId="2147483651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4233035944" sldId="2147483651"/>
              <ac:spMk id="5" creationId="{4D66CBB2-AFD6-3A43-2962-E154A0798C4C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4251643879" sldId="2147483652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4251643879" sldId="2147483652"/>
              <ac:spMk id="6" creationId="{130C0ECE-D3B1-9A32-2B27-3408AEE99C7F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4246979747" sldId="2147483653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4246979747" sldId="2147483653"/>
              <ac:spMk id="8" creationId="{78E14A26-5068-E209-08C2-F5C655616A9D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3481315373" sldId="2147483654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3481315373" sldId="2147483654"/>
              <ac:spMk id="4" creationId="{89BB5961-3E63-CF1F-7730-68C11F788E93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2175200423" sldId="2147483655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2175200423" sldId="2147483655"/>
              <ac:spMk id="3" creationId="{87D2D650-E8A7-C3E0-EF30-3912B90F4A42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792697508" sldId="2147483656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792697508" sldId="2147483656"/>
              <ac:spMk id="6" creationId="{0C6CB399-883C-F72F-BA8F-C5855C5AFE06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2633454219" sldId="2147483657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2633454219" sldId="2147483657"/>
              <ac:spMk id="6" creationId="{1A41DC82-307D-3B59-9DE9-83371E0B8EBB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1652020023" sldId="2147483658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1652020023" sldId="2147483658"/>
              <ac:spMk id="5" creationId="{9CCB1B05-235D-0DAF-47F8-B840D9B4648E}"/>
            </ac:spMkLst>
          </pc:spChg>
        </pc:sldLayoutChg>
        <pc:sldLayoutChg chg="modSp mod">
          <pc:chgData name="benjamin aupest" userId="b1ec0c25d73500da" providerId="Windows Live" clId="Web-{15876384-4285-4445-B81D-C3DC6703B276}" dt="2024-04-03T22:01:21.787" v="541"/>
          <pc:sldLayoutMkLst>
            <pc:docMk/>
            <pc:sldMasterMk cId="2223212626" sldId="2147483648"/>
            <pc:sldLayoutMk cId="553026050" sldId="2147483659"/>
          </pc:sldLayoutMkLst>
          <pc:spChg chg="mod">
            <ac:chgData name="benjamin aupest" userId="b1ec0c25d73500da" providerId="Windows Live" clId="Web-{15876384-4285-4445-B81D-C3DC6703B276}" dt="2024-04-03T22:01:21.787" v="541"/>
            <ac:spMkLst>
              <pc:docMk/>
              <pc:sldMasterMk cId="2223212626" sldId="2147483648"/>
              <pc:sldLayoutMk cId="553026050" sldId="2147483659"/>
              <ac:spMk id="5" creationId="{8E3826D8-3EF1-3F8E-9B38-C8156E8C8891}"/>
            </ac:spMkLst>
          </pc:spChg>
        </pc:sldLayoutChg>
      </pc:sldMasterChg>
    </pc:docChg>
  </pc:docChgLst>
  <pc:docChgLst>
    <pc:chgData name="benjamin aupest" userId="b1ec0c25d73500da" providerId="Windows Live" clId="Web-{FE398024-ECF6-4554-86CE-A6948455348C}"/>
    <pc:docChg chg="addSld modSld addMainMaster delMainMaster">
      <pc:chgData name="benjamin aupest" userId="b1ec0c25d73500da" providerId="Windows Live" clId="Web-{FE398024-ECF6-4554-86CE-A6948455348C}" dt="2024-04-03T22:35:53.940" v="267" actId="1076"/>
      <pc:docMkLst>
        <pc:docMk/>
      </pc:docMkLst>
      <pc:sldChg chg="modSp mod modClrScheme chgLayout">
        <pc:chgData name="benjamin aupest" userId="b1ec0c25d73500da" providerId="Windows Live" clId="Web-{FE398024-ECF6-4554-86CE-A6948455348C}" dt="2024-04-03T22:25:01.696" v="104" actId="1076"/>
        <pc:sldMkLst>
          <pc:docMk/>
          <pc:sldMk cId="3677419546" sldId="256"/>
        </pc:sldMkLst>
        <pc:spChg chg="mod ord">
          <ac:chgData name="benjamin aupest" userId="b1ec0c25d73500da" providerId="Windows Live" clId="Web-{FE398024-ECF6-4554-86CE-A6948455348C}" dt="2024-04-03T22:24:44.883" v="100" actId="1076"/>
          <ac:spMkLst>
            <pc:docMk/>
            <pc:sldMk cId="3677419546" sldId="256"/>
            <ac:spMk id="2" creationId="{993E2E20-BEF9-5881-B1A5-6290344C5BEE}"/>
          </ac:spMkLst>
        </pc:spChg>
        <pc:spChg chg="mod">
          <ac:chgData name="benjamin aupest" userId="b1ec0c25d73500da" providerId="Windows Live" clId="Web-{FE398024-ECF6-4554-86CE-A6948455348C}" dt="2024-04-03T22:25:01.696" v="104" actId="1076"/>
          <ac:spMkLst>
            <pc:docMk/>
            <pc:sldMk cId="3677419546" sldId="256"/>
            <ac:spMk id="6" creationId="{97AC86CC-AC75-CFE5-833B-BF3AD03DCDD2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677419546" sldId="256"/>
            <ac:spMk id="11" creationId="{F7BF6291-1164-0EAC-6920-A3D9FF927525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677419546" sldId="256"/>
            <ac:spMk id="12" creationId="{8FBC5E31-5023-F04B-2BAD-CB18B51CAD04}"/>
          </ac:spMkLst>
        </pc:spChg>
        <pc:picChg chg="mod">
          <ac:chgData name="benjamin aupest" userId="b1ec0c25d73500da" providerId="Windows Live" clId="Web-{FE398024-ECF6-4554-86CE-A6948455348C}" dt="2024-04-03T22:24:58.211" v="103" actId="1076"/>
          <ac:picMkLst>
            <pc:docMk/>
            <pc:sldMk cId="3677419546" sldId="256"/>
            <ac:picMk id="4" creationId="{84BA3B2C-0601-D9CB-5ED5-84C5F36D2D98}"/>
          </ac:picMkLst>
        </pc:picChg>
      </pc:sldChg>
      <pc:sldChg chg="addSp delSp modSp mod modClrScheme delDesignElem chgLayout">
        <pc:chgData name="benjamin aupest" userId="b1ec0c25d73500da" providerId="Windows Live" clId="Web-{FE398024-ECF6-4554-86CE-A6948455348C}" dt="2024-04-03T22:27:07.166" v="124" actId="20577"/>
        <pc:sldMkLst>
          <pc:docMk/>
          <pc:sldMk cId="3093993886" sldId="257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93993886" sldId="257"/>
            <ac:spMk id="2" creationId="{6B99887A-5C3E-20AF-D7FA-A78A11A06DF6}"/>
          </ac:spMkLst>
        </pc:spChg>
        <pc:spChg chg="mod ord">
          <ac:chgData name="benjamin aupest" userId="b1ec0c25d73500da" providerId="Windows Live" clId="Web-{FE398024-ECF6-4554-86CE-A6948455348C}" dt="2024-04-03T22:27:07.166" v="124" actId="20577"/>
          <ac:spMkLst>
            <pc:docMk/>
            <pc:sldMk cId="3093993886" sldId="257"/>
            <ac:spMk id="3" creationId="{C5726B01-C67A-ABBD-1A3F-34441A2409EF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93993886" sldId="257"/>
            <ac:spMk id="5" creationId="{F37DC4B8-5213-2F5F-717F-1F077F1D701E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93993886" sldId="257"/>
            <ac:spMk id="6" creationId="{513F7076-29DE-B765-C0DF-8CDC64108D57}"/>
          </ac:spMkLst>
        </pc:spChg>
        <pc:spChg chg="add del">
          <ac:chgData name="benjamin aupest" userId="b1ec0c25d73500da" providerId="Windows Live" clId="Web-{FE398024-ECF6-4554-86CE-A6948455348C}" dt="2024-04-03T22:21:09.052" v="69"/>
          <ac:spMkLst>
            <pc:docMk/>
            <pc:sldMk cId="3093993886" sldId="257"/>
            <ac:spMk id="8" creationId="{6B5E2835-4E47-45B3-9CFE-732FF7B05472}"/>
          </ac:spMkLst>
        </pc:spChg>
        <pc:spChg chg="del">
          <ac:chgData name="benjamin aupest" userId="b1ec0c25d73500da" providerId="Windows Live" clId="Web-{FE398024-ECF6-4554-86CE-A6948455348C}" dt="2024-04-03T22:18:53.034" v="61"/>
          <ac:spMkLst>
            <pc:docMk/>
            <pc:sldMk cId="3093993886" sldId="257"/>
            <ac:spMk id="9" creationId="{F13C74B1-5B17-4795-BED0-7140497B445A}"/>
          </ac:spMkLst>
        </pc:spChg>
        <pc:spChg chg="del">
          <ac:chgData name="benjamin aupest" userId="b1ec0c25d73500da" providerId="Windows Live" clId="Web-{FE398024-ECF6-4554-86CE-A6948455348C}" dt="2024-04-03T22:18:53.034" v="61"/>
          <ac:spMkLst>
            <pc:docMk/>
            <pc:sldMk cId="3093993886" sldId="257"/>
            <ac:spMk id="11" creationId="{D4974D33-8DC5-464E-8C6D-BE58F0669C17}"/>
          </ac:spMkLst>
        </pc:spChg>
        <pc:spChg chg="add del">
          <ac:chgData name="benjamin aupest" userId="b1ec0c25d73500da" providerId="Windows Live" clId="Web-{FE398024-ECF6-4554-86CE-A6948455348C}" dt="2024-04-03T22:21:09.052" v="69"/>
          <ac:spMkLst>
            <pc:docMk/>
            <pc:sldMk cId="3093993886" sldId="257"/>
            <ac:spMk id="13" creationId="{5B45AD5D-AA52-4F7B-9362-576A39AD9E09}"/>
          </ac:spMkLst>
        </pc:spChg>
        <pc:spChg chg="add del">
          <ac:chgData name="benjamin aupest" userId="b1ec0c25d73500da" providerId="Windows Live" clId="Web-{FE398024-ECF6-4554-86CE-A6948455348C}" dt="2024-04-03T22:21:09.052" v="69"/>
          <ac:spMkLst>
            <pc:docMk/>
            <pc:sldMk cId="3093993886" sldId="257"/>
            <ac:spMk id="15" creationId="{AEDD7960-4866-4399-BEF6-DD1431AB4E34}"/>
          </ac:spMkLst>
        </pc:spChg>
        <pc:spChg chg="add del">
          <ac:chgData name="benjamin aupest" userId="b1ec0c25d73500da" providerId="Windows Live" clId="Web-{FE398024-ECF6-4554-86CE-A6948455348C}" dt="2024-04-03T22:21:09.052" v="69"/>
          <ac:spMkLst>
            <pc:docMk/>
            <pc:sldMk cId="3093993886" sldId="257"/>
            <ac:spMk id="17" creationId="{55D4142C-5077-457F-A6AD-3FECFDB39685}"/>
          </ac:spMkLst>
        </pc:spChg>
        <pc:spChg chg="add del">
          <ac:chgData name="benjamin aupest" userId="b1ec0c25d73500da" providerId="Windows Live" clId="Web-{FE398024-ECF6-4554-86CE-A6948455348C}" dt="2024-04-03T22:21:09.052" v="69"/>
          <ac:spMkLst>
            <pc:docMk/>
            <pc:sldMk cId="3093993886" sldId="257"/>
            <ac:spMk id="19" creationId="{7A5F0580-5EE9-419F-96EE-B6529EF6E7D0}"/>
          </ac:spMkLst>
        </pc:spChg>
        <pc:picChg chg="mod ord">
          <ac:chgData name="benjamin aupest" userId="b1ec0c25d73500da" providerId="Windows Live" clId="Web-{FE398024-ECF6-4554-86CE-A6948455348C}" dt="2024-04-03T22:20:41.161" v="68"/>
          <ac:picMkLst>
            <pc:docMk/>
            <pc:sldMk cId="3093993886" sldId="257"/>
            <ac:picMk id="4" creationId="{34FE6F0E-2E42-E9C8-8E0C-ADB8A07C1D83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1:59.506" v="80" actId="1076"/>
        <pc:sldMkLst>
          <pc:docMk/>
          <pc:sldMk cId="3406691797" sldId="258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406691797" sldId="258"/>
            <ac:spMk id="2" creationId="{02B98F4D-2A18-0967-4783-34CC4B3625A1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406691797" sldId="258"/>
            <ac:spMk id="7" creationId="{24411BFA-AFCB-AA2D-DFAE-CA5BA242FD77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406691797" sldId="258"/>
            <ac:spMk id="8" creationId="{9CFE97D5-D6F2-CB57-DB41-ABFBD83B9CB7}"/>
          </ac:spMkLst>
        </pc:spChg>
        <pc:picChg chg="mod">
          <ac:chgData name="benjamin aupest" userId="b1ec0c25d73500da" providerId="Windows Live" clId="Web-{FE398024-ECF6-4554-86CE-A6948455348C}" dt="2024-04-03T22:21:48.974" v="76" actId="1076"/>
          <ac:picMkLst>
            <pc:docMk/>
            <pc:sldMk cId="3406691797" sldId="258"/>
            <ac:picMk id="3" creationId="{C007D423-E725-183E-28F0-3E939FF1DAF6}"/>
          </ac:picMkLst>
        </pc:picChg>
        <pc:picChg chg="mod ord">
          <ac:chgData name="benjamin aupest" userId="b1ec0c25d73500da" providerId="Windows Live" clId="Web-{FE398024-ECF6-4554-86CE-A6948455348C}" dt="2024-04-03T22:21:59.506" v="80" actId="1076"/>
          <ac:picMkLst>
            <pc:docMk/>
            <pc:sldMk cId="3406691797" sldId="258"/>
            <ac:picMk id="4" creationId="{2557B7B1-EA33-7464-3215-4E7E60BB499B}"/>
          </ac:picMkLst>
        </pc:picChg>
        <pc:picChg chg="mod">
          <ac:chgData name="benjamin aupest" userId="b1ec0c25d73500da" providerId="Windows Live" clId="Web-{FE398024-ECF6-4554-86CE-A6948455348C}" dt="2024-04-03T22:21:53.006" v="78" actId="1076"/>
          <ac:picMkLst>
            <pc:docMk/>
            <pc:sldMk cId="3406691797" sldId="258"/>
            <ac:picMk id="5" creationId="{1FEFB629-56F5-4BD3-8165-F6C149CC7EF9}"/>
          </ac:picMkLst>
        </pc:picChg>
        <pc:picChg chg="mod">
          <ac:chgData name="benjamin aupest" userId="b1ec0c25d73500da" providerId="Windows Live" clId="Web-{FE398024-ECF6-4554-86CE-A6948455348C}" dt="2024-04-03T22:21:51.474" v="77" actId="1076"/>
          <ac:picMkLst>
            <pc:docMk/>
            <pc:sldMk cId="3406691797" sldId="258"/>
            <ac:picMk id="6" creationId="{5157EC70-6315-3371-1AD8-B2E46DBA7E94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3:55.679" v="91"/>
        <pc:sldMkLst>
          <pc:docMk/>
          <pc:sldMk cId="4271385080" sldId="259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4271385080" sldId="259"/>
            <ac:spMk id="2" creationId="{FB97E6A9-712B-9B1E-7156-3713103659A2}"/>
          </ac:spMkLst>
        </pc:spChg>
        <pc:spChg chg="mod">
          <ac:chgData name="benjamin aupest" userId="b1ec0c25d73500da" providerId="Windows Live" clId="Web-{FE398024-ECF6-4554-86CE-A6948455348C}" dt="2024-04-03T22:22:16.084" v="82" actId="1076"/>
          <ac:spMkLst>
            <pc:docMk/>
            <pc:sldMk cId="4271385080" sldId="259"/>
            <ac:spMk id="3" creationId="{C24160A7-D301-E187-F047-8785A771D79A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4271385080" sldId="259"/>
            <ac:spMk id="5" creationId="{17DCCEB8-A49F-3CC3-29D7-27AF184C085F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4271385080" sldId="259"/>
            <ac:spMk id="6" creationId="{07E111A7-C10A-4FD2-FB02-A75422CC421C}"/>
          </ac:spMkLst>
        </pc:spChg>
        <pc:picChg chg="mod ord modCrop">
          <ac:chgData name="benjamin aupest" userId="b1ec0c25d73500da" providerId="Windows Live" clId="Web-{FE398024-ECF6-4554-86CE-A6948455348C}" dt="2024-04-03T22:23:55.679" v="91"/>
          <ac:picMkLst>
            <pc:docMk/>
            <pc:sldMk cId="4271385080" sldId="259"/>
            <ac:picMk id="4" creationId="{D20BB6A6-2065-E320-F1F7-1B7E99D366B0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4:16.195" v="94" actId="1076"/>
        <pc:sldMkLst>
          <pc:docMk/>
          <pc:sldMk cId="2236615400" sldId="260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236615400" sldId="260"/>
            <ac:spMk id="8" creationId="{A4874B61-91FE-1AA9-B40A-1F367210B93D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236615400" sldId="260"/>
            <ac:spMk id="9" creationId="{7B95F8E6-CF98-54CE-6ECF-81218AC881BA}"/>
          </ac:spMkLst>
        </pc:spChg>
        <pc:picChg chg="mod ord">
          <ac:chgData name="benjamin aupest" userId="b1ec0c25d73500da" providerId="Windows Live" clId="Web-{FE398024-ECF6-4554-86CE-A6948455348C}" dt="2024-04-03T22:24:11.054" v="93" actId="1076"/>
          <ac:picMkLst>
            <pc:docMk/>
            <pc:sldMk cId="2236615400" sldId="260"/>
            <ac:picMk id="4" creationId="{B9A41FE9-1A5C-9A9C-9406-CBCE811B6BE3}"/>
          </ac:picMkLst>
        </pc:picChg>
        <pc:picChg chg="mod">
          <ac:chgData name="benjamin aupest" userId="b1ec0c25d73500da" providerId="Windows Live" clId="Web-{FE398024-ECF6-4554-86CE-A6948455348C}" dt="2024-04-03T22:24:16.195" v="94" actId="1076"/>
          <ac:picMkLst>
            <pc:docMk/>
            <pc:sldMk cId="2236615400" sldId="260"/>
            <ac:picMk id="6" creationId="{352D2A35-2AC7-F647-3C7E-C6BA56D3C47A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1:38.021" v="75"/>
        <pc:sldMkLst>
          <pc:docMk/>
          <pc:sldMk cId="2336361320" sldId="262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336361320" sldId="262"/>
            <ac:spMk id="4" creationId="{D04FE1F9-C8C5-9B0F-0F78-161CE38CB53C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336361320" sldId="262"/>
            <ac:spMk id="5" creationId="{C751AB93-7B60-DC58-818E-C8FA6FE9DAC0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336361320" sldId="262"/>
            <ac:spMk id="7" creationId="{D1C9753C-D61E-4784-F464-1E11E8C4FBBE}"/>
          </ac:spMkLst>
        </pc:spChg>
        <pc:picChg chg="mod ord">
          <ac:chgData name="benjamin aupest" userId="b1ec0c25d73500da" providerId="Windows Live" clId="Web-{FE398024-ECF6-4554-86CE-A6948455348C}" dt="2024-04-03T22:21:38.021" v="75"/>
          <ac:picMkLst>
            <pc:docMk/>
            <pc:sldMk cId="2336361320" sldId="262"/>
            <ac:picMk id="6" creationId="{9B7EDE80-E1FB-1A6D-E7D6-0E2E99CE3F84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1:38.021" v="75"/>
        <pc:sldMkLst>
          <pc:docMk/>
          <pc:sldMk cId="599592808" sldId="263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599592808" sldId="263"/>
            <ac:spMk id="4" creationId="{F4966CA1-C9F7-F61B-27DF-E5139F6C6E74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599592808" sldId="263"/>
            <ac:spMk id="5" creationId="{CCADC67C-D0B6-E31F-FCCA-1687BD39DBB1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599592808" sldId="263"/>
            <ac:spMk id="7" creationId="{BCFE876F-4B4E-9DD1-2F6C-CF4C7DFE8009}"/>
          </ac:spMkLst>
        </pc:spChg>
        <pc:picChg chg="mod ord">
          <ac:chgData name="benjamin aupest" userId="b1ec0c25d73500da" providerId="Windows Live" clId="Web-{FE398024-ECF6-4554-86CE-A6948455348C}" dt="2024-04-03T22:21:38.021" v="75"/>
          <ac:picMkLst>
            <pc:docMk/>
            <pc:sldMk cId="599592808" sldId="263"/>
            <ac:picMk id="6" creationId="{3AD17389-EA2F-52D8-B3A5-E9BE768B35E3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1:38.021" v="75"/>
        <pc:sldMkLst>
          <pc:docMk/>
          <pc:sldMk cId="3070140081" sldId="264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70140081" sldId="264"/>
            <ac:spMk id="2" creationId="{52B6E83B-FBA6-C45D-2B47-ADBEF501640B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70140081" sldId="264"/>
            <ac:spMk id="3" creationId="{2D9CE8FA-CCD7-559A-AAB7-062A41D6F114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70140081" sldId="264"/>
            <ac:spMk id="5" creationId="{079AB9AF-9462-763E-2289-6E55580F3B03}"/>
          </ac:spMkLst>
        </pc:spChg>
        <pc:picChg chg="mod ord">
          <ac:chgData name="benjamin aupest" userId="b1ec0c25d73500da" providerId="Windows Live" clId="Web-{FE398024-ECF6-4554-86CE-A6948455348C}" dt="2024-04-03T22:21:38.021" v="75"/>
          <ac:picMkLst>
            <pc:docMk/>
            <pc:sldMk cId="3070140081" sldId="264"/>
            <ac:picMk id="4" creationId="{F81052D1-E8E6-C58D-776C-4A6E161746A4}"/>
          </ac:picMkLst>
        </pc:picChg>
      </pc:sldChg>
      <pc:sldChg chg="addSp modSp mod modClrScheme chgLayout">
        <pc:chgData name="benjamin aupest" userId="b1ec0c25d73500da" providerId="Windows Live" clId="Web-{FE398024-ECF6-4554-86CE-A6948455348C}" dt="2024-04-03T22:21:38.021" v="75"/>
        <pc:sldMkLst>
          <pc:docMk/>
          <pc:sldMk cId="3059711637" sldId="265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59711637" sldId="265"/>
            <ac:spMk id="2" creationId="{0F0148B3-9C33-BBA8-9A83-BF4032AE2B78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59711637" sldId="265"/>
            <ac:spMk id="3" creationId="{923D8B5D-4588-4689-8F59-ECDFDBC9BE9F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059711637" sldId="265"/>
            <ac:spMk id="5" creationId="{2CD56E9D-FE27-E032-B3AE-FB74AEE5A3D6}"/>
          </ac:spMkLst>
        </pc:spChg>
        <pc:spChg chg="add mod">
          <ac:chgData name="benjamin aupest" userId="b1ec0c25d73500da" providerId="Windows Live" clId="Web-{FE398024-ECF6-4554-86CE-A6948455348C}" dt="2024-04-03T22:18:26.503" v="60" actId="1076"/>
          <ac:spMkLst>
            <pc:docMk/>
            <pc:sldMk cId="3059711637" sldId="265"/>
            <ac:spMk id="6" creationId="{F8F31735-CD2A-DD5A-5AEF-30FC3A78DF16}"/>
          </ac:spMkLst>
        </pc:spChg>
        <pc:picChg chg="mod ord">
          <ac:chgData name="benjamin aupest" userId="b1ec0c25d73500da" providerId="Windows Live" clId="Web-{FE398024-ECF6-4554-86CE-A6948455348C}" dt="2024-04-03T22:21:38.021" v="75"/>
          <ac:picMkLst>
            <pc:docMk/>
            <pc:sldMk cId="3059711637" sldId="265"/>
            <ac:picMk id="4" creationId="{1A83BA65-DDCE-7275-302F-7A27250DBD4B}"/>
          </ac:picMkLst>
        </pc:picChg>
      </pc:sldChg>
      <pc:sldChg chg="addSp delSp modSp mod modClrScheme chgLayout">
        <pc:chgData name="benjamin aupest" userId="b1ec0c25d73500da" providerId="Windows Live" clId="Web-{FE398024-ECF6-4554-86CE-A6948455348C}" dt="2024-04-03T22:35:53.940" v="267" actId="1076"/>
        <pc:sldMkLst>
          <pc:docMk/>
          <pc:sldMk cId="3106913477" sldId="266"/>
        </pc:sldMkLst>
        <pc:spChg chg="mod ord">
          <ac:chgData name="benjamin aupest" userId="b1ec0c25d73500da" providerId="Windows Live" clId="Web-{FE398024-ECF6-4554-86CE-A6948455348C}" dt="2024-04-03T22:29:58.451" v="133" actId="20577"/>
          <ac:spMkLst>
            <pc:docMk/>
            <pc:sldMk cId="3106913477" sldId="266"/>
            <ac:spMk id="2" creationId="{EEC5FC09-94C5-733F-BEF4-2F03552A5AEA}"/>
          </ac:spMkLst>
        </pc:spChg>
        <pc:spChg chg="mod ord">
          <ac:chgData name="benjamin aupest" userId="b1ec0c25d73500da" providerId="Windows Live" clId="Web-{FE398024-ECF6-4554-86CE-A6948455348C}" dt="2024-04-03T22:32:19.421" v="259" actId="1076"/>
          <ac:spMkLst>
            <pc:docMk/>
            <pc:sldMk cId="3106913477" sldId="266"/>
            <ac:spMk id="3" creationId="{E412A71D-9625-8D84-CB4B-4A9D1F659581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106913477" sldId="266"/>
            <ac:spMk id="4" creationId="{9BFEC305-1F49-ECFD-04A6-966FD017DE89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106913477" sldId="266"/>
            <ac:spMk id="5" creationId="{EFA4B16B-44D8-C826-B261-7D5F2BD7C526}"/>
          </ac:spMkLst>
        </pc:spChg>
        <pc:spChg chg="add del mod">
          <ac:chgData name="benjamin aupest" userId="b1ec0c25d73500da" providerId="Windows Live" clId="Web-{FE398024-ECF6-4554-86CE-A6948455348C}" dt="2024-04-03T22:32:12.812" v="258"/>
          <ac:spMkLst>
            <pc:docMk/>
            <pc:sldMk cId="3106913477" sldId="266"/>
            <ac:spMk id="6" creationId="{8938853B-46A0-DE7D-06C5-2626CD59C6D4}"/>
          </ac:spMkLst>
        </pc:spChg>
        <pc:picChg chg="add del mod">
          <ac:chgData name="benjamin aupest" userId="b1ec0c25d73500da" providerId="Windows Live" clId="Web-{FE398024-ECF6-4554-86CE-A6948455348C}" dt="2024-04-03T22:35:47.159" v="263"/>
          <ac:picMkLst>
            <pc:docMk/>
            <pc:sldMk cId="3106913477" sldId="266"/>
            <ac:picMk id="7" creationId="{25F74D8B-5C86-8EE3-7C65-2800ADBEC262}"/>
          </ac:picMkLst>
        </pc:picChg>
        <pc:picChg chg="add mod">
          <ac:chgData name="benjamin aupest" userId="b1ec0c25d73500da" providerId="Windows Live" clId="Web-{FE398024-ECF6-4554-86CE-A6948455348C}" dt="2024-04-03T22:35:53.940" v="267" actId="1076"/>
          <ac:picMkLst>
            <pc:docMk/>
            <pc:sldMk cId="3106913477" sldId="266"/>
            <ac:picMk id="8" creationId="{53145975-88C6-6D31-04C7-F4B57222136D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7:01.307" v="123" actId="20577"/>
        <pc:sldMkLst>
          <pc:docMk/>
          <pc:sldMk cId="3995340230" sldId="267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995340230" sldId="267"/>
            <ac:spMk id="2" creationId="{959A23AF-FCE1-C67B-ECCF-F7D8B8745479}"/>
          </ac:spMkLst>
        </pc:spChg>
        <pc:spChg chg="mod ord">
          <ac:chgData name="benjamin aupest" userId="b1ec0c25d73500da" providerId="Windows Live" clId="Web-{FE398024-ECF6-4554-86CE-A6948455348C}" dt="2024-04-03T22:27:01.307" v="123" actId="20577"/>
          <ac:spMkLst>
            <pc:docMk/>
            <pc:sldMk cId="3995340230" sldId="267"/>
            <ac:spMk id="3" creationId="{248EC831-B5D3-097F-EC62-DC1CABAD43DD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995340230" sldId="267"/>
            <ac:spMk id="4" creationId="{8D628C41-4BA0-EC8D-39E9-AE1DDA977BB0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995340230" sldId="267"/>
            <ac:spMk id="5" creationId="{19CBDBF4-79D1-6C67-296D-503B679D61B8}"/>
          </ac:spMkLst>
        </pc:spChg>
      </pc:sldChg>
      <pc:sldChg chg="modSp mod modClrScheme chgLayout">
        <pc:chgData name="benjamin aupest" userId="b1ec0c25d73500da" providerId="Windows Live" clId="Web-{FE398024-ECF6-4554-86CE-A6948455348C}" dt="2024-04-03T22:21:38.021" v="75"/>
        <pc:sldMkLst>
          <pc:docMk/>
          <pc:sldMk cId="2564906535" sldId="268"/>
        </pc:sldMkLst>
        <pc:spChg chg="mod ord">
          <ac:chgData name="benjamin aupest" userId="b1ec0c25d73500da" providerId="Windows Live" clId="Web-{FE398024-ECF6-4554-86CE-A6948455348C}" dt="2024-04-03T22:18:54.941" v="62"/>
          <ac:spMkLst>
            <pc:docMk/>
            <pc:sldMk cId="2564906535" sldId="268"/>
            <ac:spMk id="3" creationId="{83330871-72CA-3758-6FBE-554037AAE48C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564906535" sldId="268"/>
            <ac:spMk id="5" creationId="{56FC8951-2367-7EEB-FED7-899EA320C987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564906535" sldId="268"/>
            <ac:spMk id="6" creationId="{C211C16A-496D-87A4-13DA-24E6E227676A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564906535" sldId="268"/>
            <ac:spMk id="7" creationId="{78D55ED2-03A7-54F4-3B26-EF3B2842C634}"/>
          </ac:spMkLst>
        </pc:spChg>
        <pc:picChg chg="mod ord">
          <ac:chgData name="benjamin aupest" userId="b1ec0c25d73500da" providerId="Windows Live" clId="Web-{FE398024-ECF6-4554-86CE-A6948455348C}" dt="2024-04-03T22:21:38.021" v="75"/>
          <ac:picMkLst>
            <pc:docMk/>
            <pc:sldMk cId="2564906535" sldId="268"/>
            <ac:picMk id="2" creationId="{D0C9E261-39A0-3DA4-13A7-58D593703DB6}"/>
          </ac:picMkLst>
        </pc:picChg>
      </pc:sldChg>
      <pc:sldChg chg="modSp mod modClrScheme chgLayout">
        <pc:chgData name="benjamin aupest" userId="b1ec0c25d73500da" providerId="Windows Live" clId="Web-{FE398024-ECF6-4554-86CE-A6948455348C}" dt="2024-04-03T22:21:38.021" v="75"/>
        <pc:sldMkLst>
          <pc:docMk/>
          <pc:sldMk cId="1529528781" sldId="269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1529528781" sldId="269"/>
            <ac:spMk id="3" creationId="{02A8F84E-7A2B-74C2-991E-4C755C8254BC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1529528781" sldId="269"/>
            <ac:spMk id="5" creationId="{5EAA1DF2-B8D3-1465-6309-50338B4FA9EA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1529528781" sldId="269"/>
            <ac:spMk id="6" creationId="{272CDD4C-CAB9-B567-86B4-8795C330E5D6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1529528781" sldId="269"/>
            <ac:spMk id="7" creationId="{AAEBB68A-601E-01CB-1C7E-8F23C4718EF1}"/>
          </ac:spMkLst>
        </pc:spChg>
      </pc:sldChg>
      <pc:sldChg chg="modSp mod modClrScheme chgLayout">
        <pc:chgData name="benjamin aupest" userId="b1ec0c25d73500da" providerId="Windows Live" clId="Web-{FE398024-ECF6-4554-86CE-A6948455348C}" dt="2024-04-03T22:21:38.021" v="75"/>
        <pc:sldMkLst>
          <pc:docMk/>
          <pc:sldMk cId="2758689426" sldId="270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758689426" sldId="270"/>
            <ac:spMk id="2" creationId="{D650665E-91A8-7A9D-573C-7F5CE9FCB666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758689426" sldId="270"/>
            <ac:spMk id="3" creationId="{BE34E107-5D22-E474-CFAA-5A2993DE7DD8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758689426" sldId="270"/>
            <ac:spMk id="4" creationId="{A9DB9487-A88F-21E0-E9DB-4AB769399FD3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758689426" sldId="270"/>
            <ac:spMk id="5" creationId="{54D603B5-D95A-2BC6-8D00-9F76B65E41AB}"/>
          </ac:spMkLst>
        </pc:spChg>
      </pc:sldChg>
      <pc:sldChg chg="addSp delSp modSp mod setBg modClrScheme delDesignElem chgLayout">
        <pc:chgData name="benjamin aupest" userId="b1ec0c25d73500da" providerId="Windows Live" clId="Web-{FE398024-ECF6-4554-86CE-A6948455348C}" dt="2024-04-03T22:21:38.021" v="75"/>
        <pc:sldMkLst>
          <pc:docMk/>
          <pc:sldMk cId="3414394804" sldId="271"/>
        </pc:sldMkLst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414394804" sldId="271"/>
            <ac:spMk id="2" creationId="{02703DFB-8B44-CAB0-B79D-DDE574F73E60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414394804" sldId="271"/>
            <ac:spMk id="4" creationId="{009BEB23-708F-EDF4-7354-36B71AF97E67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3414394804" sldId="271"/>
            <ac:spMk id="5" creationId="{1C01B216-73F9-741B-7295-C4ACE47CE914}"/>
          </ac:spMkLst>
        </pc:spChg>
        <pc:spChg chg="add del">
          <ac:chgData name="benjamin aupest" userId="b1ec0c25d73500da" providerId="Windows Live" clId="Web-{FE398024-ECF6-4554-86CE-A6948455348C}" dt="2024-04-03T22:18:53.034" v="61"/>
          <ac:spMkLst>
            <pc:docMk/>
            <pc:sldMk cId="3414394804" sldId="271"/>
            <ac:spMk id="10" creationId="{37C89E4B-3C9F-44B9-8B86-D9E3D112D8EC}"/>
          </ac:spMkLst>
        </pc:spChg>
        <pc:picChg chg="add mod ord">
          <ac:chgData name="benjamin aupest" userId="b1ec0c25d73500da" providerId="Windows Live" clId="Web-{FE398024-ECF6-4554-86CE-A6948455348C}" dt="2024-04-03T22:08:23.354" v="1"/>
          <ac:picMkLst>
            <pc:docMk/>
            <pc:sldMk cId="3414394804" sldId="271"/>
            <ac:picMk id="3" creationId="{D2AD484E-3611-3623-C96D-C480C7A879FF}"/>
          </ac:picMkLst>
        </pc:picChg>
        <pc:cxnChg chg="add del">
          <ac:chgData name="benjamin aupest" userId="b1ec0c25d73500da" providerId="Windows Live" clId="Web-{FE398024-ECF6-4554-86CE-A6948455348C}" dt="2024-04-03T22:18:53.034" v="61"/>
          <ac:cxnSpMkLst>
            <pc:docMk/>
            <pc:sldMk cId="3414394804" sldId="271"/>
            <ac:cxnSpMk id="12" creationId="{AA2EAA10-076F-46BD-8F0F-B9A2FB77A85C}"/>
          </ac:cxnSpMkLst>
        </pc:cxnChg>
        <pc:cxnChg chg="add del">
          <ac:chgData name="benjamin aupest" userId="b1ec0c25d73500da" providerId="Windows Live" clId="Web-{FE398024-ECF6-4554-86CE-A6948455348C}" dt="2024-04-03T22:18:53.034" v="61"/>
          <ac:cxnSpMkLst>
            <pc:docMk/>
            <pc:sldMk cId="3414394804" sldId="271"/>
            <ac:cxnSpMk id="14" creationId="{D891E407-403B-4764-86C9-33A56D3BCAA3}"/>
          </ac:cxnSpMkLst>
        </pc:cxnChg>
      </pc:sldChg>
      <pc:sldChg chg="modSp add mod replId modClrScheme chgLayout">
        <pc:chgData name="benjamin aupest" userId="b1ec0c25d73500da" providerId="Windows Live" clId="Web-{FE398024-ECF6-4554-86CE-A6948455348C}" dt="2024-04-03T22:21:38.021" v="75"/>
        <pc:sldMkLst>
          <pc:docMk/>
          <pc:sldMk cId="285034013" sldId="272"/>
        </pc:sldMkLst>
        <pc:spChg chg="mod ord">
          <ac:chgData name="benjamin aupest" userId="b1ec0c25d73500da" providerId="Windows Live" clId="Web-{FE398024-ECF6-4554-86CE-A6948455348C}" dt="2024-04-03T22:19:30.316" v="63"/>
          <ac:spMkLst>
            <pc:docMk/>
            <pc:sldMk cId="285034013" sldId="272"/>
            <ac:spMk id="3" creationId="{83330871-72CA-3758-6FBE-554037AAE48C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85034013" sldId="272"/>
            <ac:spMk id="5" creationId="{56FC8951-2367-7EEB-FED7-899EA320C987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85034013" sldId="272"/>
            <ac:spMk id="6" creationId="{C211C16A-496D-87A4-13DA-24E6E227676A}"/>
          </ac:spMkLst>
        </pc:spChg>
        <pc:spChg chg="mod ord">
          <ac:chgData name="benjamin aupest" userId="b1ec0c25d73500da" providerId="Windows Live" clId="Web-{FE398024-ECF6-4554-86CE-A6948455348C}" dt="2024-04-03T22:21:38.021" v="75"/>
          <ac:spMkLst>
            <pc:docMk/>
            <pc:sldMk cId="285034013" sldId="272"/>
            <ac:spMk id="7" creationId="{78D55ED2-03A7-54F4-3B26-EF3B2842C634}"/>
          </ac:spMkLst>
        </pc:spChg>
        <pc:picChg chg="mod ord">
          <ac:chgData name="benjamin aupest" userId="b1ec0c25d73500da" providerId="Windows Live" clId="Web-{FE398024-ECF6-4554-86CE-A6948455348C}" dt="2024-04-03T22:21:38.021" v="75"/>
          <ac:picMkLst>
            <pc:docMk/>
            <pc:sldMk cId="285034013" sldId="272"/>
            <ac:picMk id="2" creationId="{3CEC99A0-85A1-BB29-C135-D837962006CA}"/>
          </ac:picMkLst>
        </pc:picChg>
      </pc:sldChg>
      <pc:sldMasterChg chg="del delSldLayout">
        <pc:chgData name="benjamin aupest" userId="b1ec0c25d73500da" providerId="Windows Live" clId="Web-{FE398024-ECF6-4554-86CE-A6948455348C}" dt="2024-04-03T22:18:53.034" v="61"/>
        <pc:sldMasterMkLst>
          <pc:docMk/>
          <pc:sldMasterMk cId="2223212626" sldId="2147483648"/>
        </pc:sldMasterMkLst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4204965007" sldId="2147483649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2482519731" sldId="2147483650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4233035944" sldId="2147483651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4251643879" sldId="2147483652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4246979747" sldId="2147483653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3481315373" sldId="2147483654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2175200423" sldId="2147483655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792697508" sldId="2147483656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2633454219" sldId="2147483657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1652020023" sldId="2147483658"/>
          </pc:sldLayoutMkLst>
        </pc:sldLayoutChg>
        <pc:sldLayoutChg chg="del">
          <pc:chgData name="benjamin aupest" userId="b1ec0c25d73500da" providerId="Windows Live" clId="Web-{FE398024-ECF6-4554-86CE-A6948455348C}" dt="2024-04-03T22:18:53.034" v="61"/>
          <pc:sldLayoutMkLst>
            <pc:docMk/>
            <pc:sldMasterMk cId="2223212626" sldId="2147483648"/>
            <pc:sldLayoutMk cId="553026050" sldId="2147483659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18:54.941" v="62"/>
        <pc:sldMasterMkLst>
          <pc:docMk/>
          <pc:sldMasterMk cId="969344506" sldId="2147483660"/>
        </pc:sldMasterMkLst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2033044439" sldId="2147483661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3050117460" sldId="2147483662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2875796496" sldId="2147483663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2766177055" sldId="2147483664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1410091671" sldId="2147483665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3043059243" sldId="2147483666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1971366690" sldId="2147483667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2924243174" sldId="2147483668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602544947" sldId="2147483669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302704032" sldId="2147483670"/>
          </pc:sldLayoutMkLst>
        </pc:sldLayoutChg>
        <pc:sldLayoutChg chg="add del mod replId">
          <pc:chgData name="benjamin aupest" userId="b1ec0c25d73500da" providerId="Windows Live" clId="Web-{FE398024-ECF6-4554-86CE-A6948455348C}" dt="2024-04-03T22:18:54.941" v="62"/>
          <pc:sldLayoutMkLst>
            <pc:docMk/>
            <pc:sldMasterMk cId="969344506" sldId="2147483660"/>
            <pc:sldLayoutMk cId="692971130" sldId="2147483671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19:30.316" v="63"/>
        <pc:sldMasterMkLst>
          <pc:docMk/>
          <pc:sldMasterMk cId="2095849920" sldId="2147483672"/>
        </pc:sldMasterMkLst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3834460110" sldId="2147483673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3693811490" sldId="2147483674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4164403391" sldId="2147483675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661912299" sldId="2147483676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4197363640" sldId="2147483677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3394573559" sldId="2147483678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793864822" sldId="2147483679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2659076098" sldId="2147483680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4154686019" sldId="2147483681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89039344" sldId="2147483682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30.316" v="63"/>
          <pc:sldLayoutMkLst>
            <pc:docMk/>
            <pc:sldMasterMk cId="2095849920" sldId="2147483672"/>
            <pc:sldLayoutMk cId="622130524" sldId="2147483683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19:54.816" v="64"/>
        <pc:sldMasterMkLst>
          <pc:docMk/>
          <pc:sldMasterMk cId="1821917609" sldId="2147483684"/>
        </pc:sldMasterMkLst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462488446" sldId="2147483685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1924518935" sldId="2147483686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295231458" sldId="2147483687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3239324619" sldId="2147483688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2326560105" sldId="2147483689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328039768" sldId="2147483690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2306925261" sldId="2147483691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881633478" sldId="2147483692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2313808968" sldId="2147483693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3509372598" sldId="2147483694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3131070028" sldId="2147483695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3592034032" sldId="2147483696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4004840686" sldId="2147483697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387123731" sldId="2147483698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639478196" sldId="2147483699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2534529115" sldId="2147483700"/>
          </pc:sldLayoutMkLst>
        </pc:sldLayoutChg>
        <pc:sldLayoutChg chg="add del mod replId">
          <pc:chgData name="benjamin aupest" userId="b1ec0c25d73500da" providerId="Windows Live" clId="Web-{FE398024-ECF6-4554-86CE-A6948455348C}" dt="2024-04-03T22:19:54.816" v="64"/>
          <pc:sldLayoutMkLst>
            <pc:docMk/>
            <pc:sldMasterMk cId="1821917609" sldId="2147483684"/>
            <pc:sldLayoutMk cId="3780563412" sldId="2147483701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21:09.052" v="69"/>
        <pc:sldMasterMkLst>
          <pc:docMk/>
          <pc:sldMasterMk cId="2885842191" sldId="2147483702"/>
        </pc:sldMasterMkLst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4123194886" sldId="2147483703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2907914578" sldId="2147483704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506664605" sldId="2147483705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3154327421" sldId="2147483706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2072171200" sldId="2147483707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140366145" sldId="2147483708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830047561" sldId="2147483709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1202913589" sldId="2147483710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3563297830" sldId="2147483711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2869669442" sldId="2147483712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09.052" v="69"/>
          <pc:sldLayoutMkLst>
            <pc:docMk/>
            <pc:sldMasterMk cId="2885842191" sldId="2147483702"/>
            <pc:sldLayoutMk cId="1729696744" sldId="2147483713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21:17.114" v="70"/>
        <pc:sldMasterMkLst>
          <pc:docMk/>
          <pc:sldMasterMk cId="3864195020" sldId="2147483714"/>
        </pc:sldMasterMkLst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2225526787" sldId="2147483715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1488434127" sldId="2147483716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1128073047" sldId="2147483717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3136832412" sldId="2147483718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3044305914" sldId="2147483719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110558946" sldId="2147483720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3774653072" sldId="2147483721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700805518" sldId="2147483722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230544451" sldId="2147483723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1792555204" sldId="2147483724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17.114" v="70"/>
          <pc:sldLayoutMkLst>
            <pc:docMk/>
            <pc:sldMasterMk cId="3864195020" sldId="2147483714"/>
            <pc:sldLayoutMk cId="1874854156" sldId="2147483725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21:21.083" v="71"/>
        <pc:sldMasterMkLst>
          <pc:docMk/>
          <pc:sldMasterMk cId="4287222189" sldId="2147483726"/>
        </pc:sldMasterMkLst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757677035" sldId="2147483727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3246382947" sldId="2147483728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3171051216" sldId="2147483729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1090912036" sldId="2147483730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2346114053" sldId="2147483731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1899240958" sldId="2147483732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2854167317" sldId="2147483733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3358339623" sldId="2147483734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3035859706" sldId="2147483735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1474072057" sldId="2147483736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1.083" v="71"/>
          <pc:sldLayoutMkLst>
            <pc:docMk/>
            <pc:sldMasterMk cId="4287222189" sldId="2147483726"/>
            <pc:sldLayoutMk cId="468802467" sldId="2147483737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21:25.286" v="72"/>
        <pc:sldMasterMkLst>
          <pc:docMk/>
          <pc:sldMasterMk cId="2422313654" sldId="2147483738"/>
        </pc:sldMasterMkLst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69962907" sldId="2147483739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3123857560" sldId="2147483740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3094338204" sldId="2147483741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1663002598" sldId="2147483742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2428319432" sldId="2147483743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2045273924" sldId="2147483744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411479661" sldId="2147483745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401980784" sldId="2147483746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2191771606" sldId="2147483747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840817016" sldId="2147483748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25.286" v="72"/>
          <pc:sldLayoutMkLst>
            <pc:docMk/>
            <pc:sldMasterMk cId="2422313654" sldId="2147483738"/>
            <pc:sldLayoutMk cId="4069194453" sldId="2147483749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21:31.990" v="73"/>
        <pc:sldMasterMkLst>
          <pc:docMk/>
          <pc:sldMasterMk cId="3003349402" sldId="2147483750"/>
        </pc:sldMasterMkLst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1935024589" sldId="2147483751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1757496268" sldId="2147483752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3937814275" sldId="2147483753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3135427216" sldId="2147483754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1674230012" sldId="2147483755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771830094" sldId="2147483756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3258713906" sldId="2147483757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3236917932" sldId="2147483758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2066806812" sldId="2147483759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189620652" sldId="2147483760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1.990" v="73"/>
          <pc:sldLayoutMkLst>
            <pc:docMk/>
            <pc:sldMasterMk cId="3003349402" sldId="2147483750"/>
            <pc:sldLayoutMk cId="3754480107" sldId="2147483761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21:34.583" v="74"/>
        <pc:sldMasterMkLst>
          <pc:docMk/>
          <pc:sldMasterMk cId="2139825389" sldId="2147483762"/>
        </pc:sldMasterMkLst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2353097199" sldId="2147483763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1326401049" sldId="2147483764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2952923598" sldId="2147483765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75169772" sldId="2147483766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3000659341" sldId="2147483767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2939893336" sldId="2147483768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1093950027" sldId="2147483769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2180268389" sldId="2147483770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4162074960" sldId="2147483771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3798256562" sldId="2147483772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4.583" v="74"/>
          <pc:sldLayoutMkLst>
            <pc:docMk/>
            <pc:sldMasterMk cId="2139825389" sldId="2147483762"/>
            <pc:sldLayoutMk cId="223694522" sldId="2147483773"/>
          </pc:sldLayoutMkLst>
        </pc:sldLayoutChg>
      </pc:sldMasterChg>
      <pc:sldMasterChg chg="add del addSldLayout delSldLayout modSldLayout">
        <pc:chgData name="benjamin aupest" userId="b1ec0c25d73500da" providerId="Windows Live" clId="Web-{FE398024-ECF6-4554-86CE-A6948455348C}" dt="2024-04-03T22:21:38.021" v="75"/>
        <pc:sldMasterMkLst>
          <pc:docMk/>
          <pc:sldMasterMk cId="3782286068" sldId="2147483774"/>
        </pc:sldMasterMkLst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1830479608" sldId="2147483775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1174340057" sldId="2147483776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2626965336" sldId="2147483777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1556481291" sldId="2147483778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850435637" sldId="2147483779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4008256552" sldId="2147483780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3350828504" sldId="2147483781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1113921328" sldId="2147483782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2638241961" sldId="2147483783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2619754221" sldId="2147483784"/>
          </pc:sldLayoutMkLst>
        </pc:sldLayoutChg>
        <pc:sldLayoutChg chg="add del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3782286068" sldId="2147483774"/>
            <pc:sldLayoutMk cId="1392310462" sldId="2147483785"/>
          </pc:sldLayoutMkLst>
        </pc:sldLayoutChg>
      </pc:sldMasterChg>
      <pc:sldMasterChg chg="add addSldLayout modSldLayout">
        <pc:chgData name="benjamin aupest" userId="b1ec0c25d73500da" providerId="Windows Live" clId="Web-{FE398024-ECF6-4554-86CE-A6948455348C}" dt="2024-04-03T22:21:38.021" v="75"/>
        <pc:sldMasterMkLst>
          <pc:docMk/>
          <pc:sldMasterMk cId="1626005586" sldId="2147483786"/>
        </pc:sldMasterMkLst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4038681945" sldId="2147483787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4111883878" sldId="2147483788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3764165806" sldId="2147483789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3135005883" sldId="2147483790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377023742" sldId="2147483791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254673054" sldId="2147483792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1458224093" sldId="2147483793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2515821478" sldId="2147483794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4037415973" sldId="2147483795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1451214955" sldId="2147483796"/>
          </pc:sldLayoutMkLst>
        </pc:sldLayoutChg>
        <pc:sldLayoutChg chg="add mod replId">
          <pc:chgData name="benjamin aupest" userId="b1ec0c25d73500da" providerId="Windows Live" clId="Web-{FE398024-ECF6-4554-86CE-A6948455348C}" dt="2024-04-03T22:21:38.021" v="75"/>
          <pc:sldLayoutMkLst>
            <pc:docMk/>
            <pc:sldMasterMk cId="1626005586" sldId="2147483786"/>
            <pc:sldLayoutMk cId="3715456863" sldId="21474837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0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E2E20-BEF9-5881-B1A5-6290344C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7199" y="543152"/>
            <a:ext cx="12863015" cy="23421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6600">
                <a:solidFill>
                  <a:schemeClr val="tx1"/>
                </a:solidFill>
              </a:rPr>
              <a:t>Analyse visuelle exploratoire</a:t>
            </a:r>
            <a:endParaRPr lang="fr-FR" sz="660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8FBC5E31-5023-F04B-2BAD-CB18B51C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7BF6291-1164-0EAC-6920-A3D9FF92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AC86CC-AC75-CFE5-833B-BF3AD03DCDD2}"/>
              </a:ext>
            </a:extLst>
          </p:cNvPr>
          <p:cNvSpPr txBox="1"/>
          <p:nvPr/>
        </p:nvSpPr>
        <p:spPr>
          <a:xfrm>
            <a:off x="4105699" y="4481015"/>
            <a:ext cx="4503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Faut-il FF15 ?</a:t>
            </a:r>
            <a:endParaRPr lang="fr-FR">
              <a:ea typeface="Calibri"/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A2C425-45EF-6BBF-77EF-2954F68AA3A5}"/>
              </a:ext>
            </a:extLst>
          </p:cNvPr>
          <p:cNvSpPr txBox="1"/>
          <p:nvPr/>
        </p:nvSpPr>
        <p:spPr>
          <a:xfrm>
            <a:off x="4935837" y="5004486"/>
            <a:ext cx="26155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DataViz</a:t>
            </a:r>
            <a:endParaRPr lang="fr-FR">
              <a:ea typeface="Calibri"/>
              <a:cs typeface="Calibri"/>
            </a:endParaRPr>
          </a:p>
          <a:p>
            <a:pPr algn="ctr"/>
            <a:r>
              <a:rPr lang="fr-FR"/>
              <a:t>04/04/24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41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E83B-FBA6-C45D-2B47-ADBEF501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4" y="683573"/>
            <a:ext cx="10936405" cy="1348309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fr-FR"/>
              <a:t>Y a-t-il un avantage particulier sur un côté de la carte ?</a:t>
            </a:r>
            <a:endParaRPr lang="en-US"/>
          </a:p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9CE8FA-CCD7-559A-AAB7-062A41D6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AB9AF-9462-763E-2289-6E55580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10</a:t>
            </a:fld>
            <a:endParaRPr lang="fr-FR"/>
          </a:p>
        </p:txBody>
      </p:sp>
      <p:pic>
        <p:nvPicPr>
          <p:cNvPr id="8" name="Espace réservé du contenu 7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9C254380-091C-CAAC-E58F-EC3807D00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44" y="2152439"/>
            <a:ext cx="4678471" cy="411480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B5446A-DD70-5A5C-5B87-C7CE6618F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13974" r="19262" b="11749"/>
          <a:stretch/>
        </p:blipFill>
        <p:spPr>
          <a:xfrm>
            <a:off x="5510090" y="1428750"/>
            <a:ext cx="5896339" cy="483870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603DD18-13B6-AB50-45CF-D0DDAC4A34E5}"/>
              </a:ext>
            </a:extLst>
          </p:cNvPr>
          <p:cNvSpPr txBox="1"/>
          <p:nvPr/>
        </p:nvSpPr>
        <p:spPr>
          <a:xfrm>
            <a:off x="0" y="17145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En moyenne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1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6FC8951-2367-7EEB-FED7-899EA320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87871"/>
            <a:ext cx="120395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Quel monstre épique donne le plus d’avantage à une équipe ?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11C16A-496D-87A4-13DA-24E6E22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55ED2-03A7-54F4-3B26-EF3B2842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E9CCC19-F0AA-3375-156C-BA3B196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Deuxième </a:t>
            </a:r>
            <a:r>
              <a:rPr lang="fr-FR" err="1">
                <a:ea typeface="Calibri"/>
                <a:cs typeface="Calibri"/>
              </a:rPr>
              <a:t>dataset</a:t>
            </a:r>
            <a:r>
              <a:rPr lang="fr-FR">
                <a:ea typeface="Calibri"/>
                <a:cs typeface="Calibri"/>
              </a:rPr>
              <a:t>: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Pour chaque monstre épique: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err="1">
                <a:ea typeface="Calibri"/>
                <a:cs typeface="Calibri"/>
              </a:rPr>
              <a:t>Killed</a:t>
            </a:r>
            <a:endParaRPr lang="fr-FR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err="1">
                <a:ea typeface="Calibri"/>
                <a:cs typeface="Calibri"/>
              </a:rPr>
              <a:t>Lost</a:t>
            </a:r>
            <a:endParaRPr lang="fr-FR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 marL="200660" lvl="1" indent="0">
              <a:buNone/>
            </a:pPr>
            <a:r>
              <a:rPr lang="fr-FR">
                <a:ea typeface="Calibri"/>
                <a:cs typeface="Calibri"/>
              </a:rPr>
              <a:t>On calcule leurs corrélation avec la victoire</a:t>
            </a:r>
          </a:p>
        </p:txBody>
      </p:sp>
    </p:spTree>
    <p:extLst>
      <p:ext uri="{BB962C8B-B14F-4D97-AF65-F5344CB8AC3E}">
        <p14:creationId xmlns:p14="http://schemas.microsoft.com/office/powerpoint/2010/main" val="392243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6FC8951-2367-7EEB-FED7-899EA320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87871"/>
            <a:ext cx="120395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Quel monstre épique donne le plus d’avantage à une équipe ?</a:t>
            </a:r>
          </a:p>
        </p:txBody>
      </p:sp>
      <p:pic>
        <p:nvPicPr>
          <p:cNvPr id="2" name="Espace réservé du contenu 1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D0C9E261-39A0-3DA4-13A7-58D593703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531" y="2254511"/>
            <a:ext cx="3952875" cy="322897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11C16A-496D-87A4-13DA-24E6E22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55ED2-03A7-54F4-3B26-EF3B2842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7E1514-30EB-C427-471E-6FED9D6827DB}"/>
              </a:ext>
            </a:extLst>
          </p:cNvPr>
          <p:cNvSpPr txBox="1"/>
          <p:nvPr/>
        </p:nvSpPr>
        <p:spPr>
          <a:xfrm>
            <a:off x="1294356" y="2212931"/>
            <a:ext cx="368473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Premier test de Corrélation</a:t>
            </a:r>
          </a:p>
          <a:p>
            <a:r>
              <a:rPr lang="fr-FR">
                <a:cs typeface="Calibri"/>
              </a:rPr>
              <a:t>Plusieurs problèmes:</a:t>
            </a:r>
            <a:br>
              <a:rPr lang="en-US"/>
            </a:br>
            <a:r>
              <a:rPr lang="fr-FR">
                <a:cs typeface="Calibri"/>
              </a:rPr>
              <a:t> </a:t>
            </a:r>
            <a:r>
              <a:rPr lang="fr-FR" err="1">
                <a:cs typeface="Calibri"/>
              </a:rPr>
              <a:t>lost</a:t>
            </a:r>
            <a:r>
              <a:rPr lang="fr-FR">
                <a:cs typeface="Calibri"/>
              </a:rPr>
              <a:t> &gt; </a:t>
            </a:r>
            <a:r>
              <a:rPr lang="fr-FR" err="1">
                <a:cs typeface="Calibri"/>
              </a:rPr>
              <a:t>killed</a:t>
            </a:r>
            <a:r>
              <a:rPr lang="fr-FR">
                <a:cs typeface="Calibri"/>
              </a:rPr>
              <a:t>?</a:t>
            </a:r>
          </a:p>
          <a:p>
            <a:r>
              <a:rPr lang="fr-FR">
                <a:cs typeface="Calibri"/>
              </a:rPr>
              <a:t> </a:t>
            </a:r>
            <a:r>
              <a:rPr lang="fr-FR" err="1">
                <a:cs typeface="Calibri"/>
              </a:rPr>
              <a:t>Baronless</a:t>
            </a:r>
            <a:r>
              <a:rPr lang="fr-FR">
                <a:cs typeface="Calibri"/>
              </a:rPr>
              <a:t>?</a:t>
            </a:r>
          </a:p>
          <a:p>
            <a:endParaRPr lang="fr-FR">
              <a:cs typeface="Calibri"/>
            </a:endParaRPr>
          </a:p>
          <a:p>
            <a:endParaRPr lang="fr-FR">
              <a:ea typeface="Calibri" panose="020F0502020204030204"/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Solution:</a:t>
            </a:r>
          </a:p>
          <a:p>
            <a:r>
              <a:rPr lang="fr-FR">
                <a:cs typeface="Calibri"/>
              </a:rPr>
              <a:t> Diff = </a:t>
            </a:r>
            <a:r>
              <a:rPr lang="fr-FR" err="1">
                <a:cs typeface="Calibri"/>
              </a:rPr>
              <a:t>killed</a:t>
            </a:r>
            <a:r>
              <a:rPr lang="fr-FR">
                <a:cs typeface="Calibri"/>
              </a:rPr>
              <a:t> – </a:t>
            </a:r>
            <a:r>
              <a:rPr lang="fr-FR" err="1">
                <a:cs typeface="Calibri"/>
              </a:rPr>
              <a:t>lost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AA98C-6E39-E121-D630-7A6D3979DEF3}"/>
              </a:ext>
            </a:extLst>
          </p:cNvPr>
          <p:cNvSpPr/>
          <p:nvPr/>
        </p:nvSpPr>
        <p:spPr>
          <a:xfrm>
            <a:off x="863413" y="3855587"/>
            <a:ext cx="3155156" cy="1583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9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6FC8951-2367-7EEB-FED7-899EA320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87871"/>
            <a:ext cx="120395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Quel monstre épique donne le plus d’avantage à une équipe ?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3CEC99A0-85A1-BB29-C135-D8379620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510" y="1925875"/>
            <a:ext cx="3835185" cy="402272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11C16A-496D-87A4-13DA-24E6E22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55ED2-03A7-54F4-3B26-EF3B2842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413E65-0583-9F69-0207-C4503C9AAE82}"/>
              </a:ext>
            </a:extLst>
          </p:cNvPr>
          <p:cNvSpPr txBox="1"/>
          <p:nvPr/>
        </p:nvSpPr>
        <p:spPr>
          <a:xfrm>
            <a:off x="1189972" y="2142769"/>
            <a:ext cx="370775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Mieux !</a:t>
            </a:r>
          </a:p>
          <a:p>
            <a:r>
              <a:rPr lang="fr-FR">
                <a:cs typeface="Calibri"/>
              </a:rPr>
              <a:t>Ok Baron but...</a:t>
            </a:r>
            <a:endParaRPr lang="fr-FR"/>
          </a:p>
          <a:p>
            <a:r>
              <a:rPr lang="fr-FR" err="1">
                <a:cs typeface="Calibri"/>
              </a:rPr>
              <a:t>Where</a:t>
            </a:r>
            <a:r>
              <a:rPr lang="fr-FR">
                <a:cs typeface="Calibri"/>
              </a:rPr>
              <a:t> Elder?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Seulement en </a:t>
            </a:r>
            <a:r>
              <a:rPr lang="fr-FR" err="1">
                <a:cs typeface="Calibri"/>
              </a:rPr>
              <a:t>late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game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Le Baron aux fraises</a:t>
            </a:r>
          </a:p>
          <a:p>
            <a:endParaRPr lang="fr-FR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BF68D-2CEE-1793-1FFC-4C81E0BB4678}"/>
              </a:ext>
            </a:extLst>
          </p:cNvPr>
          <p:cNvSpPr/>
          <p:nvPr/>
        </p:nvSpPr>
        <p:spPr>
          <a:xfrm>
            <a:off x="1193408" y="4029205"/>
            <a:ext cx="9693796" cy="2189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ichier:Thats all folks.svg — Wikipédia">
            <a:extLst>
              <a:ext uri="{FF2B5EF4-FFF2-40B4-BE49-F238E27FC236}">
                <a16:creationId xmlns:a16="http://schemas.microsoft.com/office/drawing/2014/main" id="{D2AD484E-3611-3623-C96D-C480C7A87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0" b="13736"/>
          <a:stretch/>
        </p:blipFill>
        <p:spPr>
          <a:xfrm>
            <a:off x="-95230" y="-47615"/>
            <a:ext cx="12392005" cy="69437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2703DFB-8B44-CAB0-B79D-DDE574F7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9BEB23-708F-EDF4-7354-36B71AF9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Benjamin Aupest | Louis Escamilla | Joris 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01B216-73F9-741B-7295-C4ACE47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B0B7C63-5881-4894-9099-03F54964065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omment devenir meilleur sur League of Legends ?">
            <a:extLst>
              <a:ext uri="{FF2B5EF4-FFF2-40B4-BE49-F238E27FC236}">
                <a16:creationId xmlns:a16="http://schemas.microsoft.com/office/drawing/2014/main" id="{34FE6F0E-2E42-E9C8-8E0C-ADB8A07C1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99887A-5C3E-20AF-D7FA-A78A11A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fr-FR" sz="2800"/>
              <a:t>League of Legends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6B01-C67A-ABBD-1A3F-34441A24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 sz="1700"/>
              <a:t>MOBA</a:t>
            </a:r>
            <a:endParaRPr lang="fr-FR"/>
          </a:p>
          <a:p>
            <a:pPr>
              <a:buFont typeface="Arial" panose="020F0502020204030204" pitchFamily="34" charset="0"/>
              <a:buChar char="•"/>
            </a:pPr>
            <a:r>
              <a:rPr lang="fr-FR" sz="1700"/>
              <a:t>Equipes de 5 joueurs</a:t>
            </a:r>
            <a:endParaRPr lang="fr-FR" sz="17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 sz="1700"/>
              <a:t>Objectifs</a:t>
            </a:r>
            <a:endParaRPr lang="fr-FR" sz="17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 sz="1700">
                <a:ea typeface="Calibri"/>
                <a:cs typeface="Calibri"/>
              </a:rPr>
              <a:t>Economie/Objets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DC4B8-5213-2F5F-717F-1F077F1D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</a:rPr>
              <a:t>Benjamin Aupest | Louis Escamilla | Joris 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F7076-29DE-B765-C0DF-8CDC6410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0B7C63-5881-4894-9099-03F549640657}" type="slidenum">
              <a:rPr lang="fr-F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A23AF-FCE1-C67B-ECCF-F7D8B87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Analyse exploratoire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EC831-B5D3-097F-EC62-DC1CABAD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3" y="1948092"/>
            <a:ext cx="6689109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/>
              <a:t>Peut-on prédire l'issue d'une partie à 10 minutes de jeu ?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Est-ce qu’à partir d’un certain avantage pour une équipe, on peut dire que la partie est gagnée ou perdue ?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Y a-t-il un avantage particulier sur un côté de la carte ?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Quel monstre épique donne le plus d’avantage à une équipe ?</a:t>
            </a:r>
            <a:endParaRPr lang="fr-F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628C41-4BA0-EC8D-39E9-AE1DDA97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BDBF4-79D1-6C67-296D-503B679D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8F7DC6E-A5A9-6B3C-0E95-75E78D72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31" y="3151492"/>
            <a:ext cx="2968386" cy="1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5FC09-94C5-733F-BEF4-2F03552A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390" y="295697"/>
            <a:ext cx="5704764" cy="1336936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Présentation des </a:t>
            </a:r>
            <a:r>
              <a:rPr lang="fr-FR" err="1"/>
              <a:t>datasets</a:t>
            </a:r>
            <a:endParaRPr lang="fr-FR" err="1"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2A71D-9625-8D84-CB4B-4A9D1F65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773" y="1993585"/>
            <a:ext cx="3564341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00660" lvl="1" indent="0">
              <a:buNone/>
            </a:pPr>
            <a:r>
              <a:rPr lang="fr-FR" sz="2000">
                <a:ea typeface="Calibri" panose="020F0502020204030204"/>
                <a:cs typeface="Calibri" panose="020F0502020204030204"/>
              </a:rPr>
              <a:t>Premier </a:t>
            </a:r>
            <a:r>
              <a:rPr lang="fr-FR" sz="2000" err="1">
                <a:ea typeface="Calibri" panose="020F0502020204030204"/>
                <a:cs typeface="Calibri" panose="020F0502020204030204"/>
              </a:rPr>
              <a:t>dataset</a:t>
            </a:r>
            <a:endParaRPr lang="fr-FR" sz="200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fr-FR"/>
              <a:t>9879 parties diamant en 2020</a:t>
            </a:r>
            <a:endParaRPr lang="fr-FR">
              <a:ea typeface="Calibri"/>
              <a:cs typeface="Calibri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fr-FR"/>
              <a:t>10 premières minutes de jeu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fr-FR"/>
              <a:t>40 </a:t>
            </a:r>
            <a:r>
              <a:rPr lang="fr-FR" err="1"/>
              <a:t>features</a:t>
            </a:r>
            <a:r>
              <a:rPr lang="fr-FR"/>
              <a:t> par équipe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ea typeface="Calibri" panose="020F0502020204030204"/>
                <a:cs typeface="Calibri" panose="020F0502020204030204"/>
              </a:rPr>
              <a:t> Deuxième </a:t>
            </a:r>
            <a:r>
              <a:rPr lang="fr-FR" err="1">
                <a:ea typeface="Calibri" panose="020F0502020204030204"/>
                <a:cs typeface="Calibri" panose="020F0502020204030204"/>
              </a:rPr>
              <a:t>dataset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25000 parties platine en 2020</a:t>
            </a:r>
          </a:p>
          <a:p>
            <a:pPr marL="383540" lvl="1">
              <a:buFont typeface="Courier New" pitchFamily="34" charset="0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Toutes les statistique de fin de partie</a:t>
            </a:r>
          </a:p>
          <a:p>
            <a:pPr marL="383540" lvl="1">
              <a:buFont typeface="Courier New" pitchFamily="34" charset="0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59 </a:t>
            </a:r>
            <a:r>
              <a:rPr lang="fr-FR" err="1">
                <a:ea typeface="Calibri" panose="020F0502020204030204"/>
                <a:cs typeface="Calibri" panose="020F0502020204030204"/>
              </a:rPr>
              <a:t>features</a:t>
            </a:r>
            <a:endParaRPr lang="fr-F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FEC305-1F49-ECFD-04A6-966FD017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A4B16B-44D8-C826-B261-7D5F2BD7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 descr="The Riot Games API: Goals and Design | Riot Games Technology">
            <a:extLst>
              <a:ext uri="{FF2B5EF4-FFF2-40B4-BE49-F238E27FC236}">
                <a16:creationId xmlns:a16="http://schemas.microsoft.com/office/drawing/2014/main" id="{53145975-88C6-6D31-04C7-F4B57222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28" y="2453656"/>
            <a:ext cx="6985378" cy="24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98F4D-2A18-0967-4783-34CC4B3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4" y="365125"/>
            <a:ext cx="11357211" cy="1336936"/>
          </a:xfrm>
        </p:spPr>
        <p:txBody>
          <a:bodyPr/>
          <a:lstStyle/>
          <a:p>
            <a:pPr algn="ctr"/>
            <a:r>
              <a:rPr lang="fr-FR"/>
              <a:t>Identification de valeurs aberrantes, manquantes et anomalies</a:t>
            </a:r>
          </a:p>
        </p:txBody>
      </p:sp>
      <p:pic>
        <p:nvPicPr>
          <p:cNvPr id="4" name="Espace réservé du contenu 3" descr="Une image contenant texte, capture d’écran, nombre, diagramme&#10;&#10;Description générée automatiquement">
            <a:extLst>
              <a:ext uri="{FF2B5EF4-FFF2-40B4-BE49-F238E27FC236}">
                <a16:creationId xmlns:a16="http://schemas.microsoft.com/office/drawing/2014/main" id="{2557B7B1-EA33-7464-3215-4E7E60BB4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60" y="1891898"/>
            <a:ext cx="4050400" cy="2787413"/>
          </a:xfr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4411BFA-AFCB-AA2D-DFAE-CA5BA242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</a:t>
            </a:r>
            <a:r>
              <a:rPr lang="fr-FR" err="1"/>
              <a:t>Aupest</a:t>
            </a:r>
            <a:r>
              <a:rPr lang="fr-FR"/>
              <a:t> | Louis </a:t>
            </a:r>
            <a:r>
              <a:rPr lang="fr-FR" err="1"/>
              <a:t>Escamilla</a:t>
            </a:r>
            <a:r>
              <a:rPr lang="fr-FR"/>
              <a:t> | Joris Lhomme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CFE97D5-D6F2-CB57-DB41-ABFBD83B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dirty="0" smtClean="0"/>
              <a:t>5</a:t>
            </a:fld>
            <a:endParaRPr lang="fr-FR"/>
          </a:p>
        </p:txBody>
      </p:sp>
      <p:pic>
        <p:nvPicPr>
          <p:cNvPr id="3" name="Image 2" descr="Une image contenant texte, capture d’écran, Police, reçu&#10;&#10;Description générée automatiquement">
            <a:extLst>
              <a:ext uri="{FF2B5EF4-FFF2-40B4-BE49-F238E27FC236}">
                <a16:creationId xmlns:a16="http://schemas.microsoft.com/office/drawing/2014/main" id="{C007D423-E725-183E-28F0-3E939FF1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87" y="2256403"/>
            <a:ext cx="2352675" cy="15906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EFB629-56F5-4BD3-8165-F6C149CC7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849" y="5013179"/>
            <a:ext cx="5486400" cy="428625"/>
          </a:xfrm>
          <a:prstGeom prst="rect">
            <a:avLst/>
          </a:prstGeom>
        </p:spPr>
      </p:pic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5157EC70-6315-3371-1AD8-B2E46DBA7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025" y="2565144"/>
            <a:ext cx="4000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7E6A9-712B-9B1E-7156-37131036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5" y="365125"/>
            <a:ext cx="11061510" cy="1348309"/>
          </a:xfrm>
        </p:spPr>
        <p:txBody>
          <a:bodyPr/>
          <a:lstStyle/>
          <a:p>
            <a:pPr algn="ctr"/>
            <a:r>
              <a:rPr lang="fr-FR"/>
              <a:t>Peut-on prédire l'issue d'une partie à 10 minutes de jeu ?</a:t>
            </a:r>
            <a:endParaRPr lang="en-US"/>
          </a:p>
        </p:txBody>
      </p:sp>
      <p:pic>
        <p:nvPicPr>
          <p:cNvPr id="4" name="Espace réservé du contenu 3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D20BB6A6-2065-E320-F1F7-1B7E99D3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6" r="48"/>
          <a:stretch/>
        </p:blipFill>
        <p:spPr>
          <a:xfrm>
            <a:off x="3560285" y="1857637"/>
            <a:ext cx="8062106" cy="4466277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CCEB8-A49F-3CC3-29D7-27AF184C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111A7-C10A-4FD2-FB02-A75422C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4160A7-D301-E187-F047-8785A771D79A}"/>
              </a:ext>
            </a:extLst>
          </p:cNvPr>
          <p:cNvSpPr txBox="1"/>
          <p:nvPr/>
        </p:nvSpPr>
        <p:spPr>
          <a:xfrm>
            <a:off x="568656" y="3434685"/>
            <a:ext cx="29001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Y a-t-il des variables fortement corrélées avec la victoire ?</a:t>
            </a:r>
          </a:p>
          <a:p>
            <a:pPr marL="285750" indent="-285750">
              <a:buFont typeface="Arial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38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ligne, Parallèle&#10;&#10;Description générée automatiquement">
            <a:extLst>
              <a:ext uri="{FF2B5EF4-FFF2-40B4-BE49-F238E27FC236}">
                <a16:creationId xmlns:a16="http://schemas.microsoft.com/office/drawing/2014/main" id="{B9A41FE9-1A5C-9A9C-9406-CBCE811B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632" y="3575298"/>
            <a:ext cx="3886200" cy="2466975"/>
          </a:xfr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874B61-91FE-1AA9-B40A-1F367210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95F8E6-CF98-54CE-6ECF-81218AC8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1ABC473-0E75-F827-6EE2-BA5742FE49D8}"/>
              </a:ext>
            </a:extLst>
          </p:cNvPr>
          <p:cNvSpPr txBox="1">
            <a:spLocks/>
          </p:cNvSpPr>
          <p:nvPr/>
        </p:nvSpPr>
        <p:spPr>
          <a:xfrm>
            <a:off x="649406" y="392421"/>
            <a:ext cx="11357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Peut-on prédire l'issue d'une partie à 10 minutes de jeu ? (analyse approfondie)</a:t>
            </a:r>
            <a:endParaRPr lang="en-US"/>
          </a:p>
        </p:txBody>
      </p:sp>
      <p:pic>
        <p:nvPicPr>
          <p:cNvPr id="6" name="Image 5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352D2A35-2AC7-F647-3C7E-C6BA56D3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84" y="2577792"/>
            <a:ext cx="4152900" cy="34766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4B5D67-67E8-809E-2DC5-8C2B20763698}"/>
              </a:ext>
            </a:extLst>
          </p:cNvPr>
          <p:cNvSpPr txBox="1"/>
          <p:nvPr/>
        </p:nvSpPr>
        <p:spPr>
          <a:xfrm>
            <a:off x="989463" y="2058537"/>
            <a:ext cx="43559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Régression logistique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Seuil de corrélation</a:t>
            </a:r>
            <a:endParaRPr lang="fr-F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/>
              <a:t>Performance non négligeable</a:t>
            </a:r>
            <a:endParaRPr lang="fr-F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/>
              <a:t>Importance de la différence de </a:t>
            </a:r>
            <a:r>
              <a:rPr lang="fr-FR" err="1"/>
              <a:t>golds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Corrélation différence </a:t>
            </a:r>
            <a:r>
              <a:rPr lang="fr-FR" err="1"/>
              <a:t>golds</a:t>
            </a:r>
            <a:r>
              <a:rPr lang="fr-FR"/>
              <a:t>/expérience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6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4966CA1-C9F7-F61B-27DF-E5139F6C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16" y="365125"/>
            <a:ext cx="11914495" cy="1348309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Est-ce qu’à partir d’un certain avantage pour une équipe, on peut dire que la partie est gagnée ou perdue 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DC67C-D0B6-E31F-FCCA-1687BD39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Aupest | Louis Escamilla | Joris 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FE876F-4B4E-9DD1-2F6C-CF4C7DFE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3CE6B-2ACA-BFEC-F5F0-3D995DBB323A}"/>
              </a:ext>
            </a:extLst>
          </p:cNvPr>
          <p:cNvSpPr txBox="1">
            <a:spLocks/>
          </p:cNvSpPr>
          <p:nvPr/>
        </p:nvSpPr>
        <p:spPr>
          <a:xfrm>
            <a:off x="1485673" y="2165035"/>
            <a:ext cx="9231716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None/>
            </a:pPr>
            <a:br>
              <a:rPr lang="en-US"/>
            </a:br>
            <a:r>
              <a:rPr lang="fr-FR">
                <a:ea typeface="+mn-lt"/>
                <a:cs typeface="+mn-lt"/>
              </a:rPr>
              <a:t>On va chercher des seuils à partir desquels il est difficile de revenir:</a:t>
            </a:r>
            <a:endParaRPr lang="fr-FR"/>
          </a:p>
          <a:p>
            <a:pPr marL="200660" lvl="1" indent="0">
              <a:buNone/>
            </a:pPr>
            <a:endParaRPr lang="fr-FR"/>
          </a:p>
          <a:p>
            <a:pPr marL="383540" lvl="1">
              <a:buFont typeface="Courier New" pitchFamily="34" charset="0"/>
              <a:buChar char="o"/>
            </a:pPr>
            <a:r>
              <a:rPr lang="fr-FR"/>
              <a:t>Visualisation de la répartition des parties</a:t>
            </a:r>
            <a:endParaRPr lang="fr-FR">
              <a:ea typeface="Calibri"/>
              <a:cs typeface="Calibri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fr-FR"/>
              <a:t>Victoire en fonction de l'avantages en </a:t>
            </a:r>
            <a:r>
              <a:rPr lang="fr-FR" err="1"/>
              <a:t>golds</a:t>
            </a:r>
            <a:r>
              <a:rPr lang="fr-FR"/>
              <a:t> / XP</a:t>
            </a:r>
            <a:endParaRPr lang="fr-FR">
              <a:ea typeface="Calibri"/>
              <a:cs typeface="Calibri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fr-FR">
                <a:ea typeface="Calibri"/>
                <a:cs typeface="Calibri"/>
              </a:rPr>
              <a:t>Intervalle de confiance / quantile</a:t>
            </a:r>
          </a:p>
          <a:p>
            <a:pPr marL="383540" lvl="1">
              <a:buFont typeface="Courier New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 marL="383540" lvl="1">
              <a:buFont typeface="Courier New" pitchFamily="34" charset="0"/>
              <a:buChar char="o"/>
            </a:pP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5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04FE1F9-C8C5-9B0F-0F78-161CE38C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16" y="365125"/>
            <a:ext cx="11914495" cy="1348309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Est-ce qu’à partir d’un certain avantage pour une équipe, on peut dire que la partie est gagnée ou perdue 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51AB93-7B60-DC58-818E-C8FA6FE9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</a:t>
            </a:r>
            <a:r>
              <a:rPr lang="fr-FR" err="1"/>
              <a:t>Aupest</a:t>
            </a:r>
            <a:r>
              <a:rPr lang="fr-FR"/>
              <a:t> | Louis </a:t>
            </a:r>
            <a:r>
              <a:rPr lang="fr-FR" err="1"/>
              <a:t>Escamilla</a:t>
            </a:r>
            <a:r>
              <a:rPr lang="fr-FR"/>
              <a:t> | Joris 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C9753C-D61E-4784-F464-1E11E8C4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7C63-5881-4894-9099-03F549640657}" type="slidenum">
              <a:rPr lang="fr-FR" dirty="0" smtClean="0"/>
              <a:t>9</a:t>
            </a:fld>
            <a:endParaRPr lang="fr-FR"/>
          </a:p>
        </p:txBody>
      </p:sp>
      <p:pic>
        <p:nvPicPr>
          <p:cNvPr id="27" name="Espace réservé du contenu 2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6A1C4F44-CA2F-AB1D-5CE2-4696F6E12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80" y="2261977"/>
            <a:ext cx="3962400" cy="3305175"/>
          </a:xfrm>
        </p:spPr>
      </p:pic>
      <p:pic>
        <p:nvPicPr>
          <p:cNvPr id="29" name="Image 28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69675EDF-8584-A38F-8640-BA806BE2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262188"/>
            <a:ext cx="3962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61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Analyse visuelle exploratoire</vt:lpstr>
      <vt:lpstr>League of Legends</vt:lpstr>
      <vt:lpstr>Analyse exploratoire</vt:lpstr>
      <vt:lpstr>Présentation des datasets</vt:lpstr>
      <vt:lpstr>Identification de valeurs aberrantes, manquantes et anomalies</vt:lpstr>
      <vt:lpstr>Peut-on prédire l'issue d'une partie à 10 minutes de jeu ?</vt:lpstr>
      <vt:lpstr>PowerPoint Presentation</vt:lpstr>
      <vt:lpstr>Est-ce qu’à partir d’un certain avantage pour une équipe, on peut dire que la partie est gagnée ou perdue ?</vt:lpstr>
      <vt:lpstr>Est-ce qu’à partir d’un certain avantage pour une équipe, on peut dire que la partie est gagnée ou perdue ?</vt:lpstr>
      <vt:lpstr>Y a-t-il un avantage particulier sur un côté de la carte ? </vt:lpstr>
      <vt:lpstr>Quel monstre épique donne le plus d’avantage à une équipe ?</vt:lpstr>
      <vt:lpstr>Quel monstre épique donne le plus d’avantage à une équipe ?</vt:lpstr>
      <vt:lpstr>Quel monstre épique donne le plus d’avantage à une équipe 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Faut-il FF15</dc:title>
  <dc:creator>joris Lhomme</dc:creator>
  <cp:revision>1</cp:revision>
  <dcterms:created xsi:type="dcterms:W3CDTF">2024-04-03T11:57:14Z</dcterms:created>
  <dcterms:modified xsi:type="dcterms:W3CDTF">2024-04-04T08:18:22Z</dcterms:modified>
</cp:coreProperties>
</file>