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00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6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4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28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02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2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8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6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1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34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BDC9-A4AD-4917-ACCE-E23022EA15D7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7B6F-8AA5-4FCD-A5BF-710D70820E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36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ERA Blinds 海星窗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087" y="503741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Official Blog I XERA Pr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t="39887" r="9440" b="38670"/>
          <a:stretch/>
        </p:blipFill>
        <p:spPr bwMode="auto">
          <a:xfrm>
            <a:off x="589112" y="2230039"/>
            <a:ext cx="3600000" cy="94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era 3D models for Download - 🔥free &amp; paid version⭐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4" t="37523" r="10970" b="39485"/>
          <a:stretch/>
        </p:blipFill>
        <p:spPr bwMode="auto">
          <a:xfrm>
            <a:off x="838140" y="775338"/>
            <a:ext cx="2840476" cy="8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我們本田！HONDA「自由之翼」廠徽進化史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83" y="0"/>
            <a:ext cx="2857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奥迪车标创意图片_图片合成_平面设计_奥迪车标创意设计_摄图网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27097" r="8684" b="20817"/>
          <a:stretch/>
        </p:blipFill>
        <p:spPr bwMode="auto">
          <a:xfrm>
            <a:off x="628405" y="3790914"/>
            <a:ext cx="3521414" cy="14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ia The Stonic | 規格| 跨界休旅車| Kia Taiwa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7" r="34916" b="5484"/>
          <a:stretch/>
        </p:blipFill>
        <p:spPr bwMode="auto">
          <a:xfrm>
            <a:off x="4361851" y="3587484"/>
            <a:ext cx="2732501" cy="26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oftware | Underground Mining Solut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51" y="5495925"/>
            <a:ext cx="4000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AutoShape 16" descr="Add Xeras Discord Bot | The #1 Discord Bot Li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6" name="Picture 22" descr="版权图片】图片版权查询_可商用版权图片素材_360智图_字母H与翅膀Monogram标志矢量创意字母H与翅膀设计元素字母H企业品牌标识矢量模板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36" y="3245936"/>
            <a:ext cx="1800000" cy="1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版权图片】图片版权查询_可商用版权图片素材_360智图_字母H与翅膀Monogram标志矢量创意字母H与翅膀设计元素字母H企业品牌标识矢量模板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560" y="3206959"/>
            <a:ext cx="1800000" cy="15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版权图片】图片版权查询_可商用版权图片素材_360智图_字母H与翅膀Monogram标志矢量创意字母H与翅膀设计元素字母H企业品牌标识矢量模板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" b="6235"/>
          <a:stretch/>
        </p:blipFill>
        <p:spPr bwMode="auto">
          <a:xfrm>
            <a:off x="7580840" y="4753045"/>
            <a:ext cx="2085975" cy="186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版权图片】图片版权查询_可商用版权图片素材_360智图_字母H与翅膀Monogram标志矢量创意字母H与翅膀设计元素字母H企业品牌标识矢量模板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560" y="4927009"/>
            <a:ext cx="1800000" cy="15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文字方塊 71"/>
          <p:cNvSpPr txBox="1"/>
          <p:nvPr/>
        </p:nvSpPr>
        <p:spPr>
          <a:xfrm>
            <a:off x="5260559" y="149798"/>
            <a:ext cx="148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 smtClean="0"/>
              <a:t>Xerars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6083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/>
          <p:cNvGrpSpPr/>
          <p:nvPr/>
        </p:nvGrpSpPr>
        <p:grpSpPr>
          <a:xfrm>
            <a:off x="4797390" y="1127183"/>
            <a:ext cx="2810108" cy="4594266"/>
            <a:chOff x="984146" y="1031102"/>
            <a:chExt cx="2810108" cy="4594266"/>
          </a:xfrm>
        </p:grpSpPr>
        <p:sp>
          <p:nvSpPr>
            <p:cNvPr id="13" name="梯形 12"/>
            <p:cNvSpPr/>
            <p:nvPr/>
          </p:nvSpPr>
          <p:spPr>
            <a:xfrm rot="3000000">
              <a:off x="2541988" y="4094051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梯形 26"/>
            <p:cNvSpPr/>
            <p:nvPr/>
          </p:nvSpPr>
          <p:spPr>
            <a:xfrm rot="3000000" flipH="1" flipV="1">
              <a:off x="2224446" y="4381221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梯形 27"/>
            <p:cNvSpPr/>
            <p:nvPr/>
          </p:nvSpPr>
          <p:spPr>
            <a:xfrm rot="3000000">
              <a:off x="468158" y="1967103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9" name="梯形 28"/>
            <p:cNvSpPr/>
            <p:nvPr/>
          </p:nvSpPr>
          <p:spPr>
            <a:xfrm rot="3000000" flipH="1" flipV="1">
              <a:off x="95352" y="2264346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0" name="梯形 29"/>
            <p:cNvSpPr/>
            <p:nvPr/>
          </p:nvSpPr>
          <p:spPr>
            <a:xfrm rot="18600000" flipV="1">
              <a:off x="2570254" y="2254271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 rot="18600000" flipH="1">
              <a:off x="2224447" y="1967102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 rot="18600000" flipV="1">
              <a:off x="409426" y="4401368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梯形 32"/>
            <p:cNvSpPr/>
            <p:nvPr/>
          </p:nvSpPr>
          <p:spPr>
            <a:xfrm rot="18600000" flipH="1">
              <a:off x="48146" y="4131213"/>
              <a:ext cx="2160000" cy="288000"/>
            </a:xfrm>
            <a:prstGeom prst="trapezoid">
              <a:avLst>
                <a:gd name="adj" fmla="val 262815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2087460" y="3010846"/>
              <a:ext cx="635595" cy="61463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88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XIAO</dc:creator>
  <cp:lastModifiedBy>XIAO</cp:lastModifiedBy>
  <cp:revision>5</cp:revision>
  <dcterms:created xsi:type="dcterms:W3CDTF">2024-07-09T15:43:58Z</dcterms:created>
  <dcterms:modified xsi:type="dcterms:W3CDTF">2024-07-09T16:23:25Z</dcterms:modified>
</cp:coreProperties>
</file>