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f326c2e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f326c2e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ddad410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ddad410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ddad410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ddad410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ddad410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ddad410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f481447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f481447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f481447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f481447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481447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481447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f4814474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f4814474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DLN - 4x8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49600" y="461825"/>
            <a:ext cx="144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lr=1e-4</a:t>
            </a:r>
            <a:endParaRPr sz="9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3050"/>
            <a:ext cx="3505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100" y="1543050"/>
            <a:ext cx="35052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DLN - 4x8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49600" y="461825"/>
            <a:ext cx="144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lr=1e-4</a:t>
            </a:r>
            <a:endParaRPr sz="9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3050"/>
            <a:ext cx="3505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375" y="1543050"/>
            <a:ext cx="35909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DLN - 4x8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849600" y="461825"/>
            <a:ext cx="144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lr=1e-4</a:t>
            </a:r>
            <a:endParaRPr sz="9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3050"/>
            <a:ext cx="3505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000" y="1543050"/>
            <a:ext cx="35433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DLN - 4x8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849600" y="461825"/>
            <a:ext cx="144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lr=1e-4</a:t>
            </a:r>
            <a:endParaRPr sz="9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3050"/>
            <a:ext cx="35718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800" y="1543050"/>
            <a:ext cx="36195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DLN - 4x64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537250" cy="14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75141"/>
            <a:ext cx="2537250" cy="141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7750" y="1017725"/>
            <a:ext cx="2944548" cy="16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9820" y="1017716"/>
            <a:ext cx="2167150" cy="141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1772" y="2941693"/>
            <a:ext cx="2537250" cy="168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9825" y="872489"/>
            <a:ext cx="6020875" cy="40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DLN - 4x64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6501"/>
            <a:ext cx="4572000" cy="311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25" y="1503715"/>
            <a:ext cx="4199050" cy="28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DLN - 4x64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DLN - 4x64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