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cf326c2ef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cf326c2ef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f326c2ef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f326c2ef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cf326c2e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cf326c2e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Overparameterization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 MNIST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2300"/>
            <a:ext cx="37147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849600" y="461825"/>
            <a:ext cx="144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DLGN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 layers, width=64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lr=1e-4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2" name="Google Shape;62;p14"/>
          <p:cNvSpPr txBox="1"/>
          <p:nvPr/>
        </p:nvSpPr>
        <p:spPr>
          <a:xfrm>
            <a:off x="1165725" y="4254500"/>
            <a:ext cx="20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</a:t>
            </a:r>
            <a:r>
              <a:rPr lang="en" sz="800"/>
              <a:t>argest eigen norm</a:t>
            </a:r>
            <a:endParaRPr sz="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000" y="1816100"/>
            <a:ext cx="35433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057300" y="4406900"/>
            <a:ext cx="20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trace </a:t>
            </a:r>
            <a:r>
              <a:rPr lang="en" sz="800"/>
              <a:t>norm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 MNIST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849600" y="461825"/>
            <a:ext cx="144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Shallow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 layers, width=64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lr=1e-4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1" name="Google Shape;71;p15"/>
          <p:cNvSpPr txBox="1"/>
          <p:nvPr/>
        </p:nvSpPr>
        <p:spPr>
          <a:xfrm>
            <a:off x="1165725" y="4254500"/>
            <a:ext cx="20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largest eigen norm</a:t>
            </a:r>
            <a:endParaRPr sz="800"/>
          </a:p>
        </p:txBody>
      </p:sp>
      <p:sp>
        <p:nvSpPr>
          <p:cNvPr id="72" name="Google Shape;72;p15"/>
          <p:cNvSpPr txBox="1"/>
          <p:nvPr/>
        </p:nvSpPr>
        <p:spPr>
          <a:xfrm>
            <a:off x="6057300" y="4406900"/>
            <a:ext cx="20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trace norm</a:t>
            </a:r>
            <a:endParaRPr sz="8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000" y="1663700"/>
            <a:ext cx="35433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50" y="1663700"/>
            <a:ext cx="34480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 MNIST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849600" y="461825"/>
            <a:ext cx="144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DNN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 layers, width=64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lr=1e-4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1" name="Google Shape;81;p16"/>
          <p:cNvSpPr txBox="1"/>
          <p:nvPr/>
        </p:nvSpPr>
        <p:spPr>
          <a:xfrm>
            <a:off x="1132275" y="2417850"/>
            <a:ext cx="20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largest eigen norm</a:t>
            </a:r>
            <a:endParaRPr sz="800"/>
          </a:p>
        </p:txBody>
      </p:sp>
      <p:sp>
        <p:nvSpPr>
          <p:cNvPr id="82" name="Google Shape;82;p16"/>
          <p:cNvSpPr txBox="1"/>
          <p:nvPr/>
        </p:nvSpPr>
        <p:spPr>
          <a:xfrm>
            <a:off x="6017175" y="2417850"/>
            <a:ext cx="20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trace norm</a:t>
            </a:r>
            <a:endParaRPr sz="8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25" y="2725649"/>
            <a:ext cx="2664825" cy="169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748" y="2642750"/>
            <a:ext cx="2317541" cy="16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122" y="698800"/>
            <a:ext cx="2939000" cy="17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4875" y="740800"/>
            <a:ext cx="2371303" cy="17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