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5CF6-0CB2-C11B-7650-2E04A1959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Digital Experience Ultimate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4F8E6-B7EB-95AE-D5A7-602CD2A5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Curso: Ciência da computação</a:t>
            </a:r>
          </a:p>
          <a:p>
            <a:r>
              <a:rPr lang="pt-BR" dirty="0"/>
              <a:t>2°Semestre</a:t>
            </a:r>
          </a:p>
          <a:p>
            <a:r>
              <a:rPr lang="pt-BR" dirty="0"/>
              <a:t>Alunos: Luciano Ventura e Eduardo Manente</a:t>
            </a:r>
          </a:p>
        </p:txBody>
      </p:sp>
    </p:spTree>
    <p:extLst>
      <p:ext uri="{BB962C8B-B14F-4D97-AF65-F5344CB8AC3E}">
        <p14:creationId xmlns:p14="http://schemas.microsoft.com/office/powerpoint/2010/main" val="30698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EEE6-C408-132D-73E7-9589737A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68680"/>
            <a:ext cx="9601196" cy="1161287"/>
          </a:xfrm>
        </p:spPr>
        <p:txBody>
          <a:bodyPr/>
          <a:lstStyle/>
          <a:p>
            <a:r>
              <a:rPr lang="pt-BR" b="1" dirty="0"/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566F-5529-0089-CA00-0B2F2C8B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Sistema Inteligente de Segurança e Monitoramento Residencial </a:t>
            </a:r>
            <a:r>
              <a:rPr lang="pt-BR" dirty="0"/>
              <a:t>foi desenvolvido para aumentar a segurança, o conforto e o monitoramento ambiental em uma residência.</a:t>
            </a:r>
          </a:p>
          <a:p>
            <a:r>
              <a:rPr lang="pt-BR" dirty="0"/>
              <a:t>Ele combina </a:t>
            </a:r>
            <a:r>
              <a:rPr lang="pt-BR" b="1" dirty="0"/>
              <a:t>sensores</a:t>
            </a:r>
            <a:r>
              <a:rPr lang="pt-BR" dirty="0"/>
              <a:t> (para detectar movimento, luz, temperatura e presença de intrusos) com </a:t>
            </a:r>
            <a:r>
              <a:rPr lang="pt-BR" b="1" dirty="0"/>
              <a:t>atuadores</a:t>
            </a:r>
            <a:r>
              <a:rPr lang="pt-BR" dirty="0"/>
              <a:t> (LEDs, buzzer e display LCD) para agir automaticamente e informar o morador.</a:t>
            </a:r>
          </a:p>
        </p:txBody>
      </p:sp>
    </p:spTree>
    <p:extLst>
      <p:ext uri="{BB962C8B-B14F-4D97-AF65-F5344CB8AC3E}">
        <p14:creationId xmlns:p14="http://schemas.microsoft.com/office/powerpoint/2010/main" val="19863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CDCC0-97FD-606F-6C1F-57543422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Funcionamento do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0AC97E-2284-260A-0780-7852A6028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33739"/>
            <a:ext cx="888397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LDR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mede a luz ambiente, </a:t>
            </a:r>
            <a:r>
              <a:rPr lang="pt-BR" altLang="pt-BR" sz="1800" dirty="0">
                <a:solidFill>
                  <a:schemeClr val="tx1"/>
                </a:solidFill>
              </a:rPr>
              <a:t>o 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PIR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detecta movimento.</a:t>
            </a:r>
            <a:endParaRPr lang="pt-BR" altLang="pt-BR" sz="1800" dirty="0">
              <a:solidFill>
                <a:schemeClr val="tx1"/>
              </a:solidFill>
            </a:endParaRP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Se for escuro e houver movimento, o sistema acende automaticamente o </a:t>
            </a:r>
            <a:r>
              <a:rPr lang="pt-BR" altLang="pt-BR" sz="1800" b="1" dirty="0">
                <a:solidFill>
                  <a:schemeClr val="tx1"/>
                </a:solidFill>
              </a:rPr>
              <a:t>LED</a:t>
            </a:r>
            <a:r>
              <a:rPr lang="pt-BR" altLang="pt-BR" sz="1800" dirty="0">
                <a:solidFill>
                  <a:schemeClr val="tx1"/>
                </a:solidFill>
              </a:rPr>
              <a:t> de iluminação.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Quando o movimento cessa, a luz se apaga após alguns segundos.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A </a:t>
            </a:r>
            <a:r>
              <a:rPr lang="pt-BR" altLang="pt-BR" sz="1800" b="1" dirty="0">
                <a:solidFill>
                  <a:schemeClr val="tx1"/>
                </a:solidFill>
              </a:rPr>
              <a:t>temperatura</a:t>
            </a:r>
            <a:r>
              <a:rPr lang="pt-BR" altLang="pt-BR" sz="1800" dirty="0">
                <a:solidFill>
                  <a:schemeClr val="tx1"/>
                </a:solidFill>
              </a:rPr>
              <a:t> é lida periodicamente e mostrada no </a:t>
            </a:r>
            <a:r>
              <a:rPr lang="pt-BR" altLang="pt-BR" sz="1800" b="1" dirty="0">
                <a:solidFill>
                  <a:schemeClr val="tx1"/>
                </a:solidFill>
              </a:rPr>
              <a:t>LCD</a:t>
            </a:r>
            <a:r>
              <a:rPr lang="pt-BR" altLang="pt-BR" sz="1800" dirty="0">
                <a:solidFill>
                  <a:schemeClr val="tx1"/>
                </a:solidFill>
              </a:rPr>
              <a:t>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O </a:t>
            </a:r>
            <a:r>
              <a:rPr lang="pt-BR" altLang="pt-BR" sz="1800" b="1" dirty="0">
                <a:solidFill>
                  <a:schemeClr val="tx1"/>
                </a:solidFill>
              </a:rPr>
              <a:t>sensor ultrassônico (HC-SR04)</a:t>
            </a:r>
            <a:r>
              <a:rPr lang="pt-BR" altLang="pt-BR" sz="1800" dirty="0">
                <a:solidFill>
                  <a:schemeClr val="tx1"/>
                </a:solidFill>
              </a:rPr>
              <a:t> mede a distância à frente dele.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Se algo se aproximar a menos de 30 cm, o sistema considera intrusão e aciona o alarme </a:t>
            </a:r>
          </a:p>
          <a:p>
            <a:pPr marL="0" indent="0" defTabSz="914400" eaLnBrk="0" fontAlgn="base" hangingPunct="0">
              <a:spcBef>
                <a:spcPts val="600"/>
              </a:spcBef>
              <a:buClrTx/>
              <a:buSzTx/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(buzzer + LED vermelho + mensagem no LCD).</a:t>
            </a:r>
          </a:p>
          <a:p>
            <a:pPr marL="0" indent="0" defTabSz="914400" eaLnBrk="0" fontAlgn="base" hangingPunct="0">
              <a:spcBef>
                <a:spcPts val="600"/>
              </a:spcBef>
              <a:buClrTx/>
              <a:buSzTx/>
              <a:buNone/>
            </a:pPr>
            <a:r>
              <a:rPr lang="pt-BR" altLang="pt-BR" sz="1800" dirty="0">
                <a:solidFill>
                  <a:schemeClr val="tx1"/>
                </a:solidFill>
              </a:rPr>
              <a:t>7. O alarme toca por alguns segundos e depois se desliga automaticamente.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endParaRPr lang="pt-BR" altLang="pt-BR" sz="1800" dirty="0">
              <a:solidFill>
                <a:schemeClr val="tx1"/>
              </a:solidFill>
            </a:endParaRPr>
          </a:p>
          <a:p>
            <a:pPr marL="342900" indent="-342900" defTabSz="914400" eaLnBrk="0" fontAlgn="base" hangingPunct="0"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</a:pPr>
            <a:endParaRPr lang="pt-BR" alt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5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436B0-D0BD-FF52-0305-42354D5C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Componentes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F4364-BE6F-4674-CDE7-E6D642B3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18431" cy="31306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pt-BR" sz="2800" b="1" dirty="0">
                <a:latin typeface="+mj-lt"/>
              </a:rPr>
              <a:t>Sensores</a:t>
            </a:r>
          </a:p>
          <a:p>
            <a:r>
              <a:rPr lang="pt-BR" dirty="0"/>
              <a:t>Sensor </a:t>
            </a:r>
            <a:r>
              <a:rPr lang="pt-BR" b="1" dirty="0"/>
              <a:t>PIR</a:t>
            </a:r>
          </a:p>
          <a:p>
            <a:r>
              <a:rPr lang="pt-BR" dirty="0"/>
              <a:t>Sensor </a:t>
            </a:r>
            <a:r>
              <a:rPr lang="pt-BR" b="1" dirty="0"/>
              <a:t>LDR</a:t>
            </a:r>
          </a:p>
          <a:p>
            <a:r>
              <a:rPr lang="pt-BR" dirty="0"/>
              <a:t>Sensor </a:t>
            </a:r>
            <a:r>
              <a:rPr lang="pt-BR" b="1" dirty="0"/>
              <a:t>TMP36</a:t>
            </a:r>
          </a:p>
          <a:p>
            <a:r>
              <a:rPr lang="pt-BR" dirty="0"/>
              <a:t>Sensor Ultrassônico </a:t>
            </a:r>
            <a:r>
              <a:rPr lang="pt-BR" b="1" dirty="0"/>
              <a:t>HC-SR04</a:t>
            </a:r>
          </a:p>
          <a:p>
            <a:r>
              <a:rPr lang="pt-BR" b="1" dirty="0"/>
              <a:t>Potenciômetro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A252D-9FDF-B2E4-3B89-15492797557C}"/>
              </a:ext>
            </a:extLst>
          </p:cNvPr>
          <p:cNvSpPr txBox="1"/>
          <p:nvPr/>
        </p:nvSpPr>
        <p:spPr>
          <a:xfrm>
            <a:off x="6254496" y="2556932"/>
            <a:ext cx="42184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2800" b="1" dirty="0">
                <a:latin typeface="+mj-lt"/>
              </a:rPr>
              <a:t>Atuadores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b="1" dirty="0"/>
              <a:t>Buzzer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Display </a:t>
            </a:r>
            <a:r>
              <a:rPr lang="pt-BR" sz="2400" b="1" dirty="0"/>
              <a:t>LCD 16x2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Lâmpada de </a:t>
            </a:r>
            <a:r>
              <a:rPr lang="pt-BR" sz="2400" b="1" dirty="0"/>
              <a:t>LED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b="1" dirty="0"/>
              <a:t>LED</a:t>
            </a:r>
            <a:r>
              <a:rPr lang="pt-BR" sz="2400" dirty="0"/>
              <a:t> (vermelho)</a:t>
            </a:r>
          </a:p>
        </p:txBody>
      </p:sp>
    </p:spTree>
    <p:extLst>
      <p:ext uri="{BB962C8B-B14F-4D97-AF65-F5344CB8AC3E}">
        <p14:creationId xmlns:p14="http://schemas.microsoft.com/office/powerpoint/2010/main" val="332038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428EC-A5FB-EB42-5E2D-39C3E429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Função de cada componente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245B3-5A67-32D8-29DB-7C48BD2C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18" y="2556932"/>
            <a:ext cx="10061448" cy="3318936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/>
              <a:t>Sensor </a:t>
            </a:r>
            <a:r>
              <a:rPr lang="pt-BR" sz="1600" b="1" dirty="0"/>
              <a:t>PIR:</a:t>
            </a:r>
            <a:r>
              <a:rPr lang="pt-BR" sz="1600" dirty="0"/>
              <a:t> Envia sinal quando detecta movimento no campo de visão usado para acender a luz e detectar presença.</a:t>
            </a:r>
          </a:p>
          <a:p>
            <a:r>
              <a:rPr lang="pt-BR" sz="1600" dirty="0"/>
              <a:t>Sensor </a:t>
            </a:r>
            <a:r>
              <a:rPr lang="pt-BR" sz="1600" b="1" dirty="0"/>
              <a:t>LDR: </a:t>
            </a:r>
            <a:r>
              <a:rPr lang="pt-BR" sz="1600" dirty="0"/>
              <a:t>Permite ao sistema saber se está escuro. Trabalha junto com o </a:t>
            </a:r>
            <a:r>
              <a:rPr lang="pt-BR" sz="1600" b="1" dirty="0"/>
              <a:t>PIR</a:t>
            </a:r>
            <a:r>
              <a:rPr lang="pt-BR" sz="1600" dirty="0"/>
              <a:t> para acender a luz apenas à noite.</a:t>
            </a:r>
          </a:p>
          <a:p>
            <a:r>
              <a:rPr lang="pt-BR" sz="1600" dirty="0"/>
              <a:t>Sensor </a:t>
            </a:r>
            <a:r>
              <a:rPr lang="pt-BR" sz="1600" b="1" dirty="0"/>
              <a:t>TMP36: </a:t>
            </a:r>
            <a:r>
              <a:rPr lang="pt-BR" sz="1600" dirty="0"/>
              <a:t>Envia um valor proporcional à temperatura. O valor é convertido para °C e mostrado no LCD.</a:t>
            </a:r>
          </a:p>
          <a:p>
            <a:r>
              <a:rPr lang="pt-BR" sz="1600" dirty="0"/>
              <a:t>Sensor </a:t>
            </a:r>
            <a:r>
              <a:rPr lang="pt-BR" sz="1600" b="1" dirty="0"/>
              <a:t>Ultrassônico HC-SR04: </a:t>
            </a:r>
            <a:r>
              <a:rPr lang="pt-BR" sz="1600" dirty="0"/>
              <a:t>Detecta se há alguém muito próximo (intruso). Quando a distância é menor que 30 cm, dispara o alarme.</a:t>
            </a:r>
          </a:p>
          <a:p>
            <a:r>
              <a:rPr lang="pt-BR" sz="1600" b="1" dirty="0"/>
              <a:t>Lâmpada LED: </a:t>
            </a:r>
            <a:r>
              <a:rPr lang="pt-BR" sz="1600" dirty="0"/>
              <a:t>Representa a lâmpada da casa; acende quando há movimento no escuro.</a:t>
            </a:r>
          </a:p>
          <a:p>
            <a:r>
              <a:rPr lang="pt-BR" sz="1600" b="1" dirty="0"/>
              <a:t>LED</a:t>
            </a:r>
            <a:r>
              <a:rPr lang="pt-BR" sz="1600" dirty="0"/>
              <a:t> (vermelho)</a:t>
            </a:r>
            <a:r>
              <a:rPr lang="pt-BR" sz="1600" b="1" dirty="0"/>
              <a:t>: </a:t>
            </a:r>
            <a:r>
              <a:rPr lang="pt-BR" sz="1600" dirty="0"/>
              <a:t>Pisca e acende junto com o buzzer durante o alarme de intrusão.</a:t>
            </a:r>
          </a:p>
          <a:p>
            <a:r>
              <a:rPr lang="pt-BR" sz="1600" b="1" dirty="0"/>
              <a:t>Buzzer: </a:t>
            </a:r>
            <a:r>
              <a:rPr lang="pt-BR" sz="1600" dirty="0"/>
              <a:t>Produz som agudo para chamar atenção em caso de intrusão. </a:t>
            </a:r>
          </a:p>
          <a:p>
            <a:r>
              <a:rPr lang="pt-BR" sz="1600" b="1" dirty="0"/>
              <a:t>Display LCD 16x2: </a:t>
            </a:r>
            <a:r>
              <a:rPr lang="pt-BR" sz="1600" dirty="0"/>
              <a:t>Mostra a temperatura, status do sistema e mensagens de alerta</a:t>
            </a:r>
          </a:p>
          <a:p>
            <a:r>
              <a:rPr lang="pt-BR" sz="1600" b="1" dirty="0"/>
              <a:t>Potenciômetro: </a:t>
            </a:r>
            <a:r>
              <a:rPr lang="pt-BR" sz="1600" dirty="0"/>
              <a:t>controlar o contraste do display. Podendo mudar a tensão em V0, e assim o LCD fica mais escuro ou mais claro.</a:t>
            </a:r>
          </a:p>
        </p:txBody>
      </p:sp>
    </p:spTree>
    <p:extLst>
      <p:ext uri="{BB962C8B-B14F-4D97-AF65-F5344CB8AC3E}">
        <p14:creationId xmlns:p14="http://schemas.microsoft.com/office/powerpoint/2010/main" val="333902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54D85-1BA7-79BB-20D2-66190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Benefícios e Aplicações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1C6CC7-ABFB-E1F7-CC20-581E48D3E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848453"/>
            <a:ext cx="917706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Segurança: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Detecta movimentos suspeitos e intrusões, emitindo alerta imediato.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Conforto: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Acende automaticamente a luz quando o morador se levanta à noite.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Monitoramento: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Mostra a temperatura ambiente em tempo real.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Acessibilidade: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som agudo e o alerta visual ajudam a ter uma visualização melhor da situação.</a:t>
            </a:r>
          </a:p>
        </p:txBody>
      </p:sp>
    </p:spTree>
    <p:extLst>
      <p:ext uri="{BB962C8B-B14F-4D97-AF65-F5344CB8AC3E}">
        <p14:creationId xmlns:p14="http://schemas.microsoft.com/office/powerpoint/2010/main" val="423389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458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Digital Experience Ultimate</vt:lpstr>
      <vt:lpstr>Sobre o projeto</vt:lpstr>
      <vt:lpstr>Funcionamento do projeto</vt:lpstr>
      <vt:lpstr>Componentes do projeto</vt:lpstr>
      <vt:lpstr>Função de cada componente</vt:lpstr>
      <vt:lpstr>Benefícios e Aplicações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Luciano Ventura Monegatto</dc:creator>
  <cp:lastModifiedBy>Luciano Ventura Monegatto</cp:lastModifiedBy>
  <cp:revision>1</cp:revision>
  <dcterms:created xsi:type="dcterms:W3CDTF">2025-10-28T03:28:25Z</dcterms:created>
  <dcterms:modified xsi:type="dcterms:W3CDTF">2025-10-28T04:26:03Z</dcterms:modified>
</cp:coreProperties>
</file>