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7B1-1A0C-BA9D-8D55-B626FD73C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7B9F3-1F31-1903-F3EE-9CE2B7884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5A3D-9777-1AD1-A4B9-05B37FC6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DC6B-84EF-7820-8DF7-8C70C89E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EF62-9C7D-E66C-48E7-00733CF2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1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78C2-CAFD-E789-6FF2-9978AAC3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5366-2C28-8736-0DB8-0E42721D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277B-F228-6BE2-1DDC-0F81914E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01DF-9821-98FB-1700-735F0E82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43F3-181A-F8EA-7C64-22EDAC1A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58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DEF1A-C8CD-2522-99BB-AEFB3ECC6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4350-8396-AD83-D137-6C4C67AD6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14D0-5A76-D4F1-9DF8-5C37C12D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C0BC-D2AA-E373-3D4F-C78C49B0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C0FB-DB69-A0B9-4D7B-B8E6BB61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844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BBE4-3B0A-85C5-2F70-C628AC56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F104-D057-2E5F-3D72-427F728E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8500-780A-F0FF-625B-E9D9C768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8C42-FE7D-8B9A-F71A-4254C9D9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813E-D447-2860-574E-C66A6FE5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0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9549-13E4-CF31-5138-32DCB529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A394-09B5-6966-F597-FE2CC5B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7E13-BA2A-BA9D-AE6E-7EAEBE79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CD16-2C7A-87A0-FBF1-92660222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4000-CCB7-5103-DAD4-35CB6AC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4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A7D0-44C2-E848-A90E-F902B385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6643-74CC-14E2-19EE-AD02F3199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3C415-FE43-116B-537A-6AF85535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2AEB-59FE-5A56-567B-51D65C4F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6510-12EF-7114-CCC2-B82709A5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82EA-B96F-EBFB-09D2-24F6AFA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5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CB3B-1E2F-55B5-AE3E-EB3456A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5C46-5537-038E-2574-B594D86A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1661F-6B72-2591-C502-32D48677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20313-143D-E20C-93FB-FFA644095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F4153-CE90-1B68-5CF5-FDA98BAC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A4C9-F90A-E5E5-9C3C-F14CDFE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5F8E-39D4-35B9-9884-AB875327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BD58C-2BEB-3948-E1C8-961E7F0C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1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F46A-623A-AA2A-AC3D-07745D9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5DEF1-2326-D9B0-3E66-958A828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164C5-8B92-A8FD-16B4-F9ACB3F7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EA31-1056-EDBC-7A75-E5D18EAC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4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92B8-305C-ABFC-6ACE-B3BD51C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0B81F-EB31-BFB1-532E-ADC04516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B7759-FB07-D338-E511-B11F90D3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50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A20E-118C-AD82-C85F-FDF6F56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37B6-270F-7239-4475-ED533C69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3261-C4D6-86EF-D37C-F6F27E73A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9C26-648A-9003-2765-84ACC3C7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E96C0-69D0-239F-4539-A8BF184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70E9-FD08-EF99-16D0-8D5E197D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227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3825-A7A7-9EFA-20DD-6191DFC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20EB-5D55-8667-2988-F8ABFE228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113E5-F92E-FD02-9DB4-216D1D48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C0BF-14B5-D1F8-3B2C-684C7F3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2D12-E24C-159A-5C49-0BF1735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01898-04E1-514A-0B2B-27ECCC8D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924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A73FE-4B9C-D23C-12BC-2D9F65A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67E3-A65C-CE7E-339F-217F79D59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B63F-9CD6-E297-58B6-49ABE59B9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2788E-F634-46B5-B050-2F4B0BA364AC}" type="datetimeFigureOut">
              <a:rPr lang="vi-VN" smtClean="0"/>
              <a:t>21/03/2024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F258-2093-370E-5405-C2DEA072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3068-5F46-FC53-7404-1B99A9CD8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2717E-CF77-4ECC-A816-A51347B988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2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C37F62-EE87-7A18-11B8-08AB0014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226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E5B00"/>
                </a:solidFill>
                <a:latin typeface="Harlow Solid Italic" panose="04030604020F02020D02" pitchFamily="82" charset="0"/>
                <a:ea typeface="Malgun Gothic" panose="020B0503020000020004" pitchFamily="34" charset="-127"/>
                <a:cs typeface="Aparajita" panose="020B0502040204020203" pitchFamily="18" charset="0"/>
              </a:rPr>
              <a:t>CaloCam</a:t>
            </a:r>
            <a:endParaRPr lang="vi-VN" dirty="0">
              <a:solidFill>
                <a:srgbClr val="0E5B00"/>
              </a:solidFill>
              <a:latin typeface="M"/>
              <a:ea typeface="Malgun Gothic" panose="020B0503020000020004" pitchFamily="34" charset="-127"/>
              <a:cs typeface="Aparajita" panose="020B0502040204020203" pitchFamily="18" charset="0"/>
            </a:endParaRPr>
          </a:p>
        </p:txBody>
      </p:sp>
      <p:pic>
        <p:nvPicPr>
          <p:cNvPr id="9" name="Picture 8" descr="A green camera with a logo&#10;&#10;Description automatically generated">
            <a:extLst>
              <a:ext uri="{FF2B5EF4-FFF2-40B4-BE49-F238E27FC236}">
                <a16:creationId xmlns:a16="http://schemas.microsoft.com/office/drawing/2014/main" id="{61168572-3C3F-11BE-8DB6-22DDCE6B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8711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</vt:lpstr>
      <vt:lpstr>Aptos</vt:lpstr>
      <vt:lpstr>Aptos Display</vt:lpstr>
      <vt:lpstr>Arial</vt:lpstr>
      <vt:lpstr>Harlow Solid Italic</vt:lpstr>
      <vt:lpstr>Times New Roman</vt:lpstr>
      <vt:lpstr>Office Theme</vt:lpstr>
      <vt:lpstr>CaloCam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CaloCam</dc:title>
  <dc:creator>Nguyen Son</dc:creator>
  <cp:lastModifiedBy>Nguyen Son</cp:lastModifiedBy>
  <cp:revision>1</cp:revision>
  <dcterms:created xsi:type="dcterms:W3CDTF">2024-03-21T02:24:59Z</dcterms:created>
  <dcterms:modified xsi:type="dcterms:W3CDTF">2024-03-21T02:44:58Z</dcterms:modified>
</cp:coreProperties>
</file>