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8" r:id="rId3"/>
    <p:sldId id="259" r:id="rId4"/>
    <p:sldId id="260" r:id="rId5"/>
    <p:sldId id="299" r:id="rId6"/>
    <p:sldId id="261" r:id="rId7"/>
    <p:sldId id="301" r:id="rId8"/>
    <p:sldId id="302" r:id="rId9"/>
    <p:sldId id="303" r:id="rId10"/>
    <p:sldId id="304" r:id="rId11"/>
    <p:sldId id="300" r:id="rId12"/>
    <p:sldId id="305" r:id="rId13"/>
    <p:sldId id="306" r:id="rId14"/>
    <p:sldId id="307" r:id="rId15"/>
    <p:sldId id="308" r:id="rId16"/>
    <p:sldId id="309" r:id="rId17"/>
    <p:sldId id="310" r:id="rId18"/>
    <p:sldId id="311" r:id="rId19"/>
    <p:sldId id="315" r:id="rId20"/>
    <p:sldId id="312" r:id="rId21"/>
    <p:sldId id="314" r:id="rId22"/>
    <p:sldId id="313" r:id="rId23"/>
    <p:sldId id="316" r:id="rId24"/>
    <p:sldId id="264" r:id="rId25"/>
  </p:sldIdLst>
  <p:sldSz cx="9144000" cy="5143500" type="screen16x9"/>
  <p:notesSz cx="6858000" cy="9144000"/>
  <p:embeddedFontLst>
    <p:embeddedFont>
      <p:font typeface="Catamaran" panose="020B0604020202020204" charset="0"/>
      <p:regular r:id="rId27"/>
      <p:bold r:id="rId28"/>
    </p:embeddedFont>
    <p:embeddedFont>
      <p:font typeface="Lilita On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C588266-7011-4508-AB0A-588431989103}">
          <p14:sldIdLst>
            <p14:sldId id="256"/>
            <p14:sldId id="258"/>
            <p14:sldId id="259"/>
            <p14:sldId id="260"/>
            <p14:sldId id="299"/>
            <p14:sldId id="261"/>
            <p14:sldId id="301"/>
            <p14:sldId id="302"/>
            <p14:sldId id="303"/>
            <p14:sldId id="304"/>
            <p14:sldId id="300"/>
            <p14:sldId id="305"/>
            <p14:sldId id="306"/>
            <p14:sldId id="307"/>
            <p14:sldId id="308"/>
            <p14:sldId id="309"/>
            <p14:sldId id="310"/>
            <p14:sldId id="311"/>
            <p14:sldId id="315"/>
            <p14:sldId id="312"/>
            <p14:sldId id="314"/>
            <p14:sldId id="313"/>
            <p14:sldId id="316"/>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58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A6ADE0-D4EA-4B5C-BC77-B36C07ED2172}">
  <a:tblStyle styleId="{C6A6ADE0-D4EA-4B5C-BC77-B36C07ED21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018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652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083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611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655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eb84dc20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eb84dc20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238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61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470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eb84dc20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eb84dc20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974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22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e52a99da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e52a99da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730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eb84dc20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eb84dc20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110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6eb84dc20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6eb84dc20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eb84dc20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eb84dc20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6e52a99da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6e52a99da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eb84dc20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eb84dc20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68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72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437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6e52a99da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6e52a99da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380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86950" y="524625"/>
            <a:ext cx="7370100" cy="10407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chemeClr val="accent1"/>
              </a:buClr>
              <a:buSzPts val="4000"/>
              <a:buNone/>
              <a:defRPr sz="4000">
                <a:solidFill>
                  <a:schemeClr val="accent1"/>
                </a:solidFill>
              </a:defRPr>
            </a:lvl1pPr>
            <a:lvl2pPr lvl="1" algn="ctr">
              <a:lnSpc>
                <a:spcPct val="80000"/>
              </a:lnSpc>
              <a:spcBef>
                <a:spcPts val="0"/>
              </a:spcBef>
              <a:spcAft>
                <a:spcPts val="0"/>
              </a:spcAft>
              <a:buClr>
                <a:schemeClr val="accent1"/>
              </a:buClr>
              <a:buSzPts val="4000"/>
              <a:buNone/>
              <a:defRPr sz="4000">
                <a:solidFill>
                  <a:schemeClr val="accent1"/>
                </a:solidFill>
              </a:defRPr>
            </a:lvl2pPr>
            <a:lvl3pPr lvl="2" algn="ctr">
              <a:lnSpc>
                <a:spcPct val="80000"/>
              </a:lnSpc>
              <a:spcBef>
                <a:spcPts val="0"/>
              </a:spcBef>
              <a:spcAft>
                <a:spcPts val="0"/>
              </a:spcAft>
              <a:buClr>
                <a:schemeClr val="accent1"/>
              </a:buClr>
              <a:buSzPts val="4000"/>
              <a:buNone/>
              <a:defRPr sz="4000">
                <a:solidFill>
                  <a:schemeClr val="accent1"/>
                </a:solidFill>
              </a:defRPr>
            </a:lvl3pPr>
            <a:lvl4pPr lvl="3" algn="ctr">
              <a:lnSpc>
                <a:spcPct val="80000"/>
              </a:lnSpc>
              <a:spcBef>
                <a:spcPts val="0"/>
              </a:spcBef>
              <a:spcAft>
                <a:spcPts val="0"/>
              </a:spcAft>
              <a:buClr>
                <a:schemeClr val="accent1"/>
              </a:buClr>
              <a:buSzPts val="4000"/>
              <a:buNone/>
              <a:defRPr sz="4000">
                <a:solidFill>
                  <a:schemeClr val="accent1"/>
                </a:solidFill>
              </a:defRPr>
            </a:lvl4pPr>
            <a:lvl5pPr lvl="4" algn="ctr">
              <a:lnSpc>
                <a:spcPct val="80000"/>
              </a:lnSpc>
              <a:spcBef>
                <a:spcPts val="0"/>
              </a:spcBef>
              <a:spcAft>
                <a:spcPts val="0"/>
              </a:spcAft>
              <a:buClr>
                <a:schemeClr val="accent1"/>
              </a:buClr>
              <a:buSzPts val="4000"/>
              <a:buNone/>
              <a:defRPr sz="4000">
                <a:solidFill>
                  <a:schemeClr val="accent1"/>
                </a:solidFill>
              </a:defRPr>
            </a:lvl5pPr>
            <a:lvl6pPr lvl="5" algn="ctr">
              <a:lnSpc>
                <a:spcPct val="80000"/>
              </a:lnSpc>
              <a:spcBef>
                <a:spcPts val="0"/>
              </a:spcBef>
              <a:spcAft>
                <a:spcPts val="0"/>
              </a:spcAft>
              <a:buClr>
                <a:schemeClr val="accent1"/>
              </a:buClr>
              <a:buSzPts val="4000"/>
              <a:buNone/>
              <a:defRPr sz="4000">
                <a:solidFill>
                  <a:schemeClr val="accent1"/>
                </a:solidFill>
              </a:defRPr>
            </a:lvl6pPr>
            <a:lvl7pPr lvl="6" algn="ctr">
              <a:lnSpc>
                <a:spcPct val="80000"/>
              </a:lnSpc>
              <a:spcBef>
                <a:spcPts val="0"/>
              </a:spcBef>
              <a:spcAft>
                <a:spcPts val="0"/>
              </a:spcAft>
              <a:buClr>
                <a:schemeClr val="accent1"/>
              </a:buClr>
              <a:buSzPts val="4000"/>
              <a:buNone/>
              <a:defRPr sz="4000">
                <a:solidFill>
                  <a:schemeClr val="accent1"/>
                </a:solidFill>
              </a:defRPr>
            </a:lvl7pPr>
            <a:lvl8pPr lvl="7" algn="ctr">
              <a:lnSpc>
                <a:spcPct val="80000"/>
              </a:lnSpc>
              <a:spcBef>
                <a:spcPts val="0"/>
              </a:spcBef>
              <a:spcAft>
                <a:spcPts val="0"/>
              </a:spcAft>
              <a:buClr>
                <a:schemeClr val="accent1"/>
              </a:buClr>
              <a:buSzPts val="4000"/>
              <a:buNone/>
              <a:defRPr sz="4000">
                <a:solidFill>
                  <a:schemeClr val="accent1"/>
                </a:solidFill>
              </a:defRPr>
            </a:lvl8pPr>
            <a:lvl9pPr lvl="8" algn="ctr">
              <a:lnSpc>
                <a:spcPct val="80000"/>
              </a:lnSpc>
              <a:spcBef>
                <a:spcPts val="0"/>
              </a:spcBef>
              <a:spcAft>
                <a:spcPts val="0"/>
              </a:spcAft>
              <a:buClr>
                <a:schemeClr val="accent1"/>
              </a:buClr>
              <a:buSzPts val="4000"/>
              <a:buNone/>
              <a:defRPr sz="4000">
                <a:solidFill>
                  <a:schemeClr val="accent1"/>
                </a:solidFill>
              </a:defRPr>
            </a:lvl9pPr>
          </a:lstStyle>
          <a:p>
            <a:endParaRPr/>
          </a:p>
        </p:txBody>
      </p:sp>
      <p:sp>
        <p:nvSpPr>
          <p:cNvPr id="10" name="Google Shape;10;p2"/>
          <p:cNvSpPr txBox="1">
            <a:spLocks noGrp="1"/>
          </p:cNvSpPr>
          <p:nvPr>
            <p:ph type="subTitle" idx="1"/>
          </p:nvPr>
        </p:nvSpPr>
        <p:spPr>
          <a:xfrm>
            <a:off x="1560900" y="1546600"/>
            <a:ext cx="6022200" cy="48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800"/>
              <a:buNone/>
              <a:defRPr>
                <a:solidFill>
                  <a:schemeClr val="accent1"/>
                </a:solidFill>
              </a:defRPr>
            </a:lvl1pPr>
            <a:lvl2pPr lvl="1" algn="ctr">
              <a:lnSpc>
                <a:spcPct val="100000"/>
              </a:lnSpc>
              <a:spcBef>
                <a:spcPts val="0"/>
              </a:spcBef>
              <a:spcAft>
                <a:spcPts val="0"/>
              </a:spcAft>
              <a:buClr>
                <a:schemeClr val="accent1"/>
              </a:buClr>
              <a:buSzPts val="1800"/>
              <a:buNone/>
              <a:defRPr sz="1800">
                <a:solidFill>
                  <a:schemeClr val="accent1"/>
                </a:solidFill>
              </a:defRPr>
            </a:lvl2pPr>
            <a:lvl3pPr lvl="2" algn="ctr">
              <a:lnSpc>
                <a:spcPct val="100000"/>
              </a:lnSpc>
              <a:spcBef>
                <a:spcPts val="0"/>
              </a:spcBef>
              <a:spcAft>
                <a:spcPts val="0"/>
              </a:spcAft>
              <a:buClr>
                <a:schemeClr val="accent1"/>
              </a:buClr>
              <a:buSzPts val="1800"/>
              <a:buNone/>
              <a:defRPr sz="1800">
                <a:solidFill>
                  <a:schemeClr val="accent1"/>
                </a:solidFill>
              </a:defRPr>
            </a:lvl3pPr>
            <a:lvl4pPr lvl="3" algn="ctr">
              <a:lnSpc>
                <a:spcPct val="100000"/>
              </a:lnSpc>
              <a:spcBef>
                <a:spcPts val="0"/>
              </a:spcBef>
              <a:spcAft>
                <a:spcPts val="0"/>
              </a:spcAft>
              <a:buClr>
                <a:schemeClr val="accent1"/>
              </a:buClr>
              <a:buSzPts val="1800"/>
              <a:buNone/>
              <a:defRPr sz="1800">
                <a:solidFill>
                  <a:schemeClr val="accent1"/>
                </a:solidFill>
              </a:defRPr>
            </a:lvl4pPr>
            <a:lvl5pPr lvl="4" algn="ctr">
              <a:lnSpc>
                <a:spcPct val="100000"/>
              </a:lnSpc>
              <a:spcBef>
                <a:spcPts val="0"/>
              </a:spcBef>
              <a:spcAft>
                <a:spcPts val="0"/>
              </a:spcAft>
              <a:buClr>
                <a:schemeClr val="accent1"/>
              </a:buClr>
              <a:buSzPts val="1800"/>
              <a:buNone/>
              <a:defRPr sz="1800">
                <a:solidFill>
                  <a:schemeClr val="accent1"/>
                </a:solidFill>
              </a:defRPr>
            </a:lvl5pPr>
            <a:lvl6pPr lvl="5" algn="ctr">
              <a:lnSpc>
                <a:spcPct val="100000"/>
              </a:lnSpc>
              <a:spcBef>
                <a:spcPts val="0"/>
              </a:spcBef>
              <a:spcAft>
                <a:spcPts val="0"/>
              </a:spcAft>
              <a:buClr>
                <a:schemeClr val="accent1"/>
              </a:buClr>
              <a:buSzPts val="1800"/>
              <a:buNone/>
              <a:defRPr sz="1800">
                <a:solidFill>
                  <a:schemeClr val="accent1"/>
                </a:solidFill>
              </a:defRPr>
            </a:lvl6pPr>
            <a:lvl7pPr lvl="6" algn="ctr">
              <a:lnSpc>
                <a:spcPct val="100000"/>
              </a:lnSpc>
              <a:spcBef>
                <a:spcPts val="0"/>
              </a:spcBef>
              <a:spcAft>
                <a:spcPts val="0"/>
              </a:spcAft>
              <a:buClr>
                <a:schemeClr val="accent1"/>
              </a:buClr>
              <a:buSzPts val="1800"/>
              <a:buNone/>
              <a:defRPr sz="1800">
                <a:solidFill>
                  <a:schemeClr val="accent1"/>
                </a:solidFill>
              </a:defRPr>
            </a:lvl7pPr>
            <a:lvl8pPr lvl="7" algn="ctr">
              <a:lnSpc>
                <a:spcPct val="100000"/>
              </a:lnSpc>
              <a:spcBef>
                <a:spcPts val="0"/>
              </a:spcBef>
              <a:spcAft>
                <a:spcPts val="0"/>
              </a:spcAft>
              <a:buClr>
                <a:schemeClr val="accent1"/>
              </a:buClr>
              <a:buSzPts val="1800"/>
              <a:buNone/>
              <a:defRPr sz="1800">
                <a:solidFill>
                  <a:schemeClr val="accent1"/>
                </a:solidFill>
              </a:defRPr>
            </a:lvl8pPr>
            <a:lvl9pPr lvl="8" algn="ctr">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TITLE_ONLY_1_1_3">
    <p:spTree>
      <p:nvGrpSpPr>
        <p:cNvPr id="1" name="Shape 189"/>
        <p:cNvGrpSpPr/>
        <p:nvPr/>
      </p:nvGrpSpPr>
      <p:grpSpPr>
        <a:xfrm>
          <a:off x="0" y="0"/>
          <a:ext cx="0" cy="0"/>
          <a:chOff x="0" y="0"/>
          <a:chExt cx="0" cy="0"/>
        </a:xfrm>
      </p:grpSpPr>
      <p:sp>
        <p:nvSpPr>
          <p:cNvPr id="190" name="Google Shape;190;p23"/>
          <p:cNvSpPr/>
          <p:nvPr/>
        </p:nvSpPr>
        <p:spPr>
          <a:xfrm flipH="1">
            <a:off x="3683475" y="4473081"/>
            <a:ext cx="2117149" cy="1514705"/>
          </a:xfrm>
          <a:custGeom>
            <a:avLst/>
            <a:gdLst/>
            <a:ahLst/>
            <a:cxnLst/>
            <a:rect l="l" t="t" r="r" b="b"/>
            <a:pathLst>
              <a:path w="55550" h="39743" extrusionOk="0">
                <a:moveTo>
                  <a:pt x="22341" y="0"/>
                </a:moveTo>
                <a:cubicBezTo>
                  <a:pt x="21059" y="0"/>
                  <a:pt x="19811" y="260"/>
                  <a:pt x="18771" y="987"/>
                </a:cubicBezTo>
                <a:cubicBezTo>
                  <a:pt x="16926" y="2278"/>
                  <a:pt x="16237" y="4681"/>
                  <a:pt x="14696" y="6322"/>
                </a:cubicBezTo>
                <a:cubicBezTo>
                  <a:pt x="12127" y="9065"/>
                  <a:pt x="7724" y="9213"/>
                  <a:pt x="4839" y="11620"/>
                </a:cubicBezTo>
                <a:cubicBezTo>
                  <a:pt x="2604" y="13487"/>
                  <a:pt x="1611" y="16418"/>
                  <a:pt x="790" y="19212"/>
                </a:cubicBezTo>
                <a:cubicBezTo>
                  <a:pt x="359" y="20672"/>
                  <a:pt x="0" y="22414"/>
                  <a:pt x="975" y="23583"/>
                </a:cubicBezTo>
                <a:cubicBezTo>
                  <a:pt x="1857" y="24641"/>
                  <a:pt x="3434" y="24728"/>
                  <a:pt x="4641" y="25390"/>
                </a:cubicBezTo>
                <a:cubicBezTo>
                  <a:pt x="6243" y="26267"/>
                  <a:pt x="7090" y="28091"/>
                  <a:pt x="8536" y="29207"/>
                </a:cubicBezTo>
                <a:cubicBezTo>
                  <a:pt x="9763" y="30154"/>
                  <a:pt x="11240" y="30489"/>
                  <a:pt x="12790" y="30489"/>
                </a:cubicBezTo>
                <a:cubicBezTo>
                  <a:pt x="14473" y="30489"/>
                  <a:pt x="16242" y="30094"/>
                  <a:pt x="17869" y="29659"/>
                </a:cubicBezTo>
                <a:cubicBezTo>
                  <a:pt x="19614" y="29194"/>
                  <a:pt x="21502" y="28735"/>
                  <a:pt x="23296" y="28735"/>
                </a:cubicBezTo>
                <a:cubicBezTo>
                  <a:pt x="24714" y="28735"/>
                  <a:pt x="26073" y="29022"/>
                  <a:pt x="27257" y="29822"/>
                </a:cubicBezTo>
                <a:cubicBezTo>
                  <a:pt x="28247" y="30491"/>
                  <a:pt x="29007" y="31468"/>
                  <a:pt x="30034" y="32081"/>
                </a:cubicBezTo>
                <a:cubicBezTo>
                  <a:pt x="31752" y="33105"/>
                  <a:pt x="33887" y="32947"/>
                  <a:pt x="35885" y="32986"/>
                </a:cubicBezTo>
                <a:cubicBezTo>
                  <a:pt x="39157" y="33051"/>
                  <a:pt x="43190" y="34778"/>
                  <a:pt x="46209" y="36041"/>
                </a:cubicBezTo>
                <a:cubicBezTo>
                  <a:pt x="46806" y="36291"/>
                  <a:pt x="46653" y="37473"/>
                  <a:pt x="47252" y="37723"/>
                </a:cubicBezTo>
                <a:cubicBezTo>
                  <a:pt x="48561" y="38748"/>
                  <a:pt x="50612" y="39742"/>
                  <a:pt x="51847" y="39742"/>
                </a:cubicBezTo>
                <a:cubicBezTo>
                  <a:pt x="52227" y="39742"/>
                  <a:pt x="52530" y="39648"/>
                  <a:pt x="52709" y="39431"/>
                </a:cubicBezTo>
                <a:cubicBezTo>
                  <a:pt x="54918" y="37262"/>
                  <a:pt x="55550" y="32489"/>
                  <a:pt x="53327" y="29664"/>
                </a:cubicBezTo>
                <a:cubicBezTo>
                  <a:pt x="52336" y="28089"/>
                  <a:pt x="51340" y="26516"/>
                  <a:pt x="50299" y="24937"/>
                </a:cubicBezTo>
                <a:cubicBezTo>
                  <a:pt x="49781" y="24146"/>
                  <a:pt x="49250" y="23357"/>
                  <a:pt x="48707" y="22561"/>
                </a:cubicBezTo>
                <a:lnTo>
                  <a:pt x="47880" y="21366"/>
                </a:lnTo>
                <a:lnTo>
                  <a:pt x="47460" y="20767"/>
                </a:lnTo>
                <a:lnTo>
                  <a:pt x="46780" y="19869"/>
                </a:lnTo>
                <a:cubicBezTo>
                  <a:pt x="45458" y="18137"/>
                  <a:pt x="44072" y="16365"/>
                  <a:pt x="42605" y="14566"/>
                </a:cubicBezTo>
                <a:lnTo>
                  <a:pt x="42174" y="14102"/>
                </a:lnTo>
                <a:cubicBezTo>
                  <a:pt x="40396" y="12241"/>
                  <a:pt x="38445" y="10852"/>
                  <a:pt x="36452" y="9320"/>
                </a:cubicBezTo>
                <a:cubicBezTo>
                  <a:pt x="34501" y="7821"/>
                  <a:pt x="33559" y="5461"/>
                  <a:pt x="31889" y="3706"/>
                </a:cubicBezTo>
                <a:cubicBezTo>
                  <a:pt x="30107" y="1834"/>
                  <a:pt x="27576" y="850"/>
                  <a:pt x="25047" y="316"/>
                </a:cubicBezTo>
                <a:cubicBezTo>
                  <a:pt x="24170" y="130"/>
                  <a:pt x="23247" y="0"/>
                  <a:pt x="223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flipH="1">
            <a:off x="4981907" y="4228635"/>
            <a:ext cx="1704429" cy="1435050"/>
          </a:xfrm>
          <a:custGeom>
            <a:avLst/>
            <a:gdLst/>
            <a:ahLst/>
            <a:cxnLst/>
            <a:rect l="l" t="t" r="r" b="b"/>
            <a:pathLst>
              <a:path w="44721" h="37653" extrusionOk="0">
                <a:moveTo>
                  <a:pt x="27258" y="1"/>
                </a:moveTo>
                <a:cubicBezTo>
                  <a:pt x="26810" y="1"/>
                  <a:pt x="26362" y="42"/>
                  <a:pt x="25920" y="127"/>
                </a:cubicBezTo>
                <a:cubicBezTo>
                  <a:pt x="23467" y="601"/>
                  <a:pt x="21352" y="2258"/>
                  <a:pt x="18884" y="2655"/>
                </a:cubicBezTo>
                <a:cubicBezTo>
                  <a:pt x="18429" y="2728"/>
                  <a:pt x="17972" y="2757"/>
                  <a:pt x="17514" y="2757"/>
                </a:cubicBezTo>
                <a:cubicBezTo>
                  <a:pt x="15988" y="2757"/>
                  <a:pt x="14448" y="2439"/>
                  <a:pt x="12913" y="2390"/>
                </a:cubicBezTo>
                <a:cubicBezTo>
                  <a:pt x="12755" y="2385"/>
                  <a:pt x="12599" y="2382"/>
                  <a:pt x="12444" y="2382"/>
                </a:cubicBezTo>
                <a:cubicBezTo>
                  <a:pt x="7176" y="2382"/>
                  <a:pt x="3676" y="5309"/>
                  <a:pt x="1537" y="10004"/>
                </a:cubicBezTo>
                <a:cubicBezTo>
                  <a:pt x="639" y="11975"/>
                  <a:pt x="0" y="14274"/>
                  <a:pt x="827" y="16277"/>
                </a:cubicBezTo>
                <a:cubicBezTo>
                  <a:pt x="1847" y="18754"/>
                  <a:pt x="4770" y="19912"/>
                  <a:pt x="5776" y="22331"/>
                </a:cubicBezTo>
                <a:cubicBezTo>
                  <a:pt x="7056" y="25413"/>
                  <a:pt x="6934" y="28588"/>
                  <a:pt x="8905" y="31525"/>
                </a:cubicBezTo>
                <a:cubicBezTo>
                  <a:pt x="11391" y="35229"/>
                  <a:pt x="15744" y="37653"/>
                  <a:pt x="20205" y="37653"/>
                </a:cubicBezTo>
                <a:cubicBezTo>
                  <a:pt x="20219" y="37653"/>
                  <a:pt x="20234" y="37653"/>
                  <a:pt x="20249" y="37653"/>
                </a:cubicBezTo>
                <a:cubicBezTo>
                  <a:pt x="24724" y="37636"/>
                  <a:pt x="29146" y="35107"/>
                  <a:pt x="31286" y="31176"/>
                </a:cubicBezTo>
                <a:cubicBezTo>
                  <a:pt x="32114" y="29655"/>
                  <a:pt x="32626" y="27940"/>
                  <a:pt x="33740" y="26615"/>
                </a:cubicBezTo>
                <a:cubicBezTo>
                  <a:pt x="35995" y="23932"/>
                  <a:pt x="40102" y="23515"/>
                  <a:pt x="42534" y="20991"/>
                </a:cubicBezTo>
                <a:cubicBezTo>
                  <a:pt x="44031" y="19438"/>
                  <a:pt x="44720" y="17144"/>
                  <a:pt x="44327" y="15022"/>
                </a:cubicBezTo>
                <a:cubicBezTo>
                  <a:pt x="43933" y="12902"/>
                  <a:pt x="42468" y="11007"/>
                  <a:pt x="40514" y="10094"/>
                </a:cubicBezTo>
                <a:cubicBezTo>
                  <a:pt x="39236" y="9497"/>
                  <a:pt x="37756" y="9285"/>
                  <a:pt x="36658" y="8399"/>
                </a:cubicBezTo>
                <a:cubicBezTo>
                  <a:pt x="35232" y="7249"/>
                  <a:pt x="34822" y="5282"/>
                  <a:pt x="33886" y="3707"/>
                </a:cubicBezTo>
                <a:cubicBezTo>
                  <a:pt x="33122" y="2419"/>
                  <a:pt x="31948" y="1404"/>
                  <a:pt x="30597" y="764"/>
                </a:cubicBezTo>
                <a:cubicBezTo>
                  <a:pt x="29555" y="271"/>
                  <a:pt x="28407" y="1"/>
                  <a:pt x="27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rot="2435368" flipH="1">
            <a:off x="6388698" y="3348011"/>
            <a:ext cx="2850493" cy="3349847"/>
          </a:xfrm>
          <a:custGeom>
            <a:avLst/>
            <a:gdLst/>
            <a:ahLst/>
            <a:cxnLst/>
            <a:rect l="l" t="t" r="r" b="b"/>
            <a:pathLst>
              <a:path w="74791" h="87893" extrusionOk="0">
                <a:moveTo>
                  <a:pt x="26476" y="1"/>
                </a:moveTo>
                <a:cubicBezTo>
                  <a:pt x="23552" y="1"/>
                  <a:pt x="20661" y="318"/>
                  <a:pt x="17986" y="1448"/>
                </a:cubicBezTo>
                <a:cubicBezTo>
                  <a:pt x="15199" y="2626"/>
                  <a:pt x="11132" y="5482"/>
                  <a:pt x="10467" y="8699"/>
                </a:cubicBezTo>
                <a:cubicBezTo>
                  <a:pt x="10095" y="10505"/>
                  <a:pt x="10375" y="12431"/>
                  <a:pt x="9763" y="14172"/>
                </a:cubicBezTo>
                <a:cubicBezTo>
                  <a:pt x="9157" y="15893"/>
                  <a:pt x="7765" y="17196"/>
                  <a:pt x="6721" y="18693"/>
                </a:cubicBezTo>
                <a:cubicBezTo>
                  <a:pt x="5678" y="20189"/>
                  <a:pt x="4983" y="22235"/>
                  <a:pt x="5921" y="23800"/>
                </a:cubicBezTo>
                <a:cubicBezTo>
                  <a:pt x="6245" y="24344"/>
                  <a:pt x="6756" y="24808"/>
                  <a:pt x="6862" y="25431"/>
                </a:cubicBezTo>
                <a:cubicBezTo>
                  <a:pt x="7086" y="26765"/>
                  <a:pt x="5474" y="27551"/>
                  <a:pt x="4552" y="28540"/>
                </a:cubicBezTo>
                <a:cubicBezTo>
                  <a:pt x="0" y="33426"/>
                  <a:pt x="7315" y="39951"/>
                  <a:pt x="7947" y="44528"/>
                </a:cubicBezTo>
                <a:cubicBezTo>
                  <a:pt x="8144" y="45947"/>
                  <a:pt x="8025" y="47402"/>
                  <a:pt x="8310" y="48806"/>
                </a:cubicBezTo>
                <a:cubicBezTo>
                  <a:pt x="9290" y="53640"/>
                  <a:pt x="14509" y="56265"/>
                  <a:pt x="19265" y="57575"/>
                </a:cubicBezTo>
                <a:cubicBezTo>
                  <a:pt x="20856" y="58014"/>
                  <a:pt x="22568" y="58445"/>
                  <a:pt x="23674" y="59669"/>
                </a:cubicBezTo>
                <a:cubicBezTo>
                  <a:pt x="24365" y="60435"/>
                  <a:pt x="24743" y="61438"/>
                  <a:pt x="25388" y="62243"/>
                </a:cubicBezTo>
                <a:cubicBezTo>
                  <a:pt x="26770" y="63966"/>
                  <a:pt x="28823" y="64251"/>
                  <a:pt x="30780" y="64915"/>
                </a:cubicBezTo>
                <a:cubicBezTo>
                  <a:pt x="32524" y="65508"/>
                  <a:pt x="33972" y="66503"/>
                  <a:pt x="35572" y="67488"/>
                </a:cubicBezTo>
                <a:cubicBezTo>
                  <a:pt x="38808" y="69477"/>
                  <a:pt x="42292" y="71610"/>
                  <a:pt x="43924" y="75209"/>
                </a:cubicBezTo>
                <a:cubicBezTo>
                  <a:pt x="44912" y="77391"/>
                  <a:pt x="45088" y="79876"/>
                  <a:pt x="46114" y="82040"/>
                </a:cubicBezTo>
                <a:cubicBezTo>
                  <a:pt x="47867" y="85743"/>
                  <a:pt x="52031" y="87892"/>
                  <a:pt x="56146" y="87892"/>
                </a:cubicBezTo>
                <a:cubicBezTo>
                  <a:pt x="56801" y="87892"/>
                  <a:pt x="57455" y="87838"/>
                  <a:pt x="58097" y="87727"/>
                </a:cubicBezTo>
                <a:cubicBezTo>
                  <a:pt x="58882" y="87590"/>
                  <a:pt x="59653" y="87383"/>
                  <a:pt x="60400" y="87107"/>
                </a:cubicBezTo>
                <a:cubicBezTo>
                  <a:pt x="64070" y="85753"/>
                  <a:pt x="67139" y="82832"/>
                  <a:pt x="69079" y="79392"/>
                </a:cubicBezTo>
                <a:cubicBezTo>
                  <a:pt x="74790" y="69263"/>
                  <a:pt x="72233" y="57473"/>
                  <a:pt x="66105" y="48230"/>
                </a:cubicBezTo>
                <a:cubicBezTo>
                  <a:pt x="63027" y="43588"/>
                  <a:pt x="62715" y="39486"/>
                  <a:pt x="61950" y="34099"/>
                </a:cubicBezTo>
                <a:cubicBezTo>
                  <a:pt x="61508" y="30986"/>
                  <a:pt x="60094" y="27986"/>
                  <a:pt x="57825" y="25810"/>
                </a:cubicBezTo>
                <a:cubicBezTo>
                  <a:pt x="56358" y="24403"/>
                  <a:pt x="54544" y="23333"/>
                  <a:pt x="53355" y="21682"/>
                </a:cubicBezTo>
                <a:cubicBezTo>
                  <a:pt x="51427" y="19005"/>
                  <a:pt x="51539" y="15422"/>
                  <a:pt x="50681" y="12236"/>
                </a:cubicBezTo>
                <a:cubicBezTo>
                  <a:pt x="49466" y="7721"/>
                  <a:pt x="46079" y="3845"/>
                  <a:pt x="41768" y="2036"/>
                </a:cubicBezTo>
                <a:cubicBezTo>
                  <a:pt x="38670" y="736"/>
                  <a:pt x="35248" y="483"/>
                  <a:pt x="31896" y="248"/>
                </a:cubicBezTo>
                <a:cubicBezTo>
                  <a:pt x="30105" y="122"/>
                  <a:pt x="28284" y="1"/>
                  <a:pt x="264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rot="-8100000">
            <a:off x="-1042818" y="3308646"/>
            <a:ext cx="2564773" cy="1834956"/>
          </a:xfrm>
          <a:custGeom>
            <a:avLst/>
            <a:gdLst/>
            <a:ahLst/>
            <a:cxnLst/>
            <a:rect l="l" t="t" r="r" b="b"/>
            <a:pathLst>
              <a:path w="55550" h="39743" extrusionOk="0">
                <a:moveTo>
                  <a:pt x="22341" y="0"/>
                </a:moveTo>
                <a:cubicBezTo>
                  <a:pt x="21059" y="0"/>
                  <a:pt x="19811" y="260"/>
                  <a:pt x="18771" y="987"/>
                </a:cubicBezTo>
                <a:cubicBezTo>
                  <a:pt x="16926" y="2278"/>
                  <a:pt x="16237" y="4681"/>
                  <a:pt x="14696" y="6322"/>
                </a:cubicBezTo>
                <a:cubicBezTo>
                  <a:pt x="12127" y="9065"/>
                  <a:pt x="7724" y="9213"/>
                  <a:pt x="4839" y="11620"/>
                </a:cubicBezTo>
                <a:cubicBezTo>
                  <a:pt x="2604" y="13487"/>
                  <a:pt x="1611" y="16418"/>
                  <a:pt x="790" y="19212"/>
                </a:cubicBezTo>
                <a:cubicBezTo>
                  <a:pt x="359" y="20672"/>
                  <a:pt x="0" y="22414"/>
                  <a:pt x="975" y="23583"/>
                </a:cubicBezTo>
                <a:cubicBezTo>
                  <a:pt x="1857" y="24641"/>
                  <a:pt x="3434" y="24728"/>
                  <a:pt x="4641" y="25390"/>
                </a:cubicBezTo>
                <a:cubicBezTo>
                  <a:pt x="6243" y="26267"/>
                  <a:pt x="7090" y="28091"/>
                  <a:pt x="8536" y="29207"/>
                </a:cubicBezTo>
                <a:cubicBezTo>
                  <a:pt x="9763" y="30154"/>
                  <a:pt x="11240" y="30489"/>
                  <a:pt x="12790" y="30489"/>
                </a:cubicBezTo>
                <a:cubicBezTo>
                  <a:pt x="14473" y="30489"/>
                  <a:pt x="16242" y="30094"/>
                  <a:pt x="17869" y="29659"/>
                </a:cubicBezTo>
                <a:cubicBezTo>
                  <a:pt x="19614" y="29194"/>
                  <a:pt x="21502" y="28735"/>
                  <a:pt x="23296" y="28735"/>
                </a:cubicBezTo>
                <a:cubicBezTo>
                  <a:pt x="24714" y="28735"/>
                  <a:pt x="26073" y="29022"/>
                  <a:pt x="27257" y="29822"/>
                </a:cubicBezTo>
                <a:cubicBezTo>
                  <a:pt x="28247" y="30491"/>
                  <a:pt x="29007" y="31468"/>
                  <a:pt x="30034" y="32081"/>
                </a:cubicBezTo>
                <a:cubicBezTo>
                  <a:pt x="31752" y="33105"/>
                  <a:pt x="33887" y="32947"/>
                  <a:pt x="35885" y="32986"/>
                </a:cubicBezTo>
                <a:cubicBezTo>
                  <a:pt x="39157" y="33051"/>
                  <a:pt x="43190" y="34778"/>
                  <a:pt x="46209" y="36041"/>
                </a:cubicBezTo>
                <a:cubicBezTo>
                  <a:pt x="46806" y="36291"/>
                  <a:pt x="46653" y="37473"/>
                  <a:pt x="47252" y="37723"/>
                </a:cubicBezTo>
                <a:cubicBezTo>
                  <a:pt x="48561" y="38748"/>
                  <a:pt x="50612" y="39742"/>
                  <a:pt x="51847" y="39742"/>
                </a:cubicBezTo>
                <a:cubicBezTo>
                  <a:pt x="52227" y="39742"/>
                  <a:pt x="52530" y="39648"/>
                  <a:pt x="52709" y="39431"/>
                </a:cubicBezTo>
                <a:cubicBezTo>
                  <a:pt x="54918" y="37262"/>
                  <a:pt x="55550" y="32489"/>
                  <a:pt x="53327" y="29664"/>
                </a:cubicBezTo>
                <a:cubicBezTo>
                  <a:pt x="52336" y="28089"/>
                  <a:pt x="51340" y="26516"/>
                  <a:pt x="50299" y="24937"/>
                </a:cubicBezTo>
                <a:cubicBezTo>
                  <a:pt x="49781" y="24146"/>
                  <a:pt x="49250" y="23357"/>
                  <a:pt x="48707" y="22561"/>
                </a:cubicBezTo>
                <a:lnTo>
                  <a:pt x="47880" y="21366"/>
                </a:lnTo>
                <a:lnTo>
                  <a:pt x="47460" y="20767"/>
                </a:lnTo>
                <a:lnTo>
                  <a:pt x="46780" y="19869"/>
                </a:lnTo>
                <a:cubicBezTo>
                  <a:pt x="45458" y="18137"/>
                  <a:pt x="44072" y="16365"/>
                  <a:pt x="42605" y="14566"/>
                </a:cubicBezTo>
                <a:lnTo>
                  <a:pt x="42174" y="14102"/>
                </a:lnTo>
                <a:cubicBezTo>
                  <a:pt x="40396" y="12241"/>
                  <a:pt x="38445" y="10852"/>
                  <a:pt x="36452" y="9320"/>
                </a:cubicBezTo>
                <a:cubicBezTo>
                  <a:pt x="34501" y="7821"/>
                  <a:pt x="33559" y="5461"/>
                  <a:pt x="31889" y="3706"/>
                </a:cubicBezTo>
                <a:cubicBezTo>
                  <a:pt x="30107" y="1834"/>
                  <a:pt x="27576" y="850"/>
                  <a:pt x="25047" y="316"/>
                </a:cubicBezTo>
                <a:cubicBezTo>
                  <a:pt x="24170" y="130"/>
                  <a:pt x="23247" y="0"/>
                  <a:pt x="22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1467725" y="4213925"/>
            <a:ext cx="2145602" cy="1806497"/>
          </a:xfrm>
          <a:custGeom>
            <a:avLst/>
            <a:gdLst/>
            <a:ahLst/>
            <a:cxnLst/>
            <a:rect l="l" t="t" r="r" b="b"/>
            <a:pathLst>
              <a:path w="44721" h="37653" extrusionOk="0">
                <a:moveTo>
                  <a:pt x="27258" y="1"/>
                </a:moveTo>
                <a:cubicBezTo>
                  <a:pt x="26810" y="1"/>
                  <a:pt x="26362" y="42"/>
                  <a:pt x="25920" y="127"/>
                </a:cubicBezTo>
                <a:cubicBezTo>
                  <a:pt x="23467" y="601"/>
                  <a:pt x="21352" y="2258"/>
                  <a:pt x="18884" y="2655"/>
                </a:cubicBezTo>
                <a:cubicBezTo>
                  <a:pt x="18429" y="2728"/>
                  <a:pt x="17972" y="2757"/>
                  <a:pt x="17514" y="2757"/>
                </a:cubicBezTo>
                <a:cubicBezTo>
                  <a:pt x="15988" y="2757"/>
                  <a:pt x="14448" y="2439"/>
                  <a:pt x="12913" y="2390"/>
                </a:cubicBezTo>
                <a:cubicBezTo>
                  <a:pt x="12755" y="2385"/>
                  <a:pt x="12599" y="2382"/>
                  <a:pt x="12444" y="2382"/>
                </a:cubicBezTo>
                <a:cubicBezTo>
                  <a:pt x="7176" y="2382"/>
                  <a:pt x="3676" y="5309"/>
                  <a:pt x="1537" y="10004"/>
                </a:cubicBezTo>
                <a:cubicBezTo>
                  <a:pt x="639" y="11975"/>
                  <a:pt x="0" y="14274"/>
                  <a:pt x="827" y="16277"/>
                </a:cubicBezTo>
                <a:cubicBezTo>
                  <a:pt x="1847" y="18754"/>
                  <a:pt x="4770" y="19912"/>
                  <a:pt x="5776" y="22331"/>
                </a:cubicBezTo>
                <a:cubicBezTo>
                  <a:pt x="7056" y="25413"/>
                  <a:pt x="6934" y="28588"/>
                  <a:pt x="8905" y="31525"/>
                </a:cubicBezTo>
                <a:cubicBezTo>
                  <a:pt x="11391" y="35229"/>
                  <a:pt x="15744" y="37653"/>
                  <a:pt x="20205" y="37653"/>
                </a:cubicBezTo>
                <a:cubicBezTo>
                  <a:pt x="20219" y="37653"/>
                  <a:pt x="20234" y="37653"/>
                  <a:pt x="20249" y="37653"/>
                </a:cubicBezTo>
                <a:cubicBezTo>
                  <a:pt x="24724" y="37636"/>
                  <a:pt x="29146" y="35107"/>
                  <a:pt x="31286" y="31176"/>
                </a:cubicBezTo>
                <a:cubicBezTo>
                  <a:pt x="32114" y="29655"/>
                  <a:pt x="32626" y="27940"/>
                  <a:pt x="33740" y="26615"/>
                </a:cubicBezTo>
                <a:cubicBezTo>
                  <a:pt x="35995" y="23932"/>
                  <a:pt x="40102" y="23515"/>
                  <a:pt x="42534" y="20991"/>
                </a:cubicBezTo>
                <a:cubicBezTo>
                  <a:pt x="44031" y="19438"/>
                  <a:pt x="44720" y="17144"/>
                  <a:pt x="44327" y="15022"/>
                </a:cubicBezTo>
                <a:cubicBezTo>
                  <a:pt x="43933" y="12902"/>
                  <a:pt x="42468" y="11007"/>
                  <a:pt x="40514" y="10094"/>
                </a:cubicBezTo>
                <a:cubicBezTo>
                  <a:pt x="39236" y="9497"/>
                  <a:pt x="37756" y="9285"/>
                  <a:pt x="36658" y="8399"/>
                </a:cubicBezTo>
                <a:cubicBezTo>
                  <a:pt x="35232" y="7249"/>
                  <a:pt x="34822" y="5282"/>
                  <a:pt x="33886" y="3707"/>
                </a:cubicBezTo>
                <a:cubicBezTo>
                  <a:pt x="33122" y="2419"/>
                  <a:pt x="31948" y="1404"/>
                  <a:pt x="30597" y="764"/>
                </a:cubicBezTo>
                <a:cubicBezTo>
                  <a:pt x="29555" y="271"/>
                  <a:pt x="28407" y="1"/>
                  <a:pt x="27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TITLE_ONLY_1_2">
    <p:spTree>
      <p:nvGrpSpPr>
        <p:cNvPr id="1" name="Shape 195"/>
        <p:cNvGrpSpPr/>
        <p:nvPr/>
      </p:nvGrpSpPr>
      <p:grpSpPr>
        <a:xfrm>
          <a:off x="0" y="0"/>
          <a:ext cx="0" cy="0"/>
          <a:chOff x="0" y="0"/>
          <a:chExt cx="0" cy="0"/>
        </a:xfrm>
      </p:grpSpPr>
      <p:sp>
        <p:nvSpPr>
          <p:cNvPr id="196" name="Google Shape;196;p24"/>
          <p:cNvSpPr/>
          <p:nvPr/>
        </p:nvSpPr>
        <p:spPr>
          <a:xfrm rot="-8100000">
            <a:off x="-1002668" y="3423446"/>
            <a:ext cx="2564773" cy="1834956"/>
          </a:xfrm>
          <a:custGeom>
            <a:avLst/>
            <a:gdLst/>
            <a:ahLst/>
            <a:cxnLst/>
            <a:rect l="l" t="t" r="r" b="b"/>
            <a:pathLst>
              <a:path w="55550" h="39743" extrusionOk="0">
                <a:moveTo>
                  <a:pt x="22341" y="0"/>
                </a:moveTo>
                <a:cubicBezTo>
                  <a:pt x="21059" y="0"/>
                  <a:pt x="19811" y="260"/>
                  <a:pt x="18771" y="987"/>
                </a:cubicBezTo>
                <a:cubicBezTo>
                  <a:pt x="16926" y="2278"/>
                  <a:pt x="16237" y="4681"/>
                  <a:pt x="14696" y="6322"/>
                </a:cubicBezTo>
                <a:cubicBezTo>
                  <a:pt x="12127" y="9065"/>
                  <a:pt x="7724" y="9213"/>
                  <a:pt x="4839" y="11620"/>
                </a:cubicBezTo>
                <a:cubicBezTo>
                  <a:pt x="2604" y="13487"/>
                  <a:pt x="1611" y="16418"/>
                  <a:pt x="790" y="19212"/>
                </a:cubicBezTo>
                <a:cubicBezTo>
                  <a:pt x="359" y="20672"/>
                  <a:pt x="0" y="22414"/>
                  <a:pt x="975" y="23583"/>
                </a:cubicBezTo>
                <a:cubicBezTo>
                  <a:pt x="1857" y="24641"/>
                  <a:pt x="3434" y="24728"/>
                  <a:pt x="4641" y="25390"/>
                </a:cubicBezTo>
                <a:cubicBezTo>
                  <a:pt x="6243" y="26267"/>
                  <a:pt x="7090" y="28091"/>
                  <a:pt x="8536" y="29207"/>
                </a:cubicBezTo>
                <a:cubicBezTo>
                  <a:pt x="9763" y="30154"/>
                  <a:pt x="11240" y="30489"/>
                  <a:pt x="12790" y="30489"/>
                </a:cubicBezTo>
                <a:cubicBezTo>
                  <a:pt x="14473" y="30489"/>
                  <a:pt x="16242" y="30094"/>
                  <a:pt x="17869" y="29659"/>
                </a:cubicBezTo>
                <a:cubicBezTo>
                  <a:pt x="19614" y="29194"/>
                  <a:pt x="21502" y="28735"/>
                  <a:pt x="23296" y="28735"/>
                </a:cubicBezTo>
                <a:cubicBezTo>
                  <a:pt x="24714" y="28735"/>
                  <a:pt x="26073" y="29022"/>
                  <a:pt x="27257" y="29822"/>
                </a:cubicBezTo>
                <a:cubicBezTo>
                  <a:pt x="28247" y="30491"/>
                  <a:pt x="29007" y="31468"/>
                  <a:pt x="30034" y="32081"/>
                </a:cubicBezTo>
                <a:cubicBezTo>
                  <a:pt x="31752" y="33105"/>
                  <a:pt x="33887" y="32947"/>
                  <a:pt x="35885" y="32986"/>
                </a:cubicBezTo>
                <a:cubicBezTo>
                  <a:pt x="39157" y="33051"/>
                  <a:pt x="43190" y="34778"/>
                  <a:pt x="46209" y="36041"/>
                </a:cubicBezTo>
                <a:cubicBezTo>
                  <a:pt x="46806" y="36291"/>
                  <a:pt x="46653" y="37473"/>
                  <a:pt x="47252" y="37723"/>
                </a:cubicBezTo>
                <a:cubicBezTo>
                  <a:pt x="48561" y="38748"/>
                  <a:pt x="50612" y="39742"/>
                  <a:pt x="51847" y="39742"/>
                </a:cubicBezTo>
                <a:cubicBezTo>
                  <a:pt x="52227" y="39742"/>
                  <a:pt x="52530" y="39648"/>
                  <a:pt x="52709" y="39431"/>
                </a:cubicBezTo>
                <a:cubicBezTo>
                  <a:pt x="54918" y="37262"/>
                  <a:pt x="55550" y="32489"/>
                  <a:pt x="53327" y="29664"/>
                </a:cubicBezTo>
                <a:cubicBezTo>
                  <a:pt x="52336" y="28089"/>
                  <a:pt x="51340" y="26516"/>
                  <a:pt x="50299" y="24937"/>
                </a:cubicBezTo>
                <a:cubicBezTo>
                  <a:pt x="49781" y="24146"/>
                  <a:pt x="49250" y="23357"/>
                  <a:pt x="48707" y="22561"/>
                </a:cubicBezTo>
                <a:lnTo>
                  <a:pt x="47880" y="21366"/>
                </a:lnTo>
                <a:lnTo>
                  <a:pt x="47460" y="20767"/>
                </a:lnTo>
                <a:lnTo>
                  <a:pt x="46780" y="19869"/>
                </a:lnTo>
                <a:cubicBezTo>
                  <a:pt x="45458" y="18137"/>
                  <a:pt x="44072" y="16365"/>
                  <a:pt x="42605" y="14566"/>
                </a:cubicBezTo>
                <a:lnTo>
                  <a:pt x="42174" y="14102"/>
                </a:lnTo>
                <a:cubicBezTo>
                  <a:pt x="40396" y="12241"/>
                  <a:pt x="38445" y="10852"/>
                  <a:pt x="36452" y="9320"/>
                </a:cubicBezTo>
                <a:cubicBezTo>
                  <a:pt x="34501" y="7821"/>
                  <a:pt x="33559" y="5461"/>
                  <a:pt x="31889" y="3706"/>
                </a:cubicBezTo>
                <a:cubicBezTo>
                  <a:pt x="30107" y="1834"/>
                  <a:pt x="27576" y="850"/>
                  <a:pt x="25047" y="316"/>
                </a:cubicBezTo>
                <a:cubicBezTo>
                  <a:pt x="24170" y="130"/>
                  <a:pt x="23247" y="0"/>
                  <a:pt x="22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1140675" y="1239075"/>
            <a:ext cx="2525131" cy="2967487"/>
          </a:xfrm>
          <a:custGeom>
            <a:avLst/>
            <a:gdLst/>
            <a:ahLst/>
            <a:cxnLst/>
            <a:rect l="l" t="t" r="r" b="b"/>
            <a:pathLst>
              <a:path w="74791" h="87893" extrusionOk="0">
                <a:moveTo>
                  <a:pt x="26476" y="1"/>
                </a:moveTo>
                <a:cubicBezTo>
                  <a:pt x="23552" y="1"/>
                  <a:pt x="20661" y="318"/>
                  <a:pt x="17986" y="1448"/>
                </a:cubicBezTo>
                <a:cubicBezTo>
                  <a:pt x="15199" y="2626"/>
                  <a:pt x="11132" y="5482"/>
                  <a:pt x="10467" y="8699"/>
                </a:cubicBezTo>
                <a:cubicBezTo>
                  <a:pt x="10095" y="10505"/>
                  <a:pt x="10375" y="12431"/>
                  <a:pt x="9763" y="14172"/>
                </a:cubicBezTo>
                <a:cubicBezTo>
                  <a:pt x="9157" y="15893"/>
                  <a:pt x="7765" y="17196"/>
                  <a:pt x="6721" y="18693"/>
                </a:cubicBezTo>
                <a:cubicBezTo>
                  <a:pt x="5678" y="20189"/>
                  <a:pt x="4983" y="22235"/>
                  <a:pt x="5921" y="23800"/>
                </a:cubicBezTo>
                <a:cubicBezTo>
                  <a:pt x="6245" y="24344"/>
                  <a:pt x="6756" y="24808"/>
                  <a:pt x="6862" y="25431"/>
                </a:cubicBezTo>
                <a:cubicBezTo>
                  <a:pt x="7086" y="26765"/>
                  <a:pt x="5474" y="27551"/>
                  <a:pt x="4552" y="28540"/>
                </a:cubicBezTo>
                <a:cubicBezTo>
                  <a:pt x="0" y="33426"/>
                  <a:pt x="7315" y="39951"/>
                  <a:pt x="7947" y="44528"/>
                </a:cubicBezTo>
                <a:cubicBezTo>
                  <a:pt x="8144" y="45947"/>
                  <a:pt x="8025" y="47402"/>
                  <a:pt x="8310" y="48806"/>
                </a:cubicBezTo>
                <a:cubicBezTo>
                  <a:pt x="9290" y="53640"/>
                  <a:pt x="14509" y="56265"/>
                  <a:pt x="19265" y="57575"/>
                </a:cubicBezTo>
                <a:cubicBezTo>
                  <a:pt x="20856" y="58014"/>
                  <a:pt x="22568" y="58445"/>
                  <a:pt x="23674" y="59669"/>
                </a:cubicBezTo>
                <a:cubicBezTo>
                  <a:pt x="24365" y="60435"/>
                  <a:pt x="24743" y="61438"/>
                  <a:pt x="25388" y="62243"/>
                </a:cubicBezTo>
                <a:cubicBezTo>
                  <a:pt x="26770" y="63966"/>
                  <a:pt x="28823" y="64251"/>
                  <a:pt x="30780" y="64915"/>
                </a:cubicBezTo>
                <a:cubicBezTo>
                  <a:pt x="32524" y="65508"/>
                  <a:pt x="33972" y="66503"/>
                  <a:pt x="35572" y="67488"/>
                </a:cubicBezTo>
                <a:cubicBezTo>
                  <a:pt x="38808" y="69477"/>
                  <a:pt x="42292" y="71610"/>
                  <a:pt x="43924" y="75209"/>
                </a:cubicBezTo>
                <a:cubicBezTo>
                  <a:pt x="44912" y="77391"/>
                  <a:pt x="45088" y="79876"/>
                  <a:pt x="46114" y="82040"/>
                </a:cubicBezTo>
                <a:cubicBezTo>
                  <a:pt x="47867" y="85743"/>
                  <a:pt x="52031" y="87892"/>
                  <a:pt x="56146" y="87892"/>
                </a:cubicBezTo>
                <a:cubicBezTo>
                  <a:pt x="56801" y="87892"/>
                  <a:pt x="57455" y="87838"/>
                  <a:pt x="58097" y="87727"/>
                </a:cubicBezTo>
                <a:cubicBezTo>
                  <a:pt x="58882" y="87590"/>
                  <a:pt x="59653" y="87383"/>
                  <a:pt x="60400" y="87107"/>
                </a:cubicBezTo>
                <a:cubicBezTo>
                  <a:pt x="64070" y="85753"/>
                  <a:pt x="67139" y="82832"/>
                  <a:pt x="69079" y="79392"/>
                </a:cubicBezTo>
                <a:cubicBezTo>
                  <a:pt x="74790" y="69263"/>
                  <a:pt x="72233" y="57473"/>
                  <a:pt x="66105" y="48230"/>
                </a:cubicBezTo>
                <a:cubicBezTo>
                  <a:pt x="63027" y="43588"/>
                  <a:pt x="62715" y="39486"/>
                  <a:pt x="61950" y="34099"/>
                </a:cubicBezTo>
                <a:cubicBezTo>
                  <a:pt x="61508" y="30986"/>
                  <a:pt x="60094" y="27986"/>
                  <a:pt x="57825" y="25810"/>
                </a:cubicBezTo>
                <a:cubicBezTo>
                  <a:pt x="56358" y="24403"/>
                  <a:pt x="54544" y="23333"/>
                  <a:pt x="53355" y="21682"/>
                </a:cubicBezTo>
                <a:cubicBezTo>
                  <a:pt x="51427" y="19005"/>
                  <a:pt x="51539" y="15422"/>
                  <a:pt x="50681" y="12236"/>
                </a:cubicBezTo>
                <a:cubicBezTo>
                  <a:pt x="49466" y="7721"/>
                  <a:pt x="46079" y="3845"/>
                  <a:pt x="41768" y="2036"/>
                </a:cubicBezTo>
                <a:cubicBezTo>
                  <a:pt x="38670" y="736"/>
                  <a:pt x="35248" y="483"/>
                  <a:pt x="31896" y="248"/>
                </a:cubicBezTo>
                <a:cubicBezTo>
                  <a:pt x="30105" y="122"/>
                  <a:pt x="28284" y="1"/>
                  <a:pt x="26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575575" y="4393075"/>
            <a:ext cx="1118025" cy="941325"/>
          </a:xfrm>
          <a:custGeom>
            <a:avLst/>
            <a:gdLst/>
            <a:ahLst/>
            <a:cxnLst/>
            <a:rect l="l" t="t" r="r" b="b"/>
            <a:pathLst>
              <a:path w="44721" h="37653" extrusionOk="0">
                <a:moveTo>
                  <a:pt x="27258" y="1"/>
                </a:moveTo>
                <a:cubicBezTo>
                  <a:pt x="26810" y="1"/>
                  <a:pt x="26362" y="42"/>
                  <a:pt x="25920" y="127"/>
                </a:cubicBezTo>
                <a:cubicBezTo>
                  <a:pt x="23467" y="601"/>
                  <a:pt x="21352" y="2258"/>
                  <a:pt x="18884" y="2655"/>
                </a:cubicBezTo>
                <a:cubicBezTo>
                  <a:pt x="18429" y="2728"/>
                  <a:pt x="17972" y="2757"/>
                  <a:pt x="17514" y="2757"/>
                </a:cubicBezTo>
                <a:cubicBezTo>
                  <a:pt x="15988" y="2757"/>
                  <a:pt x="14448" y="2439"/>
                  <a:pt x="12913" y="2390"/>
                </a:cubicBezTo>
                <a:cubicBezTo>
                  <a:pt x="12755" y="2385"/>
                  <a:pt x="12599" y="2382"/>
                  <a:pt x="12444" y="2382"/>
                </a:cubicBezTo>
                <a:cubicBezTo>
                  <a:pt x="7176" y="2382"/>
                  <a:pt x="3676" y="5309"/>
                  <a:pt x="1537" y="10004"/>
                </a:cubicBezTo>
                <a:cubicBezTo>
                  <a:pt x="639" y="11975"/>
                  <a:pt x="0" y="14274"/>
                  <a:pt x="827" y="16277"/>
                </a:cubicBezTo>
                <a:cubicBezTo>
                  <a:pt x="1847" y="18754"/>
                  <a:pt x="4770" y="19912"/>
                  <a:pt x="5776" y="22331"/>
                </a:cubicBezTo>
                <a:cubicBezTo>
                  <a:pt x="7056" y="25413"/>
                  <a:pt x="6934" y="28588"/>
                  <a:pt x="8905" y="31525"/>
                </a:cubicBezTo>
                <a:cubicBezTo>
                  <a:pt x="11391" y="35229"/>
                  <a:pt x="15744" y="37653"/>
                  <a:pt x="20205" y="37653"/>
                </a:cubicBezTo>
                <a:cubicBezTo>
                  <a:pt x="20219" y="37653"/>
                  <a:pt x="20234" y="37653"/>
                  <a:pt x="20249" y="37653"/>
                </a:cubicBezTo>
                <a:cubicBezTo>
                  <a:pt x="24724" y="37636"/>
                  <a:pt x="29146" y="35107"/>
                  <a:pt x="31286" y="31176"/>
                </a:cubicBezTo>
                <a:cubicBezTo>
                  <a:pt x="32114" y="29655"/>
                  <a:pt x="32626" y="27940"/>
                  <a:pt x="33740" y="26615"/>
                </a:cubicBezTo>
                <a:cubicBezTo>
                  <a:pt x="35995" y="23932"/>
                  <a:pt x="40102" y="23515"/>
                  <a:pt x="42534" y="20991"/>
                </a:cubicBezTo>
                <a:cubicBezTo>
                  <a:pt x="44031" y="19438"/>
                  <a:pt x="44720" y="17144"/>
                  <a:pt x="44327" y="15022"/>
                </a:cubicBezTo>
                <a:cubicBezTo>
                  <a:pt x="43933" y="12902"/>
                  <a:pt x="42468" y="11007"/>
                  <a:pt x="40514" y="10094"/>
                </a:cubicBezTo>
                <a:cubicBezTo>
                  <a:pt x="39236" y="9497"/>
                  <a:pt x="37756" y="9285"/>
                  <a:pt x="36658" y="8399"/>
                </a:cubicBezTo>
                <a:cubicBezTo>
                  <a:pt x="35232" y="7249"/>
                  <a:pt x="34822" y="5282"/>
                  <a:pt x="33886" y="3707"/>
                </a:cubicBezTo>
                <a:cubicBezTo>
                  <a:pt x="33122" y="2419"/>
                  <a:pt x="31948" y="1404"/>
                  <a:pt x="30597" y="764"/>
                </a:cubicBezTo>
                <a:cubicBezTo>
                  <a:pt x="29555" y="271"/>
                  <a:pt x="28407" y="1"/>
                  <a:pt x="27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rot="2416558">
            <a:off x="7211138" y="-755152"/>
            <a:ext cx="2525254" cy="2967632"/>
          </a:xfrm>
          <a:custGeom>
            <a:avLst/>
            <a:gdLst/>
            <a:ahLst/>
            <a:cxnLst/>
            <a:rect l="l" t="t" r="r" b="b"/>
            <a:pathLst>
              <a:path w="74791" h="87893" extrusionOk="0">
                <a:moveTo>
                  <a:pt x="26476" y="1"/>
                </a:moveTo>
                <a:cubicBezTo>
                  <a:pt x="23552" y="1"/>
                  <a:pt x="20661" y="318"/>
                  <a:pt x="17986" y="1448"/>
                </a:cubicBezTo>
                <a:cubicBezTo>
                  <a:pt x="15199" y="2626"/>
                  <a:pt x="11132" y="5482"/>
                  <a:pt x="10467" y="8699"/>
                </a:cubicBezTo>
                <a:cubicBezTo>
                  <a:pt x="10095" y="10505"/>
                  <a:pt x="10375" y="12431"/>
                  <a:pt x="9763" y="14172"/>
                </a:cubicBezTo>
                <a:cubicBezTo>
                  <a:pt x="9157" y="15893"/>
                  <a:pt x="7765" y="17196"/>
                  <a:pt x="6721" y="18693"/>
                </a:cubicBezTo>
                <a:cubicBezTo>
                  <a:pt x="5678" y="20189"/>
                  <a:pt x="4983" y="22235"/>
                  <a:pt x="5921" y="23800"/>
                </a:cubicBezTo>
                <a:cubicBezTo>
                  <a:pt x="6245" y="24344"/>
                  <a:pt x="6756" y="24808"/>
                  <a:pt x="6862" y="25431"/>
                </a:cubicBezTo>
                <a:cubicBezTo>
                  <a:pt x="7086" y="26765"/>
                  <a:pt x="5474" y="27551"/>
                  <a:pt x="4552" y="28540"/>
                </a:cubicBezTo>
                <a:cubicBezTo>
                  <a:pt x="0" y="33426"/>
                  <a:pt x="7315" y="39951"/>
                  <a:pt x="7947" y="44528"/>
                </a:cubicBezTo>
                <a:cubicBezTo>
                  <a:pt x="8144" y="45947"/>
                  <a:pt x="8025" y="47402"/>
                  <a:pt x="8310" y="48806"/>
                </a:cubicBezTo>
                <a:cubicBezTo>
                  <a:pt x="9290" y="53640"/>
                  <a:pt x="14509" y="56265"/>
                  <a:pt x="19265" y="57575"/>
                </a:cubicBezTo>
                <a:cubicBezTo>
                  <a:pt x="20856" y="58014"/>
                  <a:pt x="22568" y="58445"/>
                  <a:pt x="23674" y="59669"/>
                </a:cubicBezTo>
                <a:cubicBezTo>
                  <a:pt x="24365" y="60435"/>
                  <a:pt x="24743" y="61438"/>
                  <a:pt x="25388" y="62243"/>
                </a:cubicBezTo>
                <a:cubicBezTo>
                  <a:pt x="26770" y="63966"/>
                  <a:pt x="28823" y="64251"/>
                  <a:pt x="30780" y="64915"/>
                </a:cubicBezTo>
                <a:cubicBezTo>
                  <a:pt x="32524" y="65508"/>
                  <a:pt x="33972" y="66503"/>
                  <a:pt x="35572" y="67488"/>
                </a:cubicBezTo>
                <a:cubicBezTo>
                  <a:pt x="38808" y="69477"/>
                  <a:pt x="42292" y="71610"/>
                  <a:pt x="43924" y="75209"/>
                </a:cubicBezTo>
                <a:cubicBezTo>
                  <a:pt x="44912" y="77391"/>
                  <a:pt x="45088" y="79876"/>
                  <a:pt x="46114" y="82040"/>
                </a:cubicBezTo>
                <a:cubicBezTo>
                  <a:pt x="47867" y="85743"/>
                  <a:pt x="52031" y="87892"/>
                  <a:pt x="56146" y="87892"/>
                </a:cubicBezTo>
                <a:cubicBezTo>
                  <a:pt x="56801" y="87892"/>
                  <a:pt x="57455" y="87838"/>
                  <a:pt x="58097" y="87727"/>
                </a:cubicBezTo>
                <a:cubicBezTo>
                  <a:pt x="58882" y="87590"/>
                  <a:pt x="59653" y="87383"/>
                  <a:pt x="60400" y="87107"/>
                </a:cubicBezTo>
                <a:cubicBezTo>
                  <a:pt x="64070" y="85753"/>
                  <a:pt x="67139" y="82832"/>
                  <a:pt x="69079" y="79392"/>
                </a:cubicBezTo>
                <a:cubicBezTo>
                  <a:pt x="74790" y="69263"/>
                  <a:pt x="72233" y="57473"/>
                  <a:pt x="66105" y="48230"/>
                </a:cubicBezTo>
                <a:cubicBezTo>
                  <a:pt x="63027" y="43588"/>
                  <a:pt x="62715" y="39486"/>
                  <a:pt x="61950" y="34099"/>
                </a:cubicBezTo>
                <a:cubicBezTo>
                  <a:pt x="61508" y="30986"/>
                  <a:pt x="60094" y="27986"/>
                  <a:pt x="57825" y="25810"/>
                </a:cubicBezTo>
                <a:cubicBezTo>
                  <a:pt x="56358" y="24403"/>
                  <a:pt x="54544" y="23333"/>
                  <a:pt x="53355" y="21682"/>
                </a:cubicBezTo>
                <a:cubicBezTo>
                  <a:pt x="51427" y="19005"/>
                  <a:pt x="51539" y="15422"/>
                  <a:pt x="50681" y="12236"/>
                </a:cubicBezTo>
                <a:cubicBezTo>
                  <a:pt x="49466" y="7721"/>
                  <a:pt x="46079" y="3845"/>
                  <a:pt x="41768" y="2036"/>
                </a:cubicBezTo>
                <a:cubicBezTo>
                  <a:pt x="38670" y="736"/>
                  <a:pt x="35248" y="483"/>
                  <a:pt x="31896" y="248"/>
                </a:cubicBezTo>
                <a:cubicBezTo>
                  <a:pt x="30105" y="122"/>
                  <a:pt x="28284" y="1"/>
                  <a:pt x="26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8088125" y="1014525"/>
            <a:ext cx="1739759" cy="1464796"/>
          </a:xfrm>
          <a:custGeom>
            <a:avLst/>
            <a:gdLst/>
            <a:ahLst/>
            <a:cxnLst/>
            <a:rect l="l" t="t" r="r" b="b"/>
            <a:pathLst>
              <a:path w="44721" h="37653" extrusionOk="0">
                <a:moveTo>
                  <a:pt x="27258" y="1"/>
                </a:moveTo>
                <a:cubicBezTo>
                  <a:pt x="26810" y="1"/>
                  <a:pt x="26362" y="42"/>
                  <a:pt x="25920" y="127"/>
                </a:cubicBezTo>
                <a:cubicBezTo>
                  <a:pt x="23467" y="601"/>
                  <a:pt x="21352" y="2258"/>
                  <a:pt x="18884" y="2655"/>
                </a:cubicBezTo>
                <a:cubicBezTo>
                  <a:pt x="18429" y="2728"/>
                  <a:pt x="17972" y="2757"/>
                  <a:pt x="17514" y="2757"/>
                </a:cubicBezTo>
                <a:cubicBezTo>
                  <a:pt x="15988" y="2757"/>
                  <a:pt x="14448" y="2439"/>
                  <a:pt x="12913" y="2390"/>
                </a:cubicBezTo>
                <a:cubicBezTo>
                  <a:pt x="12755" y="2385"/>
                  <a:pt x="12599" y="2382"/>
                  <a:pt x="12444" y="2382"/>
                </a:cubicBezTo>
                <a:cubicBezTo>
                  <a:pt x="7176" y="2382"/>
                  <a:pt x="3676" y="5309"/>
                  <a:pt x="1537" y="10004"/>
                </a:cubicBezTo>
                <a:cubicBezTo>
                  <a:pt x="639" y="11975"/>
                  <a:pt x="0" y="14274"/>
                  <a:pt x="827" y="16277"/>
                </a:cubicBezTo>
                <a:cubicBezTo>
                  <a:pt x="1847" y="18754"/>
                  <a:pt x="4770" y="19912"/>
                  <a:pt x="5776" y="22331"/>
                </a:cubicBezTo>
                <a:cubicBezTo>
                  <a:pt x="7056" y="25413"/>
                  <a:pt x="6934" y="28588"/>
                  <a:pt x="8905" y="31525"/>
                </a:cubicBezTo>
                <a:cubicBezTo>
                  <a:pt x="11391" y="35229"/>
                  <a:pt x="15744" y="37653"/>
                  <a:pt x="20205" y="37653"/>
                </a:cubicBezTo>
                <a:cubicBezTo>
                  <a:pt x="20219" y="37653"/>
                  <a:pt x="20234" y="37653"/>
                  <a:pt x="20249" y="37653"/>
                </a:cubicBezTo>
                <a:cubicBezTo>
                  <a:pt x="24724" y="37636"/>
                  <a:pt x="29146" y="35107"/>
                  <a:pt x="31286" y="31176"/>
                </a:cubicBezTo>
                <a:cubicBezTo>
                  <a:pt x="32114" y="29655"/>
                  <a:pt x="32626" y="27940"/>
                  <a:pt x="33740" y="26615"/>
                </a:cubicBezTo>
                <a:cubicBezTo>
                  <a:pt x="35995" y="23932"/>
                  <a:pt x="40102" y="23515"/>
                  <a:pt x="42534" y="20991"/>
                </a:cubicBezTo>
                <a:cubicBezTo>
                  <a:pt x="44031" y="19438"/>
                  <a:pt x="44720" y="17144"/>
                  <a:pt x="44327" y="15022"/>
                </a:cubicBezTo>
                <a:cubicBezTo>
                  <a:pt x="43933" y="12902"/>
                  <a:pt x="42468" y="11007"/>
                  <a:pt x="40514" y="10094"/>
                </a:cubicBezTo>
                <a:cubicBezTo>
                  <a:pt x="39236" y="9497"/>
                  <a:pt x="37756" y="9285"/>
                  <a:pt x="36658" y="8399"/>
                </a:cubicBezTo>
                <a:cubicBezTo>
                  <a:pt x="35232" y="7249"/>
                  <a:pt x="34822" y="5282"/>
                  <a:pt x="33886" y="3707"/>
                </a:cubicBezTo>
                <a:cubicBezTo>
                  <a:pt x="33122" y="2419"/>
                  <a:pt x="31948" y="1404"/>
                  <a:pt x="30597" y="764"/>
                </a:cubicBezTo>
                <a:cubicBezTo>
                  <a:pt x="29555" y="271"/>
                  <a:pt x="28407" y="1"/>
                  <a:pt x="272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ONE_COLUMN_TEXT_2">
    <p:spTree>
      <p:nvGrpSpPr>
        <p:cNvPr id="1" name="Shape 201"/>
        <p:cNvGrpSpPr/>
        <p:nvPr/>
      </p:nvGrpSpPr>
      <p:grpSpPr>
        <a:xfrm>
          <a:off x="0" y="0"/>
          <a:ext cx="0" cy="0"/>
          <a:chOff x="0" y="0"/>
          <a:chExt cx="0" cy="0"/>
        </a:xfrm>
      </p:grpSpPr>
      <p:sp>
        <p:nvSpPr>
          <p:cNvPr id="202" name="Google Shape;202;p25"/>
          <p:cNvSpPr/>
          <p:nvPr/>
        </p:nvSpPr>
        <p:spPr>
          <a:xfrm rot="5270550" flipH="1">
            <a:off x="-2959493" y="-1786975"/>
            <a:ext cx="4281267" cy="5031266"/>
          </a:xfrm>
          <a:custGeom>
            <a:avLst/>
            <a:gdLst/>
            <a:ahLst/>
            <a:cxnLst/>
            <a:rect l="l" t="t" r="r" b="b"/>
            <a:pathLst>
              <a:path w="74791" h="87893" extrusionOk="0">
                <a:moveTo>
                  <a:pt x="26476" y="1"/>
                </a:moveTo>
                <a:cubicBezTo>
                  <a:pt x="23552" y="1"/>
                  <a:pt x="20661" y="318"/>
                  <a:pt x="17986" y="1448"/>
                </a:cubicBezTo>
                <a:cubicBezTo>
                  <a:pt x="15199" y="2626"/>
                  <a:pt x="11132" y="5482"/>
                  <a:pt x="10467" y="8699"/>
                </a:cubicBezTo>
                <a:cubicBezTo>
                  <a:pt x="10095" y="10505"/>
                  <a:pt x="10375" y="12431"/>
                  <a:pt x="9763" y="14172"/>
                </a:cubicBezTo>
                <a:cubicBezTo>
                  <a:pt x="9157" y="15893"/>
                  <a:pt x="7765" y="17196"/>
                  <a:pt x="6721" y="18693"/>
                </a:cubicBezTo>
                <a:cubicBezTo>
                  <a:pt x="5678" y="20189"/>
                  <a:pt x="4983" y="22235"/>
                  <a:pt x="5921" y="23800"/>
                </a:cubicBezTo>
                <a:cubicBezTo>
                  <a:pt x="6245" y="24344"/>
                  <a:pt x="6756" y="24808"/>
                  <a:pt x="6862" y="25431"/>
                </a:cubicBezTo>
                <a:cubicBezTo>
                  <a:pt x="7086" y="26765"/>
                  <a:pt x="5474" y="27551"/>
                  <a:pt x="4552" y="28540"/>
                </a:cubicBezTo>
                <a:cubicBezTo>
                  <a:pt x="0" y="33426"/>
                  <a:pt x="7315" y="39951"/>
                  <a:pt x="7947" y="44528"/>
                </a:cubicBezTo>
                <a:cubicBezTo>
                  <a:pt x="8144" y="45947"/>
                  <a:pt x="8025" y="47402"/>
                  <a:pt x="8310" y="48806"/>
                </a:cubicBezTo>
                <a:cubicBezTo>
                  <a:pt x="9290" y="53640"/>
                  <a:pt x="14509" y="56265"/>
                  <a:pt x="19265" y="57575"/>
                </a:cubicBezTo>
                <a:cubicBezTo>
                  <a:pt x="20856" y="58014"/>
                  <a:pt x="22568" y="58445"/>
                  <a:pt x="23674" y="59669"/>
                </a:cubicBezTo>
                <a:cubicBezTo>
                  <a:pt x="24365" y="60435"/>
                  <a:pt x="24743" y="61438"/>
                  <a:pt x="25388" y="62243"/>
                </a:cubicBezTo>
                <a:cubicBezTo>
                  <a:pt x="26770" y="63966"/>
                  <a:pt x="28823" y="64251"/>
                  <a:pt x="30780" y="64915"/>
                </a:cubicBezTo>
                <a:cubicBezTo>
                  <a:pt x="32524" y="65508"/>
                  <a:pt x="33972" y="66503"/>
                  <a:pt x="35572" y="67488"/>
                </a:cubicBezTo>
                <a:cubicBezTo>
                  <a:pt x="38808" y="69477"/>
                  <a:pt x="42292" y="71610"/>
                  <a:pt x="43924" y="75209"/>
                </a:cubicBezTo>
                <a:cubicBezTo>
                  <a:pt x="44912" y="77391"/>
                  <a:pt x="45088" y="79876"/>
                  <a:pt x="46114" y="82040"/>
                </a:cubicBezTo>
                <a:cubicBezTo>
                  <a:pt x="47867" y="85743"/>
                  <a:pt x="52031" y="87892"/>
                  <a:pt x="56146" y="87892"/>
                </a:cubicBezTo>
                <a:cubicBezTo>
                  <a:pt x="56801" y="87892"/>
                  <a:pt x="57455" y="87838"/>
                  <a:pt x="58097" y="87727"/>
                </a:cubicBezTo>
                <a:cubicBezTo>
                  <a:pt x="58882" y="87590"/>
                  <a:pt x="59653" y="87383"/>
                  <a:pt x="60400" y="87107"/>
                </a:cubicBezTo>
                <a:cubicBezTo>
                  <a:pt x="64070" y="85753"/>
                  <a:pt x="67139" y="82832"/>
                  <a:pt x="69079" y="79392"/>
                </a:cubicBezTo>
                <a:cubicBezTo>
                  <a:pt x="74790" y="69263"/>
                  <a:pt x="72233" y="57473"/>
                  <a:pt x="66105" y="48230"/>
                </a:cubicBezTo>
                <a:cubicBezTo>
                  <a:pt x="63027" y="43588"/>
                  <a:pt x="62715" y="39486"/>
                  <a:pt x="61950" y="34099"/>
                </a:cubicBezTo>
                <a:cubicBezTo>
                  <a:pt x="61508" y="30986"/>
                  <a:pt x="60094" y="27986"/>
                  <a:pt x="57825" y="25810"/>
                </a:cubicBezTo>
                <a:cubicBezTo>
                  <a:pt x="56358" y="24403"/>
                  <a:pt x="54544" y="23333"/>
                  <a:pt x="53355" y="21682"/>
                </a:cubicBezTo>
                <a:cubicBezTo>
                  <a:pt x="51427" y="19005"/>
                  <a:pt x="51539" y="15422"/>
                  <a:pt x="50681" y="12236"/>
                </a:cubicBezTo>
                <a:cubicBezTo>
                  <a:pt x="49466" y="7721"/>
                  <a:pt x="46079" y="3845"/>
                  <a:pt x="41768" y="2036"/>
                </a:cubicBezTo>
                <a:cubicBezTo>
                  <a:pt x="38670" y="736"/>
                  <a:pt x="35248" y="483"/>
                  <a:pt x="31896" y="248"/>
                </a:cubicBezTo>
                <a:cubicBezTo>
                  <a:pt x="30105" y="122"/>
                  <a:pt x="28284" y="1"/>
                  <a:pt x="26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5"/>
          <p:cNvSpPr/>
          <p:nvPr/>
        </p:nvSpPr>
        <p:spPr>
          <a:xfrm rot="-8100000">
            <a:off x="8064832" y="3279971"/>
            <a:ext cx="2564773" cy="1834956"/>
          </a:xfrm>
          <a:custGeom>
            <a:avLst/>
            <a:gdLst/>
            <a:ahLst/>
            <a:cxnLst/>
            <a:rect l="l" t="t" r="r" b="b"/>
            <a:pathLst>
              <a:path w="55550" h="39743" extrusionOk="0">
                <a:moveTo>
                  <a:pt x="22341" y="0"/>
                </a:moveTo>
                <a:cubicBezTo>
                  <a:pt x="21059" y="0"/>
                  <a:pt x="19811" y="260"/>
                  <a:pt x="18771" y="987"/>
                </a:cubicBezTo>
                <a:cubicBezTo>
                  <a:pt x="16926" y="2278"/>
                  <a:pt x="16237" y="4681"/>
                  <a:pt x="14696" y="6322"/>
                </a:cubicBezTo>
                <a:cubicBezTo>
                  <a:pt x="12127" y="9065"/>
                  <a:pt x="7724" y="9213"/>
                  <a:pt x="4839" y="11620"/>
                </a:cubicBezTo>
                <a:cubicBezTo>
                  <a:pt x="2604" y="13487"/>
                  <a:pt x="1611" y="16418"/>
                  <a:pt x="790" y="19212"/>
                </a:cubicBezTo>
                <a:cubicBezTo>
                  <a:pt x="359" y="20672"/>
                  <a:pt x="0" y="22414"/>
                  <a:pt x="975" y="23583"/>
                </a:cubicBezTo>
                <a:cubicBezTo>
                  <a:pt x="1857" y="24641"/>
                  <a:pt x="3434" y="24728"/>
                  <a:pt x="4641" y="25390"/>
                </a:cubicBezTo>
                <a:cubicBezTo>
                  <a:pt x="6243" y="26267"/>
                  <a:pt x="7090" y="28091"/>
                  <a:pt x="8536" y="29207"/>
                </a:cubicBezTo>
                <a:cubicBezTo>
                  <a:pt x="9763" y="30154"/>
                  <a:pt x="11240" y="30489"/>
                  <a:pt x="12790" y="30489"/>
                </a:cubicBezTo>
                <a:cubicBezTo>
                  <a:pt x="14473" y="30489"/>
                  <a:pt x="16242" y="30094"/>
                  <a:pt x="17869" y="29659"/>
                </a:cubicBezTo>
                <a:cubicBezTo>
                  <a:pt x="19614" y="29194"/>
                  <a:pt x="21502" y="28735"/>
                  <a:pt x="23296" y="28735"/>
                </a:cubicBezTo>
                <a:cubicBezTo>
                  <a:pt x="24714" y="28735"/>
                  <a:pt x="26073" y="29022"/>
                  <a:pt x="27257" y="29822"/>
                </a:cubicBezTo>
                <a:cubicBezTo>
                  <a:pt x="28247" y="30491"/>
                  <a:pt x="29007" y="31468"/>
                  <a:pt x="30034" y="32081"/>
                </a:cubicBezTo>
                <a:cubicBezTo>
                  <a:pt x="31752" y="33105"/>
                  <a:pt x="33887" y="32947"/>
                  <a:pt x="35885" y="32986"/>
                </a:cubicBezTo>
                <a:cubicBezTo>
                  <a:pt x="39157" y="33051"/>
                  <a:pt x="43190" y="34778"/>
                  <a:pt x="46209" y="36041"/>
                </a:cubicBezTo>
                <a:cubicBezTo>
                  <a:pt x="46806" y="36291"/>
                  <a:pt x="46653" y="37473"/>
                  <a:pt x="47252" y="37723"/>
                </a:cubicBezTo>
                <a:cubicBezTo>
                  <a:pt x="48561" y="38748"/>
                  <a:pt x="50612" y="39742"/>
                  <a:pt x="51847" y="39742"/>
                </a:cubicBezTo>
                <a:cubicBezTo>
                  <a:pt x="52227" y="39742"/>
                  <a:pt x="52530" y="39648"/>
                  <a:pt x="52709" y="39431"/>
                </a:cubicBezTo>
                <a:cubicBezTo>
                  <a:pt x="54918" y="37262"/>
                  <a:pt x="55550" y="32489"/>
                  <a:pt x="53327" y="29664"/>
                </a:cubicBezTo>
                <a:cubicBezTo>
                  <a:pt x="52336" y="28089"/>
                  <a:pt x="51340" y="26516"/>
                  <a:pt x="50299" y="24937"/>
                </a:cubicBezTo>
                <a:cubicBezTo>
                  <a:pt x="49781" y="24146"/>
                  <a:pt x="49250" y="23357"/>
                  <a:pt x="48707" y="22561"/>
                </a:cubicBezTo>
                <a:lnTo>
                  <a:pt x="47880" y="21366"/>
                </a:lnTo>
                <a:lnTo>
                  <a:pt x="47460" y="20767"/>
                </a:lnTo>
                <a:lnTo>
                  <a:pt x="46780" y="19869"/>
                </a:lnTo>
                <a:cubicBezTo>
                  <a:pt x="45458" y="18137"/>
                  <a:pt x="44072" y="16365"/>
                  <a:pt x="42605" y="14566"/>
                </a:cubicBezTo>
                <a:lnTo>
                  <a:pt x="42174" y="14102"/>
                </a:lnTo>
                <a:cubicBezTo>
                  <a:pt x="40396" y="12241"/>
                  <a:pt x="38445" y="10852"/>
                  <a:pt x="36452" y="9320"/>
                </a:cubicBezTo>
                <a:cubicBezTo>
                  <a:pt x="34501" y="7821"/>
                  <a:pt x="33559" y="5461"/>
                  <a:pt x="31889" y="3706"/>
                </a:cubicBezTo>
                <a:cubicBezTo>
                  <a:pt x="30107" y="1834"/>
                  <a:pt x="27576" y="850"/>
                  <a:pt x="25047" y="316"/>
                </a:cubicBezTo>
                <a:cubicBezTo>
                  <a:pt x="24170" y="130"/>
                  <a:pt x="23247" y="0"/>
                  <a:pt x="22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5"/>
          <p:cNvSpPr/>
          <p:nvPr/>
        </p:nvSpPr>
        <p:spPr>
          <a:xfrm>
            <a:off x="7639925" y="4185250"/>
            <a:ext cx="2145602" cy="1806497"/>
          </a:xfrm>
          <a:custGeom>
            <a:avLst/>
            <a:gdLst/>
            <a:ahLst/>
            <a:cxnLst/>
            <a:rect l="l" t="t" r="r" b="b"/>
            <a:pathLst>
              <a:path w="44721" h="37653" extrusionOk="0">
                <a:moveTo>
                  <a:pt x="27258" y="1"/>
                </a:moveTo>
                <a:cubicBezTo>
                  <a:pt x="26810" y="1"/>
                  <a:pt x="26362" y="42"/>
                  <a:pt x="25920" y="127"/>
                </a:cubicBezTo>
                <a:cubicBezTo>
                  <a:pt x="23467" y="601"/>
                  <a:pt x="21352" y="2258"/>
                  <a:pt x="18884" y="2655"/>
                </a:cubicBezTo>
                <a:cubicBezTo>
                  <a:pt x="18429" y="2728"/>
                  <a:pt x="17972" y="2757"/>
                  <a:pt x="17514" y="2757"/>
                </a:cubicBezTo>
                <a:cubicBezTo>
                  <a:pt x="15988" y="2757"/>
                  <a:pt x="14448" y="2439"/>
                  <a:pt x="12913" y="2390"/>
                </a:cubicBezTo>
                <a:cubicBezTo>
                  <a:pt x="12755" y="2385"/>
                  <a:pt x="12599" y="2382"/>
                  <a:pt x="12444" y="2382"/>
                </a:cubicBezTo>
                <a:cubicBezTo>
                  <a:pt x="7176" y="2382"/>
                  <a:pt x="3676" y="5309"/>
                  <a:pt x="1537" y="10004"/>
                </a:cubicBezTo>
                <a:cubicBezTo>
                  <a:pt x="639" y="11975"/>
                  <a:pt x="0" y="14274"/>
                  <a:pt x="827" y="16277"/>
                </a:cubicBezTo>
                <a:cubicBezTo>
                  <a:pt x="1847" y="18754"/>
                  <a:pt x="4770" y="19912"/>
                  <a:pt x="5776" y="22331"/>
                </a:cubicBezTo>
                <a:cubicBezTo>
                  <a:pt x="7056" y="25413"/>
                  <a:pt x="6934" y="28588"/>
                  <a:pt x="8905" y="31525"/>
                </a:cubicBezTo>
                <a:cubicBezTo>
                  <a:pt x="11391" y="35229"/>
                  <a:pt x="15744" y="37653"/>
                  <a:pt x="20205" y="37653"/>
                </a:cubicBezTo>
                <a:cubicBezTo>
                  <a:pt x="20219" y="37653"/>
                  <a:pt x="20234" y="37653"/>
                  <a:pt x="20249" y="37653"/>
                </a:cubicBezTo>
                <a:cubicBezTo>
                  <a:pt x="24724" y="37636"/>
                  <a:pt x="29146" y="35107"/>
                  <a:pt x="31286" y="31176"/>
                </a:cubicBezTo>
                <a:cubicBezTo>
                  <a:pt x="32114" y="29655"/>
                  <a:pt x="32626" y="27940"/>
                  <a:pt x="33740" y="26615"/>
                </a:cubicBezTo>
                <a:cubicBezTo>
                  <a:pt x="35995" y="23932"/>
                  <a:pt x="40102" y="23515"/>
                  <a:pt x="42534" y="20991"/>
                </a:cubicBezTo>
                <a:cubicBezTo>
                  <a:pt x="44031" y="19438"/>
                  <a:pt x="44720" y="17144"/>
                  <a:pt x="44327" y="15022"/>
                </a:cubicBezTo>
                <a:cubicBezTo>
                  <a:pt x="43933" y="12902"/>
                  <a:pt x="42468" y="11007"/>
                  <a:pt x="40514" y="10094"/>
                </a:cubicBezTo>
                <a:cubicBezTo>
                  <a:pt x="39236" y="9497"/>
                  <a:pt x="37756" y="9285"/>
                  <a:pt x="36658" y="8399"/>
                </a:cubicBezTo>
                <a:cubicBezTo>
                  <a:pt x="35232" y="7249"/>
                  <a:pt x="34822" y="5282"/>
                  <a:pt x="33886" y="3707"/>
                </a:cubicBezTo>
                <a:cubicBezTo>
                  <a:pt x="33122" y="2419"/>
                  <a:pt x="31948" y="1404"/>
                  <a:pt x="30597" y="764"/>
                </a:cubicBezTo>
                <a:cubicBezTo>
                  <a:pt x="29555" y="271"/>
                  <a:pt x="28407" y="1"/>
                  <a:pt x="27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5"/>
          <p:cNvSpPr/>
          <p:nvPr/>
        </p:nvSpPr>
        <p:spPr>
          <a:xfrm>
            <a:off x="401700" y="-1165000"/>
            <a:ext cx="2145602" cy="1806497"/>
          </a:xfrm>
          <a:custGeom>
            <a:avLst/>
            <a:gdLst/>
            <a:ahLst/>
            <a:cxnLst/>
            <a:rect l="l" t="t" r="r" b="b"/>
            <a:pathLst>
              <a:path w="44721" h="37653" extrusionOk="0">
                <a:moveTo>
                  <a:pt x="27258" y="1"/>
                </a:moveTo>
                <a:cubicBezTo>
                  <a:pt x="26810" y="1"/>
                  <a:pt x="26362" y="42"/>
                  <a:pt x="25920" y="127"/>
                </a:cubicBezTo>
                <a:cubicBezTo>
                  <a:pt x="23467" y="601"/>
                  <a:pt x="21352" y="2258"/>
                  <a:pt x="18884" y="2655"/>
                </a:cubicBezTo>
                <a:cubicBezTo>
                  <a:pt x="18429" y="2728"/>
                  <a:pt x="17972" y="2757"/>
                  <a:pt x="17514" y="2757"/>
                </a:cubicBezTo>
                <a:cubicBezTo>
                  <a:pt x="15988" y="2757"/>
                  <a:pt x="14448" y="2439"/>
                  <a:pt x="12913" y="2390"/>
                </a:cubicBezTo>
                <a:cubicBezTo>
                  <a:pt x="12755" y="2385"/>
                  <a:pt x="12599" y="2382"/>
                  <a:pt x="12444" y="2382"/>
                </a:cubicBezTo>
                <a:cubicBezTo>
                  <a:pt x="7176" y="2382"/>
                  <a:pt x="3676" y="5309"/>
                  <a:pt x="1537" y="10004"/>
                </a:cubicBezTo>
                <a:cubicBezTo>
                  <a:pt x="639" y="11975"/>
                  <a:pt x="0" y="14274"/>
                  <a:pt x="827" y="16277"/>
                </a:cubicBezTo>
                <a:cubicBezTo>
                  <a:pt x="1847" y="18754"/>
                  <a:pt x="4770" y="19912"/>
                  <a:pt x="5776" y="22331"/>
                </a:cubicBezTo>
                <a:cubicBezTo>
                  <a:pt x="7056" y="25413"/>
                  <a:pt x="6934" y="28588"/>
                  <a:pt x="8905" y="31525"/>
                </a:cubicBezTo>
                <a:cubicBezTo>
                  <a:pt x="11391" y="35229"/>
                  <a:pt x="15744" y="37653"/>
                  <a:pt x="20205" y="37653"/>
                </a:cubicBezTo>
                <a:cubicBezTo>
                  <a:pt x="20219" y="37653"/>
                  <a:pt x="20234" y="37653"/>
                  <a:pt x="20249" y="37653"/>
                </a:cubicBezTo>
                <a:cubicBezTo>
                  <a:pt x="24724" y="37636"/>
                  <a:pt x="29146" y="35107"/>
                  <a:pt x="31286" y="31176"/>
                </a:cubicBezTo>
                <a:cubicBezTo>
                  <a:pt x="32114" y="29655"/>
                  <a:pt x="32626" y="27940"/>
                  <a:pt x="33740" y="26615"/>
                </a:cubicBezTo>
                <a:cubicBezTo>
                  <a:pt x="35995" y="23932"/>
                  <a:pt x="40102" y="23515"/>
                  <a:pt x="42534" y="20991"/>
                </a:cubicBezTo>
                <a:cubicBezTo>
                  <a:pt x="44031" y="19438"/>
                  <a:pt x="44720" y="17144"/>
                  <a:pt x="44327" y="15022"/>
                </a:cubicBezTo>
                <a:cubicBezTo>
                  <a:pt x="43933" y="12902"/>
                  <a:pt x="42468" y="11007"/>
                  <a:pt x="40514" y="10094"/>
                </a:cubicBezTo>
                <a:cubicBezTo>
                  <a:pt x="39236" y="9497"/>
                  <a:pt x="37756" y="9285"/>
                  <a:pt x="36658" y="8399"/>
                </a:cubicBezTo>
                <a:cubicBezTo>
                  <a:pt x="35232" y="7249"/>
                  <a:pt x="34822" y="5282"/>
                  <a:pt x="33886" y="3707"/>
                </a:cubicBezTo>
                <a:cubicBezTo>
                  <a:pt x="33122" y="2419"/>
                  <a:pt x="31948" y="1404"/>
                  <a:pt x="30597" y="764"/>
                </a:cubicBezTo>
                <a:cubicBezTo>
                  <a:pt x="29555" y="271"/>
                  <a:pt x="28407" y="1"/>
                  <a:pt x="27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31100" y="2923418"/>
            <a:ext cx="2949000" cy="69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5031100" y="3618743"/>
            <a:ext cx="3075300" cy="79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4" name="Google Shape;14;p3"/>
          <p:cNvSpPr txBox="1">
            <a:spLocks noGrp="1"/>
          </p:cNvSpPr>
          <p:nvPr>
            <p:ph type="title" idx="2" hasCustomPrompt="1"/>
          </p:nvPr>
        </p:nvSpPr>
        <p:spPr>
          <a:xfrm>
            <a:off x="5031100" y="2044893"/>
            <a:ext cx="2438400" cy="6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4800"/>
              <a:buNone/>
              <a:defRPr sz="48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r>
              <a:t>xx%</a:t>
            </a:r>
          </a:p>
        </p:txBody>
      </p:sp>
      <p:sp>
        <p:nvSpPr>
          <p:cNvPr id="15" name="Google Shape;15;p3"/>
          <p:cNvSpPr/>
          <p:nvPr/>
        </p:nvSpPr>
        <p:spPr>
          <a:xfrm>
            <a:off x="5764625" y="-1100325"/>
            <a:ext cx="4778466" cy="4606087"/>
          </a:xfrm>
          <a:custGeom>
            <a:avLst/>
            <a:gdLst/>
            <a:ahLst/>
            <a:cxnLst/>
            <a:rect l="l" t="t" r="r" b="b"/>
            <a:pathLst>
              <a:path w="63314" h="61030" extrusionOk="0">
                <a:moveTo>
                  <a:pt x="19892" y="1"/>
                </a:moveTo>
                <a:cubicBezTo>
                  <a:pt x="19809" y="1"/>
                  <a:pt x="19727" y="2"/>
                  <a:pt x="19645" y="4"/>
                </a:cubicBezTo>
                <a:cubicBezTo>
                  <a:pt x="14510" y="157"/>
                  <a:pt x="9725" y="3293"/>
                  <a:pt x="6119" y="6712"/>
                </a:cubicBezTo>
                <a:cubicBezTo>
                  <a:pt x="2885" y="9771"/>
                  <a:pt x="1" y="14021"/>
                  <a:pt x="930" y="18370"/>
                </a:cubicBezTo>
                <a:cubicBezTo>
                  <a:pt x="1782" y="22423"/>
                  <a:pt x="5617" y="25100"/>
                  <a:pt x="9342" y="26935"/>
                </a:cubicBezTo>
                <a:cubicBezTo>
                  <a:pt x="13308" y="28891"/>
                  <a:pt x="17504" y="30388"/>
                  <a:pt x="21415" y="32453"/>
                </a:cubicBezTo>
                <a:cubicBezTo>
                  <a:pt x="25337" y="34517"/>
                  <a:pt x="29052" y="37249"/>
                  <a:pt x="31346" y="41029"/>
                </a:cubicBezTo>
                <a:cubicBezTo>
                  <a:pt x="32941" y="43662"/>
                  <a:pt x="33771" y="46688"/>
                  <a:pt x="34350" y="49704"/>
                </a:cubicBezTo>
                <a:cubicBezTo>
                  <a:pt x="35072" y="53418"/>
                  <a:pt x="35727" y="57658"/>
                  <a:pt x="38874" y="59755"/>
                </a:cubicBezTo>
                <a:cubicBezTo>
                  <a:pt x="40273" y="60693"/>
                  <a:pt x="41967" y="61030"/>
                  <a:pt x="43666" y="61030"/>
                </a:cubicBezTo>
                <a:cubicBezTo>
                  <a:pt x="44302" y="61030"/>
                  <a:pt x="44938" y="60983"/>
                  <a:pt x="45560" y="60902"/>
                </a:cubicBezTo>
                <a:cubicBezTo>
                  <a:pt x="52924" y="59919"/>
                  <a:pt x="59446" y="54249"/>
                  <a:pt x="61446" y="47093"/>
                </a:cubicBezTo>
                <a:cubicBezTo>
                  <a:pt x="63314" y="40450"/>
                  <a:pt x="61435" y="33261"/>
                  <a:pt x="58266" y="27121"/>
                </a:cubicBezTo>
                <a:cubicBezTo>
                  <a:pt x="54475" y="19757"/>
                  <a:pt x="48750" y="13442"/>
                  <a:pt x="41922" y="8766"/>
                </a:cubicBezTo>
                <a:cubicBezTo>
                  <a:pt x="38382" y="6352"/>
                  <a:pt x="34558" y="4385"/>
                  <a:pt x="30527" y="2921"/>
                </a:cubicBezTo>
                <a:cubicBezTo>
                  <a:pt x="27336" y="1758"/>
                  <a:pt x="23343" y="1"/>
                  <a:pt x="19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rot="-4805047">
            <a:off x="-448650" y="2586341"/>
            <a:ext cx="3994858" cy="5126466"/>
          </a:xfrm>
          <a:custGeom>
            <a:avLst/>
            <a:gdLst/>
            <a:ahLst/>
            <a:cxnLst/>
            <a:rect l="l" t="t" r="r" b="b"/>
            <a:pathLst>
              <a:path w="43768" h="56166" extrusionOk="0">
                <a:moveTo>
                  <a:pt x="24054" y="0"/>
                </a:moveTo>
                <a:cubicBezTo>
                  <a:pt x="22092" y="0"/>
                  <a:pt x="20084" y="480"/>
                  <a:pt x="18082" y="1557"/>
                </a:cubicBezTo>
                <a:cubicBezTo>
                  <a:pt x="16673" y="2311"/>
                  <a:pt x="15329" y="3250"/>
                  <a:pt x="14411" y="4561"/>
                </a:cubicBezTo>
                <a:cubicBezTo>
                  <a:pt x="12925" y="6670"/>
                  <a:pt x="12739" y="9434"/>
                  <a:pt x="12991" y="12002"/>
                </a:cubicBezTo>
                <a:cubicBezTo>
                  <a:pt x="13253" y="14580"/>
                  <a:pt x="13908" y="17115"/>
                  <a:pt x="13887" y="19693"/>
                </a:cubicBezTo>
                <a:cubicBezTo>
                  <a:pt x="13843" y="23047"/>
                  <a:pt x="12685" y="26303"/>
                  <a:pt x="10598" y="28925"/>
                </a:cubicBezTo>
                <a:cubicBezTo>
                  <a:pt x="9025" y="30881"/>
                  <a:pt x="6971" y="32410"/>
                  <a:pt x="5452" y="34410"/>
                </a:cubicBezTo>
                <a:cubicBezTo>
                  <a:pt x="0" y="41555"/>
                  <a:pt x="2917" y="51945"/>
                  <a:pt x="11297" y="55212"/>
                </a:cubicBezTo>
                <a:cubicBezTo>
                  <a:pt x="12979" y="55866"/>
                  <a:pt x="14767" y="56166"/>
                  <a:pt x="16565" y="56166"/>
                </a:cubicBezTo>
                <a:cubicBezTo>
                  <a:pt x="18820" y="56166"/>
                  <a:pt x="21092" y="55695"/>
                  <a:pt x="23195" y="54862"/>
                </a:cubicBezTo>
                <a:cubicBezTo>
                  <a:pt x="26975" y="53365"/>
                  <a:pt x="30231" y="50765"/>
                  <a:pt x="32995" y="47793"/>
                </a:cubicBezTo>
                <a:cubicBezTo>
                  <a:pt x="37289" y="43172"/>
                  <a:pt x="40490" y="37644"/>
                  <a:pt x="42358" y="31613"/>
                </a:cubicBezTo>
                <a:cubicBezTo>
                  <a:pt x="43199" y="28849"/>
                  <a:pt x="43768" y="25975"/>
                  <a:pt x="43713" y="23091"/>
                </a:cubicBezTo>
                <a:cubicBezTo>
                  <a:pt x="43520" y="13399"/>
                  <a:pt x="34421" y="0"/>
                  <a:pt x="240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870525" y="-498575"/>
            <a:ext cx="2127528" cy="2471228"/>
          </a:xfrm>
          <a:custGeom>
            <a:avLst/>
            <a:gdLst/>
            <a:ahLst/>
            <a:cxnLst/>
            <a:rect l="l" t="t" r="r" b="b"/>
            <a:pathLst>
              <a:path w="34782" h="40401" extrusionOk="0">
                <a:moveTo>
                  <a:pt x="27335" y="1"/>
                </a:moveTo>
                <a:cubicBezTo>
                  <a:pt x="21337" y="1"/>
                  <a:pt x="13261" y="3359"/>
                  <a:pt x="10708" y="5214"/>
                </a:cubicBezTo>
                <a:cubicBezTo>
                  <a:pt x="5420" y="9104"/>
                  <a:pt x="1793" y="14851"/>
                  <a:pt x="558" y="21297"/>
                </a:cubicBezTo>
                <a:cubicBezTo>
                  <a:pt x="88" y="23809"/>
                  <a:pt x="1" y="26421"/>
                  <a:pt x="634" y="28890"/>
                </a:cubicBezTo>
                <a:cubicBezTo>
                  <a:pt x="1661" y="32910"/>
                  <a:pt x="4589" y="36308"/>
                  <a:pt x="8195" y="38362"/>
                </a:cubicBezTo>
                <a:cubicBezTo>
                  <a:pt x="10396" y="39603"/>
                  <a:pt x="12905" y="40401"/>
                  <a:pt x="15423" y="40401"/>
                </a:cubicBezTo>
                <a:cubicBezTo>
                  <a:pt x="15942" y="40401"/>
                  <a:pt x="16461" y="40367"/>
                  <a:pt x="16979" y="40296"/>
                </a:cubicBezTo>
                <a:cubicBezTo>
                  <a:pt x="20005" y="39881"/>
                  <a:pt x="22911" y="38100"/>
                  <a:pt x="24299" y="35380"/>
                </a:cubicBezTo>
                <a:cubicBezTo>
                  <a:pt x="26069" y="31872"/>
                  <a:pt x="25140" y="27666"/>
                  <a:pt x="25523" y="23755"/>
                </a:cubicBezTo>
                <a:cubicBezTo>
                  <a:pt x="25839" y="20674"/>
                  <a:pt x="26987" y="17735"/>
                  <a:pt x="28844" y="15255"/>
                </a:cubicBezTo>
                <a:cubicBezTo>
                  <a:pt x="30898" y="12534"/>
                  <a:pt x="33902" y="10164"/>
                  <a:pt x="34252" y="6766"/>
                </a:cubicBezTo>
                <a:cubicBezTo>
                  <a:pt x="34782" y="1682"/>
                  <a:pt x="31578" y="1"/>
                  <a:pt x="27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03250" y="292625"/>
            <a:ext cx="9550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3" name="Google Shape;33;p6"/>
          <p:cNvSpPr/>
          <p:nvPr/>
        </p:nvSpPr>
        <p:spPr>
          <a:xfrm>
            <a:off x="43566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a:off x="45139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46712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rot="4122990">
            <a:off x="7159659" y="-352922"/>
            <a:ext cx="3844910" cy="2419594"/>
          </a:xfrm>
          <a:custGeom>
            <a:avLst/>
            <a:gdLst/>
            <a:ahLst/>
            <a:cxnLst/>
            <a:rect l="l" t="t" r="r" b="b"/>
            <a:pathLst>
              <a:path w="28705" h="18064" extrusionOk="0">
                <a:moveTo>
                  <a:pt x="13915" y="0"/>
                </a:moveTo>
                <a:cubicBezTo>
                  <a:pt x="6664" y="0"/>
                  <a:pt x="0" y="4648"/>
                  <a:pt x="2505" y="13903"/>
                </a:cubicBezTo>
                <a:cubicBezTo>
                  <a:pt x="2953" y="15563"/>
                  <a:pt x="3871" y="17279"/>
                  <a:pt x="5488" y="17858"/>
                </a:cubicBezTo>
                <a:cubicBezTo>
                  <a:pt x="5892" y="18001"/>
                  <a:pt x="6298" y="18063"/>
                  <a:pt x="6705" y="18063"/>
                </a:cubicBezTo>
                <a:cubicBezTo>
                  <a:pt x="8492" y="18063"/>
                  <a:pt x="10289" y="16865"/>
                  <a:pt x="12043" y="16153"/>
                </a:cubicBezTo>
                <a:cubicBezTo>
                  <a:pt x="14123" y="15313"/>
                  <a:pt x="16377" y="15164"/>
                  <a:pt x="18640" y="15164"/>
                </a:cubicBezTo>
                <a:cubicBezTo>
                  <a:pt x="19586" y="15164"/>
                  <a:pt x="20534" y="15190"/>
                  <a:pt x="21471" y="15203"/>
                </a:cubicBezTo>
                <a:cubicBezTo>
                  <a:pt x="21539" y="15203"/>
                  <a:pt x="21608" y="15204"/>
                  <a:pt x="21676" y="15204"/>
                </a:cubicBezTo>
                <a:cubicBezTo>
                  <a:pt x="24069" y="15204"/>
                  <a:pt x="26856" y="14815"/>
                  <a:pt x="27950" y="12712"/>
                </a:cubicBezTo>
                <a:cubicBezTo>
                  <a:pt x="28704" y="11270"/>
                  <a:pt x="28354" y="9500"/>
                  <a:pt x="27677" y="8025"/>
                </a:cubicBezTo>
                <a:cubicBezTo>
                  <a:pt x="25242" y="2669"/>
                  <a:pt x="19410" y="0"/>
                  <a:pt x="139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6631091" y="-604600"/>
            <a:ext cx="2116112" cy="2039775"/>
          </a:xfrm>
          <a:custGeom>
            <a:avLst/>
            <a:gdLst/>
            <a:ahLst/>
            <a:cxnLst/>
            <a:rect l="l" t="t" r="r" b="b"/>
            <a:pathLst>
              <a:path w="63314" h="61030" extrusionOk="0">
                <a:moveTo>
                  <a:pt x="19892" y="1"/>
                </a:moveTo>
                <a:cubicBezTo>
                  <a:pt x="19809" y="1"/>
                  <a:pt x="19727" y="2"/>
                  <a:pt x="19645" y="4"/>
                </a:cubicBezTo>
                <a:cubicBezTo>
                  <a:pt x="14510" y="157"/>
                  <a:pt x="9725" y="3293"/>
                  <a:pt x="6119" y="6712"/>
                </a:cubicBezTo>
                <a:cubicBezTo>
                  <a:pt x="2885" y="9771"/>
                  <a:pt x="1" y="14021"/>
                  <a:pt x="930" y="18370"/>
                </a:cubicBezTo>
                <a:cubicBezTo>
                  <a:pt x="1782" y="22423"/>
                  <a:pt x="5617" y="25100"/>
                  <a:pt x="9342" y="26935"/>
                </a:cubicBezTo>
                <a:cubicBezTo>
                  <a:pt x="13308" y="28891"/>
                  <a:pt x="17504" y="30388"/>
                  <a:pt x="21415" y="32453"/>
                </a:cubicBezTo>
                <a:cubicBezTo>
                  <a:pt x="25337" y="34517"/>
                  <a:pt x="29052" y="37249"/>
                  <a:pt x="31346" y="41029"/>
                </a:cubicBezTo>
                <a:cubicBezTo>
                  <a:pt x="32941" y="43662"/>
                  <a:pt x="33771" y="46688"/>
                  <a:pt x="34350" y="49704"/>
                </a:cubicBezTo>
                <a:cubicBezTo>
                  <a:pt x="35072" y="53418"/>
                  <a:pt x="35727" y="57658"/>
                  <a:pt x="38874" y="59755"/>
                </a:cubicBezTo>
                <a:cubicBezTo>
                  <a:pt x="40273" y="60693"/>
                  <a:pt x="41967" y="61030"/>
                  <a:pt x="43666" y="61030"/>
                </a:cubicBezTo>
                <a:cubicBezTo>
                  <a:pt x="44302" y="61030"/>
                  <a:pt x="44938" y="60983"/>
                  <a:pt x="45560" y="60902"/>
                </a:cubicBezTo>
                <a:cubicBezTo>
                  <a:pt x="52924" y="59919"/>
                  <a:pt x="59446" y="54249"/>
                  <a:pt x="61446" y="47093"/>
                </a:cubicBezTo>
                <a:cubicBezTo>
                  <a:pt x="63314" y="40450"/>
                  <a:pt x="61435" y="33261"/>
                  <a:pt x="58266" y="27121"/>
                </a:cubicBezTo>
                <a:cubicBezTo>
                  <a:pt x="54475" y="19757"/>
                  <a:pt x="48750" y="13442"/>
                  <a:pt x="41922" y="8766"/>
                </a:cubicBezTo>
                <a:cubicBezTo>
                  <a:pt x="38382" y="6352"/>
                  <a:pt x="34558" y="4385"/>
                  <a:pt x="30527" y="2921"/>
                </a:cubicBezTo>
                <a:cubicBezTo>
                  <a:pt x="27336" y="1758"/>
                  <a:pt x="23343" y="1"/>
                  <a:pt x="19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rot="6300082">
            <a:off x="-956640" y="-1136509"/>
            <a:ext cx="2639286" cy="2544076"/>
          </a:xfrm>
          <a:custGeom>
            <a:avLst/>
            <a:gdLst/>
            <a:ahLst/>
            <a:cxnLst/>
            <a:rect l="l" t="t" r="r" b="b"/>
            <a:pathLst>
              <a:path w="63314" h="61030" extrusionOk="0">
                <a:moveTo>
                  <a:pt x="19892" y="1"/>
                </a:moveTo>
                <a:cubicBezTo>
                  <a:pt x="19809" y="1"/>
                  <a:pt x="19727" y="2"/>
                  <a:pt x="19645" y="4"/>
                </a:cubicBezTo>
                <a:cubicBezTo>
                  <a:pt x="14510" y="157"/>
                  <a:pt x="9725" y="3293"/>
                  <a:pt x="6119" y="6712"/>
                </a:cubicBezTo>
                <a:cubicBezTo>
                  <a:pt x="2885" y="9771"/>
                  <a:pt x="1" y="14021"/>
                  <a:pt x="930" y="18370"/>
                </a:cubicBezTo>
                <a:cubicBezTo>
                  <a:pt x="1782" y="22423"/>
                  <a:pt x="5617" y="25100"/>
                  <a:pt x="9342" y="26935"/>
                </a:cubicBezTo>
                <a:cubicBezTo>
                  <a:pt x="13308" y="28891"/>
                  <a:pt x="17504" y="30388"/>
                  <a:pt x="21415" y="32453"/>
                </a:cubicBezTo>
                <a:cubicBezTo>
                  <a:pt x="25337" y="34517"/>
                  <a:pt x="29052" y="37249"/>
                  <a:pt x="31346" y="41029"/>
                </a:cubicBezTo>
                <a:cubicBezTo>
                  <a:pt x="32941" y="43662"/>
                  <a:pt x="33771" y="46688"/>
                  <a:pt x="34350" y="49704"/>
                </a:cubicBezTo>
                <a:cubicBezTo>
                  <a:pt x="35072" y="53418"/>
                  <a:pt x="35727" y="57658"/>
                  <a:pt x="38874" y="59755"/>
                </a:cubicBezTo>
                <a:cubicBezTo>
                  <a:pt x="40273" y="60693"/>
                  <a:pt x="41967" y="61030"/>
                  <a:pt x="43666" y="61030"/>
                </a:cubicBezTo>
                <a:cubicBezTo>
                  <a:pt x="44302" y="61030"/>
                  <a:pt x="44938" y="60983"/>
                  <a:pt x="45560" y="60902"/>
                </a:cubicBezTo>
                <a:cubicBezTo>
                  <a:pt x="52924" y="59919"/>
                  <a:pt x="59446" y="54249"/>
                  <a:pt x="61446" y="47093"/>
                </a:cubicBezTo>
                <a:cubicBezTo>
                  <a:pt x="63314" y="40450"/>
                  <a:pt x="61435" y="33261"/>
                  <a:pt x="58266" y="27121"/>
                </a:cubicBezTo>
                <a:cubicBezTo>
                  <a:pt x="54475" y="19757"/>
                  <a:pt x="48750" y="13442"/>
                  <a:pt x="41922" y="8766"/>
                </a:cubicBezTo>
                <a:cubicBezTo>
                  <a:pt x="38382" y="6352"/>
                  <a:pt x="34558" y="4385"/>
                  <a:pt x="30527" y="2921"/>
                </a:cubicBezTo>
                <a:cubicBezTo>
                  <a:pt x="27336" y="1758"/>
                  <a:pt x="23343" y="1"/>
                  <a:pt x="198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4871600" y="1221000"/>
            <a:ext cx="3142500" cy="7557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body" idx="1"/>
          </p:nvPr>
        </p:nvSpPr>
        <p:spPr>
          <a:xfrm>
            <a:off x="4871600" y="2359800"/>
            <a:ext cx="3142500" cy="18675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sz="1600"/>
            </a:lvl1pPr>
            <a:lvl2pPr marL="914400" lvl="1" indent="-330200" algn="ctr">
              <a:spcBef>
                <a:spcPts val="1600"/>
              </a:spcBef>
              <a:spcAft>
                <a:spcPts val="0"/>
              </a:spcAft>
              <a:buSzPts val="1600"/>
              <a:buChar char="○"/>
              <a:defRPr sz="1600"/>
            </a:lvl2pPr>
            <a:lvl3pPr marL="1371600" lvl="2" indent="-330200" algn="ctr">
              <a:spcBef>
                <a:spcPts val="1600"/>
              </a:spcBef>
              <a:spcAft>
                <a:spcPts val="0"/>
              </a:spcAft>
              <a:buSzPts val="1600"/>
              <a:buChar char="■"/>
              <a:defRPr sz="1600"/>
            </a:lvl3pPr>
            <a:lvl4pPr marL="1828800" lvl="3" indent="-330200" algn="ctr">
              <a:spcBef>
                <a:spcPts val="1600"/>
              </a:spcBef>
              <a:spcAft>
                <a:spcPts val="0"/>
              </a:spcAft>
              <a:buSzPts val="1600"/>
              <a:buChar char="●"/>
              <a:defRPr sz="1600"/>
            </a:lvl4pPr>
            <a:lvl5pPr marL="2286000" lvl="4" indent="-330200" algn="ctr">
              <a:spcBef>
                <a:spcPts val="1600"/>
              </a:spcBef>
              <a:spcAft>
                <a:spcPts val="0"/>
              </a:spcAft>
              <a:buSzPts val="1600"/>
              <a:buChar char="○"/>
              <a:defRPr sz="1600"/>
            </a:lvl5pPr>
            <a:lvl6pPr marL="2743200" lvl="5" indent="-330200" algn="ctr">
              <a:spcBef>
                <a:spcPts val="1600"/>
              </a:spcBef>
              <a:spcAft>
                <a:spcPts val="0"/>
              </a:spcAft>
              <a:buSzPts val="1600"/>
              <a:buChar char="■"/>
              <a:defRPr sz="1600"/>
            </a:lvl6pPr>
            <a:lvl7pPr marL="3200400" lvl="6" indent="-330200" algn="ctr">
              <a:spcBef>
                <a:spcPts val="1600"/>
              </a:spcBef>
              <a:spcAft>
                <a:spcPts val="0"/>
              </a:spcAft>
              <a:buSzPts val="1600"/>
              <a:buChar char="●"/>
              <a:defRPr sz="1600"/>
            </a:lvl7pPr>
            <a:lvl8pPr marL="3657600" lvl="7" indent="-330200" algn="ctr">
              <a:spcBef>
                <a:spcPts val="1600"/>
              </a:spcBef>
              <a:spcAft>
                <a:spcPts val="0"/>
              </a:spcAft>
              <a:buSzPts val="1600"/>
              <a:buChar char="○"/>
              <a:defRPr sz="1600"/>
            </a:lvl8pPr>
            <a:lvl9pPr marL="4114800" lvl="8" indent="-330200" algn="ctr">
              <a:spcBef>
                <a:spcPts val="1600"/>
              </a:spcBef>
              <a:spcAft>
                <a:spcPts val="1600"/>
              </a:spcAft>
              <a:buSzPts val="1600"/>
              <a:buChar char="■"/>
              <a:defRPr sz="1600"/>
            </a:lvl9pPr>
          </a:lstStyle>
          <a:p>
            <a:endParaRPr/>
          </a:p>
        </p:txBody>
      </p:sp>
      <p:sp>
        <p:nvSpPr>
          <p:cNvPr id="42" name="Google Shape;42;p7"/>
          <p:cNvSpPr/>
          <p:nvPr/>
        </p:nvSpPr>
        <p:spPr>
          <a:xfrm rot="-8814555">
            <a:off x="-1852144" y="34329"/>
            <a:ext cx="4058547" cy="3912138"/>
          </a:xfrm>
          <a:custGeom>
            <a:avLst/>
            <a:gdLst/>
            <a:ahLst/>
            <a:cxnLst/>
            <a:rect l="l" t="t" r="r" b="b"/>
            <a:pathLst>
              <a:path w="63314" h="61030" extrusionOk="0">
                <a:moveTo>
                  <a:pt x="19892" y="1"/>
                </a:moveTo>
                <a:cubicBezTo>
                  <a:pt x="19809" y="1"/>
                  <a:pt x="19727" y="2"/>
                  <a:pt x="19645" y="4"/>
                </a:cubicBezTo>
                <a:cubicBezTo>
                  <a:pt x="14510" y="157"/>
                  <a:pt x="9725" y="3293"/>
                  <a:pt x="6119" y="6712"/>
                </a:cubicBezTo>
                <a:cubicBezTo>
                  <a:pt x="2885" y="9771"/>
                  <a:pt x="1" y="14021"/>
                  <a:pt x="930" y="18370"/>
                </a:cubicBezTo>
                <a:cubicBezTo>
                  <a:pt x="1782" y="22423"/>
                  <a:pt x="5617" y="25100"/>
                  <a:pt x="9342" y="26935"/>
                </a:cubicBezTo>
                <a:cubicBezTo>
                  <a:pt x="13308" y="28891"/>
                  <a:pt x="17504" y="30388"/>
                  <a:pt x="21415" y="32453"/>
                </a:cubicBezTo>
                <a:cubicBezTo>
                  <a:pt x="25337" y="34517"/>
                  <a:pt x="29052" y="37249"/>
                  <a:pt x="31346" y="41029"/>
                </a:cubicBezTo>
                <a:cubicBezTo>
                  <a:pt x="32941" y="43662"/>
                  <a:pt x="33771" y="46688"/>
                  <a:pt x="34350" y="49704"/>
                </a:cubicBezTo>
                <a:cubicBezTo>
                  <a:pt x="35072" y="53418"/>
                  <a:pt x="35727" y="57658"/>
                  <a:pt x="38874" y="59755"/>
                </a:cubicBezTo>
                <a:cubicBezTo>
                  <a:pt x="40273" y="60693"/>
                  <a:pt x="41967" y="61030"/>
                  <a:pt x="43666" y="61030"/>
                </a:cubicBezTo>
                <a:cubicBezTo>
                  <a:pt x="44302" y="61030"/>
                  <a:pt x="44938" y="60983"/>
                  <a:pt x="45560" y="60902"/>
                </a:cubicBezTo>
                <a:cubicBezTo>
                  <a:pt x="52924" y="59919"/>
                  <a:pt x="59446" y="54249"/>
                  <a:pt x="61446" y="47093"/>
                </a:cubicBezTo>
                <a:cubicBezTo>
                  <a:pt x="63314" y="40450"/>
                  <a:pt x="61435" y="33261"/>
                  <a:pt x="58266" y="27121"/>
                </a:cubicBezTo>
                <a:cubicBezTo>
                  <a:pt x="54475" y="19757"/>
                  <a:pt x="48750" y="13442"/>
                  <a:pt x="41922" y="8766"/>
                </a:cubicBezTo>
                <a:cubicBezTo>
                  <a:pt x="38382" y="6352"/>
                  <a:pt x="34558" y="4385"/>
                  <a:pt x="30527" y="2921"/>
                </a:cubicBezTo>
                <a:cubicBezTo>
                  <a:pt x="27336" y="1758"/>
                  <a:pt x="23343" y="1"/>
                  <a:pt x="198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754000" y="-915250"/>
            <a:ext cx="3301290" cy="2077495"/>
          </a:xfrm>
          <a:custGeom>
            <a:avLst/>
            <a:gdLst/>
            <a:ahLst/>
            <a:cxnLst/>
            <a:rect l="l" t="t" r="r" b="b"/>
            <a:pathLst>
              <a:path w="28705" h="18064" extrusionOk="0">
                <a:moveTo>
                  <a:pt x="13915" y="0"/>
                </a:moveTo>
                <a:cubicBezTo>
                  <a:pt x="6664" y="0"/>
                  <a:pt x="0" y="4648"/>
                  <a:pt x="2505" y="13903"/>
                </a:cubicBezTo>
                <a:cubicBezTo>
                  <a:pt x="2953" y="15563"/>
                  <a:pt x="3871" y="17279"/>
                  <a:pt x="5488" y="17858"/>
                </a:cubicBezTo>
                <a:cubicBezTo>
                  <a:pt x="5892" y="18001"/>
                  <a:pt x="6298" y="18063"/>
                  <a:pt x="6705" y="18063"/>
                </a:cubicBezTo>
                <a:cubicBezTo>
                  <a:pt x="8492" y="18063"/>
                  <a:pt x="10289" y="16865"/>
                  <a:pt x="12043" y="16153"/>
                </a:cubicBezTo>
                <a:cubicBezTo>
                  <a:pt x="14123" y="15313"/>
                  <a:pt x="16377" y="15164"/>
                  <a:pt x="18640" y="15164"/>
                </a:cubicBezTo>
                <a:cubicBezTo>
                  <a:pt x="19586" y="15164"/>
                  <a:pt x="20534" y="15190"/>
                  <a:pt x="21471" y="15203"/>
                </a:cubicBezTo>
                <a:cubicBezTo>
                  <a:pt x="21539" y="15203"/>
                  <a:pt x="21608" y="15204"/>
                  <a:pt x="21676" y="15204"/>
                </a:cubicBezTo>
                <a:cubicBezTo>
                  <a:pt x="24069" y="15204"/>
                  <a:pt x="26856" y="14815"/>
                  <a:pt x="27950" y="12712"/>
                </a:cubicBezTo>
                <a:cubicBezTo>
                  <a:pt x="28704" y="11270"/>
                  <a:pt x="28354" y="9500"/>
                  <a:pt x="27677" y="8025"/>
                </a:cubicBezTo>
                <a:cubicBezTo>
                  <a:pt x="25242" y="2669"/>
                  <a:pt x="19410" y="0"/>
                  <a:pt x="139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8014106" y="2954900"/>
            <a:ext cx="1875355" cy="2773842"/>
          </a:xfrm>
          <a:custGeom>
            <a:avLst/>
            <a:gdLst/>
            <a:ahLst/>
            <a:cxnLst/>
            <a:rect l="l" t="t" r="r" b="b"/>
            <a:pathLst>
              <a:path w="14882" h="22012" extrusionOk="0">
                <a:moveTo>
                  <a:pt x="7328" y="0"/>
                </a:moveTo>
                <a:cubicBezTo>
                  <a:pt x="6568" y="0"/>
                  <a:pt x="5784" y="253"/>
                  <a:pt x="4994" y="832"/>
                </a:cubicBezTo>
                <a:cubicBezTo>
                  <a:pt x="1" y="4460"/>
                  <a:pt x="2011" y="13386"/>
                  <a:pt x="3835" y="18062"/>
                </a:cubicBezTo>
                <a:cubicBezTo>
                  <a:pt x="4207" y="19034"/>
                  <a:pt x="4633" y="20018"/>
                  <a:pt x="5332" y="20793"/>
                </a:cubicBezTo>
                <a:cubicBezTo>
                  <a:pt x="5966" y="21497"/>
                  <a:pt x="6879" y="22012"/>
                  <a:pt x="7810" y="22012"/>
                </a:cubicBezTo>
                <a:cubicBezTo>
                  <a:pt x="7905" y="22012"/>
                  <a:pt x="8001" y="22006"/>
                  <a:pt x="8096" y="21995"/>
                </a:cubicBezTo>
                <a:cubicBezTo>
                  <a:pt x="8796" y="21919"/>
                  <a:pt x="9429" y="21547"/>
                  <a:pt x="10019" y="21176"/>
                </a:cubicBezTo>
                <a:cubicBezTo>
                  <a:pt x="11341" y="20323"/>
                  <a:pt x="12630" y="19351"/>
                  <a:pt x="13428" y="17996"/>
                </a:cubicBezTo>
                <a:cubicBezTo>
                  <a:pt x="14171" y="16740"/>
                  <a:pt x="14433" y="15265"/>
                  <a:pt x="14630" y="13812"/>
                </a:cubicBezTo>
                <a:cubicBezTo>
                  <a:pt x="14805" y="12763"/>
                  <a:pt x="14881" y="11692"/>
                  <a:pt x="14870" y="10622"/>
                </a:cubicBezTo>
                <a:cubicBezTo>
                  <a:pt x="14796" y="7270"/>
                  <a:pt x="11402" y="0"/>
                  <a:pt x="73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77"/>
        <p:cNvGrpSpPr/>
        <p:nvPr/>
      </p:nvGrpSpPr>
      <p:grpSpPr>
        <a:xfrm>
          <a:off x="0" y="0"/>
          <a:ext cx="0" cy="0"/>
          <a:chOff x="0" y="0"/>
          <a:chExt cx="0" cy="0"/>
        </a:xfrm>
      </p:grpSpPr>
      <p:sp>
        <p:nvSpPr>
          <p:cNvPr id="78" name="Google Shape;78;p13"/>
          <p:cNvSpPr/>
          <p:nvPr/>
        </p:nvSpPr>
        <p:spPr>
          <a:xfrm rot="8100000">
            <a:off x="6976684" y="-384464"/>
            <a:ext cx="2275859" cy="2627969"/>
          </a:xfrm>
          <a:custGeom>
            <a:avLst/>
            <a:gdLst/>
            <a:ahLst/>
            <a:cxnLst/>
            <a:rect l="l" t="t" r="r" b="b"/>
            <a:pathLst>
              <a:path w="49646" h="57327" extrusionOk="0">
                <a:moveTo>
                  <a:pt x="29268" y="0"/>
                </a:moveTo>
                <a:cubicBezTo>
                  <a:pt x="27037" y="0"/>
                  <a:pt x="24804" y="234"/>
                  <a:pt x="22605" y="706"/>
                </a:cubicBezTo>
                <a:cubicBezTo>
                  <a:pt x="19601" y="1340"/>
                  <a:pt x="16312" y="1941"/>
                  <a:pt x="13734" y="3711"/>
                </a:cubicBezTo>
                <a:cubicBezTo>
                  <a:pt x="9233" y="6803"/>
                  <a:pt x="5955" y="14024"/>
                  <a:pt x="3846" y="18886"/>
                </a:cubicBezTo>
                <a:cubicBezTo>
                  <a:pt x="1334" y="24666"/>
                  <a:pt x="1" y="30959"/>
                  <a:pt x="842" y="37252"/>
                </a:cubicBezTo>
                <a:cubicBezTo>
                  <a:pt x="1814" y="44495"/>
                  <a:pt x="5496" y="51695"/>
                  <a:pt x="11855" y="55279"/>
                </a:cubicBezTo>
                <a:cubicBezTo>
                  <a:pt x="14264" y="56640"/>
                  <a:pt x="17071" y="57326"/>
                  <a:pt x="19854" y="57326"/>
                </a:cubicBezTo>
                <a:cubicBezTo>
                  <a:pt x="24419" y="57326"/>
                  <a:pt x="28920" y="55482"/>
                  <a:pt x="31499" y="51750"/>
                </a:cubicBezTo>
                <a:cubicBezTo>
                  <a:pt x="36415" y="44637"/>
                  <a:pt x="33148" y="34062"/>
                  <a:pt x="38174" y="27026"/>
                </a:cubicBezTo>
                <a:cubicBezTo>
                  <a:pt x="41299" y="22644"/>
                  <a:pt x="47286" y="20274"/>
                  <a:pt x="48728" y="15084"/>
                </a:cubicBezTo>
                <a:cubicBezTo>
                  <a:pt x="49646" y="11795"/>
                  <a:pt x="48335" y="8168"/>
                  <a:pt x="45986" y="5710"/>
                </a:cubicBezTo>
                <a:cubicBezTo>
                  <a:pt x="43637" y="3241"/>
                  <a:pt x="40381" y="1810"/>
                  <a:pt x="37082" y="968"/>
                </a:cubicBezTo>
                <a:cubicBezTo>
                  <a:pt x="34518" y="325"/>
                  <a:pt x="31894" y="0"/>
                  <a:pt x="292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7826200" y="1420619"/>
            <a:ext cx="2438420" cy="1429781"/>
          </a:xfrm>
          <a:custGeom>
            <a:avLst/>
            <a:gdLst/>
            <a:ahLst/>
            <a:cxnLst/>
            <a:rect l="l" t="t" r="r" b="b"/>
            <a:pathLst>
              <a:path w="38799" h="22750" extrusionOk="0">
                <a:moveTo>
                  <a:pt x="21596" y="1"/>
                </a:moveTo>
                <a:cubicBezTo>
                  <a:pt x="18432" y="1"/>
                  <a:pt x="15293" y="432"/>
                  <a:pt x="12143" y="432"/>
                </a:cubicBezTo>
                <a:cubicBezTo>
                  <a:pt x="11346" y="432"/>
                  <a:pt x="10548" y="404"/>
                  <a:pt x="9748" y="335"/>
                </a:cubicBezTo>
                <a:cubicBezTo>
                  <a:pt x="9073" y="277"/>
                  <a:pt x="8246" y="226"/>
                  <a:pt x="7363" y="226"/>
                </a:cubicBezTo>
                <a:cubicBezTo>
                  <a:pt x="4074" y="226"/>
                  <a:pt x="1" y="939"/>
                  <a:pt x="35" y="4694"/>
                </a:cubicBezTo>
                <a:cubicBezTo>
                  <a:pt x="46" y="6224"/>
                  <a:pt x="1128" y="7524"/>
                  <a:pt x="2133" y="8671"/>
                </a:cubicBezTo>
                <a:lnTo>
                  <a:pt x="8524" y="15915"/>
                </a:lnTo>
                <a:cubicBezTo>
                  <a:pt x="11015" y="18733"/>
                  <a:pt x="13758" y="21716"/>
                  <a:pt x="17429" y="22525"/>
                </a:cubicBezTo>
                <a:cubicBezTo>
                  <a:pt x="18129" y="22680"/>
                  <a:pt x="18838" y="22750"/>
                  <a:pt x="19549" y="22750"/>
                </a:cubicBezTo>
                <a:cubicBezTo>
                  <a:pt x="21332" y="22750"/>
                  <a:pt x="23124" y="22311"/>
                  <a:pt x="24803" y="21694"/>
                </a:cubicBezTo>
                <a:cubicBezTo>
                  <a:pt x="29643" y="19913"/>
                  <a:pt x="33839" y="16712"/>
                  <a:pt x="36821" y="12506"/>
                </a:cubicBezTo>
                <a:cubicBezTo>
                  <a:pt x="37881" y="11020"/>
                  <a:pt x="38799" y="9228"/>
                  <a:pt x="38395" y="7458"/>
                </a:cubicBezTo>
                <a:cubicBezTo>
                  <a:pt x="38067" y="6049"/>
                  <a:pt x="36963" y="4967"/>
                  <a:pt x="35794" y="4104"/>
                </a:cubicBezTo>
                <a:cubicBezTo>
                  <a:pt x="32233" y="1482"/>
                  <a:pt x="27775" y="313"/>
                  <a:pt x="23361" y="51"/>
                </a:cubicBezTo>
                <a:cubicBezTo>
                  <a:pt x="22772" y="16"/>
                  <a:pt x="22183" y="1"/>
                  <a:pt x="21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txBox="1">
            <a:spLocks noGrp="1"/>
          </p:cNvSpPr>
          <p:nvPr>
            <p:ph type="title"/>
          </p:nvPr>
        </p:nvSpPr>
        <p:spPr>
          <a:xfrm>
            <a:off x="-203250" y="292625"/>
            <a:ext cx="9550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1" name="Google Shape;81;p13"/>
          <p:cNvSpPr txBox="1">
            <a:spLocks noGrp="1"/>
          </p:cNvSpPr>
          <p:nvPr>
            <p:ph type="title" idx="2"/>
          </p:nvPr>
        </p:nvSpPr>
        <p:spPr>
          <a:xfrm>
            <a:off x="1786288" y="2102850"/>
            <a:ext cx="2438400" cy="38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 name="Google Shape;82;p13"/>
          <p:cNvSpPr txBox="1">
            <a:spLocks noGrp="1"/>
          </p:cNvSpPr>
          <p:nvPr>
            <p:ph type="subTitle" idx="1"/>
          </p:nvPr>
        </p:nvSpPr>
        <p:spPr>
          <a:xfrm>
            <a:off x="1786288" y="2366647"/>
            <a:ext cx="24384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3" name="Google Shape;83;p13"/>
          <p:cNvSpPr/>
          <p:nvPr/>
        </p:nvSpPr>
        <p:spPr>
          <a:xfrm>
            <a:off x="43566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45139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46712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txBox="1">
            <a:spLocks noGrp="1"/>
          </p:cNvSpPr>
          <p:nvPr>
            <p:ph type="title" idx="3" hasCustomPrompt="1"/>
          </p:nvPr>
        </p:nvSpPr>
        <p:spPr>
          <a:xfrm>
            <a:off x="1786288" y="1490550"/>
            <a:ext cx="2438400" cy="61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36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r>
              <a:t>xx%</a:t>
            </a:r>
          </a:p>
        </p:txBody>
      </p:sp>
      <p:sp>
        <p:nvSpPr>
          <p:cNvPr id="87" name="Google Shape;87;p13"/>
          <p:cNvSpPr txBox="1">
            <a:spLocks noGrp="1"/>
          </p:cNvSpPr>
          <p:nvPr>
            <p:ph type="title" idx="4"/>
          </p:nvPr>
        </p:nvSpPr>
        <p:spPr>
          <a:xfrm>
            <a:off x="1786288" y="3708900"/>
            <a:ext cx="2438400" cy="38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 name="Google Shape;88;p13"/>
          <p:cNvSpPr txBox="1">
            <a:spLocks noGrp="1"/>
          </p:cNvSpPr>
          <p:nvPr>
            <p:ph type="subTitle" idx="5"/>
          </p:nvPr>
        </p:nvSpPr>
        <p:spPr>
          <a:xfrm>
            <a:off x="1786288" y="3972697"/>
            <a:ext cx="24384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9" name="Google Shape;89;p13"/>
          <p:cNvSpPr txBox="1">
            <a:spLocks noGrp="1"/>
          </p:cNvSpPr>
          <p:nvPr>
            <p:ph type="title" idx="6" hasCustomPrompt="1"/>
          </p:nvPr>
        </p:nvSpPr>
        <p:spPr>
          <a:xfrm>
            <a:off x="1786288" y="3096600"/>
            <a:ext cx="2438400" cy="61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36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r>
              <a:t>xx%</a:t>
            </a:r>
          </a:p>
        </p:txBody>
      </p:sp>
      <p:sp>
        <p:nvSpPr>
          <p:cNvPr id="90" name="Google Shape;90;p13"/>
          <p:cNvSpPr txBox="1">
            <a:spLocks noGrp="1"/>
          </p:cNvSpPr>
          <p:nvPr>
            <p:ph type="title" idx="7"/>
          </p:nvPr>
        </p:nvSpPr>
        <p:spPr>
          <a:xfrm>
            <a:off x="4919313" y="2102850"/>
            <a:ext cx="2438400" cy="38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1" name="Google Shape;91;p13"/>
          <p:cNvSpPr txBox="1">
            <a:spLocks noGrp="1"/>
          </p:cNvSpPr>
          <p:nvPr>
            <p:ph type="subTitle" idx="8"/>
          </p:nvPr>
        </p:nvSpPr>
        <p:spPr>
          <a:xfrm>
            <a:off x="4919313" y="2366647"/>
            <a:ext cx="24384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2" name="Google Shape;92;p13"/>
          <p:cNvSpPr txBox="1">
            <a:spLocks noGrp="1"/>
          </p:cNvSpPr>
          <p:nvPr>
            <p:ph type="title" idx="9" hasCustomPrompt="1"/>
          </p:nvPr>
        </p:nvSpPr>
        <p:spPr>
          <a:xfrm>
            <a:off x="4919313" y="1490550"/>
            <a:ext cx="2438400" cy="61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36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r>
              <a:t>xx%</a:t>
            </a:r>
          </a:p>
        </p:txBody>
      </p:sp>
      <p:sp>
        <p:nvSpPr>
          <p:cNvPr id="93" name="Google Shape;93;p13"/>
          <p:cNvSpPr txBox="1">
            <a:spLocks noGrp="1"/>
          </p:cNvSpPr>
          <p:nvPr>
            <p:ph type="title" idx="13"/>
          </p:nvPr>
        </p:nvSpPr>
        <p:spPr>
          <a:xfrm>
            <a:off x="4919313" y="3708900"/>
            <a:ext cx="2438400" cy="38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13"/>
          <p:cNvSpPr txBox="1">
            <a:spLocks noGrp="1"/>
          </p:cNvSpPr>
          <p:nvPr>
            <p:ph type="subTitle" idx="14"/>
          </p:nvPr>
        </p:nvSpPr>
        <p:spPr>
          <a:xfrm>
            <a:off x="4919313" y="3972697"/>
            <a:ext cx="24384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13"/>
          <p:cNvSpPr txBox="1">
            <a:spLocks noGrp="1"/>
          </p:cNvSpPr>
          <p:nvPr>
            <p:ph type="title" idx="15" hasCustomPrompt="1"/>
          </p:nvPr>
        </p:nvSpPr>
        <p:spPr>
          <a:xfrm>
            <a:off x="4919313" y="3096600"/>
            <a:ext cx="2438400" cy="612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2"/>
              </a:buClr>
              <a:buSzPts val="3600"/>
              <a:buNone/>
              <a:defRPr sz="3600">
                <a:solidFill>
                  <a:schemeClr val="accent2"/>
                </a:solidFill>
              </a:defRPr>
            </a:lvl1pPr>
            <a:lvl2pPr lvl="1" algn="ctr" rtl="0">
              <a:spcBef>
                <a:spcPts val="0"/>
              </a:spcBef>
              <a:spcAft>
                <a:spcPts val="0"/>
              </a:spcAft>
              <a:buClr>
                <a:schemeClr val="accent2"/>
              </a:buClr>
              <a:buSzPts val="3600"/>
              <a:buNone/>
              <a:defRPr sz="3600">
                <a:solidFill>
                  <a:schemeClr val="accent2"/>
                </a:solidFill>
              </a:defRPr>
            </a:lvl2pPr>
            <a:lvl3pPr lvl="2" algn="ctr" rtl="0">
              <a:spcBef>
                <a:spcPts val="0"/>
              </a:spcBef>
              <a:spcAft>
                <a:spcPts val="0"/>
              </a:spcAft>
              <a:buClr>
                <a:schemeClr val="accent2"/>
              </a:buClr>
              <a:buSzPts val="3600"/>
              <a:buNone/>
              <a:defRPr sz="3600">
                <a:solidFill>
                  <a:schemeClr val="accent2"/>
                </a:solidFill>
              </a:defRPr>
            </a:lvl3pPr>
            <a:lvl4pPr lvl="3" algn="ctr" rtl="0">
              <a:spcBef>
                <a:spcPts val="0"/>
              </a:spcBef>
              <a:spcAft>
                <a:spcPts val="0"/>
              </a:spcAft>
              <a:buClr>
                <a:schemeClr val="accent2"/>
              </a:buClr>
              <a:buSzPts val="3600"/>
              <a:buNone/>
              <a:defRPr sz="3600">
                <a:solidFill>
                  <a:schemeClr val="accent2"/>
                </a:solidFill>
              </a:defRPr>
            </a:lvl4pPr>
            <a:lvl5pPr lvl="4" algn="ctr" rtl="0">
              <a:spcBef>
                <a:spcPts val="0"/>
              </a:spcBef>
              <a:spcAft>
                <a:spcPts val="0"/>
              </a:spcAft>
              <a:buClr>
                <a:schemeClr val="accent2"/>
              </a:buClr>
              <a:buSzPts val="3600"/>
              <a:buNone/>
              <a:defRPr sz="3600">
                <a:solidFill>
                  <a:schemeClr val="accent2"/>
                </a:solidFill>
              </a:defRPr>
            </a:lvl5pPr>
            <a:lvl6pPr lvl="5" algn="ctr" rtl="0">
              <a:spcBef>
                <a:spcPts val="0"/>
              </a:spcBef>
              <a:spcAft>
                <a:spcPts val="0"/>
              </a:spcAft>
              <a:buClr>
                <a:schemeClr val="accent2"/>
              </a:buClr>
              <a:buSzPts val="3600"/>
              <a:buNone/>
              <a:defRPr sz="3600">
                <a:solidFill>
                  <a:schemeClr val="accent2"/>
                </a:solidFill>
              </a:defRPr>
            </a:lvl6pPr>
            <a:lvl7pPr lvl="6" algn="ctr" rtl="0">
              <a:spcBef>
                <a:spcPts val="0"/>
              </a:spcBef>
              <a:spcAft>
                <a:spcPts val="0"/>
              </a:spcAft>
              <a:buClr>
                <a:schemeClr val="accent2"/>
              </a:buClr>
              <a:buSzPts val="3600"/>
              <a:buNone/>
              <a:defRPr sz="3600">
                <a:solidFill>
                  <a:schemeClr val="accent2"/>
                </a:solidFill>
              </a:defRPr>
            </a:lvl7pPr>
            <a:lvl8pPr lvl="7" algn="ctr" rtl="0">
              <a:spcBef>
                <a:spcPts val="0"/>
              </a:spcBef>
              <a:spcAft>
                <a:spcPts val="0"/>
              </a:spcAft>
              <a:buClr>
                <a:schemeClr val="accent2"/>
              </a:buClr>
              <a:buSzPts val="3600"/>
              <a:buNone/>
              <a:defRPr sz="3600">
                <a:solidFill>
                  <a:schemeClr val="accent2"/>
                </a:solidFill>
              </a:defRPr>
            </a:lvl8pPr>
            <a:lvl9pPr lvl="8" algn="ctr" rtl="0">
              <a:spcBef>
                <a:spcPts val="0"/>
              </a:spcBef>
              <a:spcAft>
                <a:spcPts val="0"/>
              </a:spcAft>
              <a:buClr>
                <a:schemeClr val="accent2"/>
              </a:buClr>
              <a:buSzPts val="3600"/>
              <a:buNone/>
              <a:defRPr sz="3600">
                <a:solidFill>
                  <a:schemeClr val="accent2"/>
                </a:solidFill>
              </a:defRPr>
            </a:lvl9pPr>
          </a:lstStyle>
          <a:p>
            <a:r>
              <a:t>xx%</a:t>
            </a:r>
          </a:p>
        </p:txBody>
      </p:sp>
      <p:sp>
        <p:nvSpPr>
          <p:cNvPr id="96" name="Google Shape;96;p13"/>
          <p:cNvSpPr/>
          <p:nvPr/>
        </p:nvSpPr>
        <p:spPr>
          <a:xfrm rot="-2198493">
            <a:off x="-832604" y="1517377"/>
            <a:ext cx="2323178" cy="2682610"/>
          </a:xfrm>
          <a:custGeom>
            <a:avLst/>
            <a:gdLst/>
            <a:ahLst/>
            <a:cxnLst/>
            <a:rect l="l" t="t" r="r" b="b"/>
            <a:pathLst>
              <a:path w="49646" h="57327" extrusionOk="0">
                <a:moveTo>
                  <a:pt x="29268" y="0"/>
                </a:moveTo>
                <a:cubicBezTo>
                  <a:pt x="27037" y="0"/>
                  <a:pt x="24804" y="234"/>
                  <a:pt x="22605" y="706"/>
                </a:cubicBezTo>
                <a:cubicBezTo>
                  <a:pt x="19601" y="1340"/>
                  <a:pt x="16312" y="1941"/>
                  <a:pt x="13734" y="3711"/>
                </a:cubicBezTo>
                <a:cubicBezTo>
                  <a:pt x="9233" y="6803"/>
                  <a:pt x="5955" y="14024"/>
                  <a:pt x="3846" y="18886"/>
                </a:cubicBezTo>
                <a:cubicBezTo>
                  <a:pt x="1334" y="24666"/>
                  <a:pt x="1" y="30959"/>
                  <a:pt x="842" y="37252"/>
                </a:cubicBezTo>
                <a:cubicBezTo>
                  <a:pt x="1814" y="44495"/>
                  <a:pt x="5496" y="51695"/>
                  <a:pt x="11855" y="55279"/>
                </a:cubicBezTo>
                <a:cubicBezTo>
                  <a:pt x="14264" y="56640"/>
                  <a:pt x="17071" y="57326"/>
                  <a:pt x="19854" y="57326"/>
                </a:cubicBezTo>
                <a:cubicBezTo>
                  <a:pt x="24419" y="57326"/>
                  <a:pt x="28920" y="55482"/>
                  <a:pt x="31499" y="51750"/>
                </a:cubicBezTo>
                <a:cubicBezTo>
                  <a:pt x="36415" y="44637"/>
                  <a:pt x="33148" y="34062"/>
                  <a:pt x="38174" y="27026"/>
                </a:cubicBezTo>
                <a:cubicBezTo>
                  <a:pt x="41299" y="22644"/>
                  <a:pt x="47286" y="20274"/>
                  <a:pt x="48728" y="15084"/>
                </a:cubicBezTo>
                <a:cubicBezTo>
                  <a:pt x="49646" y="11795"/>
                  <a:pt x="48335" y="8168"/>
                  <a:pt x="45986" y="5710"/>
                </a:cubicBezTo>
                <a:cubicBezTo>
                  <a:pt x="43637" y="3241"/>
                  <a:pt x="40381" y="1810"/>
                  <a:pt x="37082" y="968"/>
                </a:cubicBezTo>
                <a:cubicBezTo>
                  <a:pt x="34518" y="325"/>
                  <a:pt x="31894" y="0"/>
                  <a:pt x="29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427750" y="2978950"/>
            <a:ext cx="1746888" cy="2357125"/>
          </a:xfrm>
          <a:custGeom>
            <a:avLst/>
            <a:gdLst/>
            <a:ahLst/>
            <a:cxnLst/>
            <a:rect l="l" t="t" r="r" b="b"/>
            <a:pathLst>
              <a:path w="17110" h="23087" extrusionOk="0">
                <a:moveTo>
                  <a:pt x="11060" y="0"/>
                </a:moveTo>
                <a:cubicBezTo>
                  <a:pt x="8458" y="0"/>
                  <a:pt x="4658" y="1566"/>
                  <a:pt x="3223" y="2864"/>
                </a:cubicBezTo>
                <a:cubicBezTo>
                  <a:pt x="252" y="5519"/>
                  <a:pt x="0" y="12336"/>
                  <a:pt x="732" y="15865"/>
                </a:cubicBezTo>
                <a:cubicBezTo>
                  <a:pt x="1322" y="18750"/>
                  <a:pt x="3136" y="21525"/>
                  <a:pt x="5878" y="22606"/>
                </a:cubicBezTo>
                <a:cubicBezTo>
                  <a:pt x="6704" y="22933"/>
                  <a:pt x="7578" y="23086"/>
                  <a:pt x="8457" y="23086"/>
                </a:cubicBezTo>
                <a:cubicBezTo>
                  <a:pt x="10604" y="23086"/>
                  <a:pt x="12780" y="22176"/>
                  <a:pt x="14346" y="20673"/>
                </a:cubicBezTo>
                <a:cubicBezTo>
                  <a:pt x="15241" y="19809"/>
                  <a:pt x="15973" y="18739"/>
                  <a:pt x="16279" y="17526"/>
                </a:cubicBezTo>
                <a:cubicBezTo>
                  <a:pt x="17110" y="14248"/>
                  <a:pt x="14651" y="11047"/>
                  <a:pt x="14422" y="7671"/>
                </a:cubicBezTo>
                <a:cubicBezTo>
                  <a:pt x="14335" y="6371"/>
                  <a:pt x="14586" y="5071"/>
                  <a:pt x="14520" y="3771"/>
                </a:cubicBezTo>
                <a:cubicBezTo>
                  <a:pt x="14444" y="2482"/>
                  <a:pt x="13985" y="1094"/>
                  <a:pt x="12882" y="406"/>
                </a:cubicBezTo>
                <a:cubicBezTo>
                  <a:pt x="12419" y="122"/>
                  <a:pt x="11786" y="0"/>
                  <a:pt x="11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23750" y="4420925"/>
            <a:ext cx="1244959" cy="1141771"/>
          </a:xfrm>
          <a:custGeom>
            <a:avLst/>
            <a:gdLst/>
            <a:ahLst/>
            <a:cxnLst/>
            <a:rect l="l" t="t" r="r" b="b"/>
            <a:pathLst>
              <a:path w="15624" h="14329" extrusionOk="0">
                <a:moveTo>
                  <a:pt x="8358" y="1"/>
                </a:moveTo>
                <a:cubicBezTo>
                  <a:pt x="5891" y="1"/>
                  <a:pt x="2866" y="476"/>
                  <a:pt x="1694" y="1253"/>
                </a:cubicBezTo>
                <a:cubicBezTo>
                  <a:pt x="459" y="2061"/>
                  <a:pt x="0" y="3700"/>
                  <a:pt x="230" y="5153"/>
                </a:cubicBezTo>
                <a:cubicBezTo>
                  <a:pt x="448" y="6595"/>
                  <a:pt x="1235" y="7895"/>
                  <a:pt x="2065" y="9097"/>
                </a:cubicBezTo>
                <a:cubicBezTo>
                  <a:pt x="3201" y="10736"/>
                  <a:pt x="4502" y="12331"/>
                  <a:pt x="6228" y="13347"/>
                </a:cubicBezTo>
                <a:cubicBezTo>
                  <a:pt x="7260" y="13959"/>
                  <a:pt x="8475" y="14329"/>
                  <a:pt x="9667" y="14329"/>
                </a:cubicBezTo>
                <a:cubicBezTo>
                  <a:pt x="10455" y="14329"/>
                  <a:pt x="11233" y="14167"/>
                  <a:pt x="11942" y="13806"/>
                </a:cubicBezTo>
                <a:cubicBezTo>
                  <a:pt x="13329" y="13107"/>
                  <a:pt x="14302" y="11719"/>
                  <a:pt x="14728" y="10222"/>
                </a:cubicBezTo>
                <a:cubicBezTo>
                  <a:pt x="15624" y="7120"/>
                  <a:pt x="14739" y="1515"/>
                  <a:pt x="11188" y="324"/>
                </a:cubicBezTo>
                <a:cubicBezTo>
                  <a:pt x="10524" y="103"/>
                  <a:pt x="9501" y="1"/>
                  <a:pt x="83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ix Columns">
  <p:cSld name="TITLE_ONLY_1_1">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203250" y="292625"/>
            <a:ext cx="9550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1" name="Google Shape;101;p14"/>
          <p:cNvSpPr txBox="1">
            <a:spLocks noGrp="1"/>
          </p:cNvSpPr>
          <p:nvPr>
            <p:ph type="title" idx="2"/>
          </p:nvPr>
        </p:nvSpPr>
        <p:spPr>
          <a:xfrm>
            <a:off x="963099" y="1719029"/>
            <a:ext cx="2216700" cy="38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02" name="Google Shape;102;p14"/>
          <p:cNvSpPr txBox="1">
            <a:spLocks noGrp="1"/>
          </p:cNvSpPr>
          <p:nvPr>
            <p:ph type="subTitle" idx="1"/>
          </p:nvPr>
        </p:nvSpPr>
        <p:spPr>
          <a:xfrm>
            <a:off x="963100" y="1990901"/>
            <a:ext cx="2216700" cy="75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 name="Google Shape;103;p14"/>
          <p:cNvSpPr/>
          <p:nvPr/>
        </p:nvSpPr>
        <p:spPr>
          <a:xfrm>
            <a:off x="43566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45139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46712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txBox="1">
            <a:spLocks noGrp="1"/>
          </p:cNvSpPr>
          <p:nvPr>
            <p:ph type="title" idx="3"/>
          </p:nvPr>
        </p:nvSpPr>
        <p:spPr>
          <a:xfrm>
            <a:off x="3463649" y="1719029"/>
            <a:ext cx="2216700" cy="38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07" name="Google Shape;107;p14"/>
          <p:cNvSpPr txBox="1">
            <a:spLocks noGrp="1"/>
          </p:cNvSpPr>
          <p:nvPr>
            <p:ph type="subTitle" idx="4"/>
          </p:nvPr>
        </p:nvSpPr>
        <p:spPr>
          <a:xfrm>
            <a:off x="3463650" y="1990901"/>
            <a:ext cx="2216700" cy="75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8" name="Google Shape;108;p14"/>
          <p:cNvSpPr txBox="1">
            <a:spLocks noGrp="1"/>
          </p:cNvSpPr>
          <p:nvPr>
            <p:ph type="title" idx="5"/>
          </p:nvPr>
        </p:nvSpPr>
        <p:spPr>
          <a:xfrm>
            <a:off x="5964199" y="1719029"/>
            <a:ext cx="2216700" cy="38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09" name="Google Shape;109;p14"/>
          <p:cNvSpPr txBox="1">
            <a:spLocks noGrp="1"/>
          </p:cNvSpPr>
          <p:nvPr>
            <p:ph type="subTitle" idx="6"/>
          </p:nvPr>
        </p:nvSpPr>
        <p:spPr>
          <a:xfrm>
            <a:off x="5964200" y="1990901"/>
            <a:ext cx="2216700" cy="75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0" name="Google Shape;110;p14"/>
          <p:cNvSpPr txBox="1">
            <a:spLocks noGrp="1"/>
          </p:cNvSpPr>
          <p:nvPr>
            <p:ph type="title" idx="7"/>
          </p:nvPr>
        </p:nvSpPr>
        <p:spPr>
          <a:xfrm>
            <a:off x="963099" y="2995129"/>
            <a:ext cx="2216700" cy="38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11" name="Google Shape;111;p14"/>
          <p:cNvSpPr txBox="1">
            <a:spLocks noGrp="1"/>
          </p:cNvSpPr>
          <p:nvPr>
            <p:ph type="subTitle" idx="8"/>
          </p:nvPr>
        </p:nvSpPr>
        <p:spPr>
          <a:xfrm>
            <a:off x="963100" y="3267001"/>
            <a:ext cx="2216700" cy="75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14"/>
          <p:cNvSpPr txBox="1">
            <a:spLocks noGrp="1"/>
          </p:cNvSpPr>
          <p:nvPr>
            <p:ph type="title" idx="9"/>
          </p:nvPr>
        </p:nvSpPr>
        <p:spPr>
          <a:xfrm>
            <a:off x="3463649" y="2995129"/>
            <a:ext cx="2216700" cy="38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13" name="Google Shape;113;p14"/>
          <p:cNvSpPr txBox="1">
            <a:spLocks noGrp="1"/>
          </p:cNvSpPr>
          <p:nvPr>
            <p:ph type="subTitle" idx="13"/>
          </p:nvPr>
        </p:nvSpPr>
        <p:spPr>
          <a:xfrm>
            <a:off x="3463650" y="3267001"/>
            <a:ext cx="2216700" cy="75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4" name="Google Shape;114;p14"/>
          <p:cNvSpPr txBox="1">
            <a:spLocks noGrp="1"/>
          </p:cNvSpPr>
          <p:nvPr>
            <p:ph type="title" idx="14"/>
          </p:nvPr>
        </p:nvSpPr>
        <p:spPr>
          <a:xfrm>
            <a:off x="5964199" y="2995129"/>
            <a:ext cx="2216700" cy="38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15" name="Google Shape;115;p14"/>
          <p:cNvSpPr txBox="1">
            <a:spLocks noGrp="1"/>
          </p:cNvSpPr>
          <p:nvPr>
            <p:ph type="subTitle" idx="15"/>
          </p:nvPr>
        </p:nvSpPr>
        <p:spPr>
          <a:xfrm>
            <a:off x="5964200" y="3267001"/>
            <a:ext cx="2216700" cy="75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6" name="Google Shape;116;p14"/>
          <p:cNvSpPr/>
          <p:nvPr/>
        </p:nvSpPr>
        <p:spPr>
          <a:xfrm>
            <a:off x="-802325" y="3622850"/>
            <a:ext cx="7267126" cy="3326016"/>
          </a:xfrm>
          <a:custGeom>
            <a:avLst/>
            <a:gdLst/>
            <a:ahLst/>
            <a:cxnLst/>
            <a:rect l="l" t="t" r="r" b="b"/>
            <a:pathLst>
              <a:path w="77386" h="35418" extrusionOk="0">
                <a:moveTo>
                  <a:pt x="9118" y="0"/>
                </a:moveTo>
                <a:cubicBezTo>
                  <a:pt x="8417" y="0"/>
                  <a:pt x="7719" y="80"/>
                  <a:pt x="7048" y="276"/>
                </a:cubicBezTo>
                <a:cubicBezTo>
                  <a:pt x="1" y="2341"/>
                  <a:pt x="3792" y="9901"/>
                  <a:pt x="6076" y="14064"/>
                </a:cubicBezTo>
                <a:cubicBezTo>
                  <a:pt x="7987" y="17527"/>
                  <a:pt x="10795" y="20412"/>
                  <a:pt x="13778" y="23012"/>
                </a:cubicBezTo>
                <a:cubicBezTo>
                  <a:pt x="17547" y="26290"/>
                  <a:pt x="21677" y="29174"/>
                  <a:pt x="26200" y="31261"/>
                </a:cubicBezTo>
                <a:cubicBezTo>
                  <a:pt x="32498" y="34160"/>
                  <a:pt x="39402" y="35417"/>
                  <a:pt x="46355" y="35417"/>
                </a:cubicBezTo>
                <a:cubicBezTo>
                  <a:pt x="50981" y="35417"/>
                  <a:pt x="55629" y="34861"/>
                  <a:pt x="60134" y="33861"/>
                </a:cubicBezTo>
                <a:cubicBezTo>
                  <a:pt x="65980" y="32561"/>
                  <a:pt x="72251" y="30059"/>
                  <a:pt x="74829" y="24651"/>
                </a:cubicBezTo>
                <a:cubicBezTo>
                  <a:pt x="77386" y="19297"/>
                  <a:pt x="74906" y="12119"/>
                  <a:pt x="69585" y="9486"/>
                </a:cubicBezTo>
                <a:cubicBezTo>
                  <a:pt x="67586" y="8492"/>
                  <a:pt x="65335" y="8099"/>
                  <a:pt x="63095" y="8055"/>
                </a:cubicBezTo>
                <a:cubicBezTo>
                  <a:pt x="62924" y="8051"/>
                  <a:pt x="62754" y="8050"/>
                  <a:pt x="62583" y="8050"/>
                </a:cubicBezTo>
                <a:cubicBezTo>
                  <a:pt x="57191" y="8050"/>
                  <a:pt x="51934" y="9844"/>
                  <a:pt x="46554" y="10459"/>
                </a:cubicBezTo>
                <a:cubicBezTo>
                  <a:pt x="45177" y="10614"/>
                  <a:pt x="43797" y="10691"/>
                  <a:pt x="42420" y="10691"/>
                </a:cubicBezTo>
                <a:cubicBezTo>
                  <a:pt x="37196" y="10691"/>
                  <a:pt x="32015" y="9583"/>
                  <a:pt x="27216" y="7421"/>
                </a:cubicBezTo>
                <a:cubicBezTo>
                  <a:pt x="21906" y="5018"/>
                  <a:pt x="17077" y="1325"/>
                  <a:pt x="11352" y="232"/>
                </a:cubicBezTo>
                <a:cubicBezTo>
                  <a:pt x="10620" y="92"/>
                  <a:pt x="9866" y="0"/>
                  <a:pt x="91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5424400" y="4358775"/>
            <a:ext cx="2216706" cy="1746430"/>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rot="-7494708">
            <a:off x="6652476" y="3361969"/>
            <a:ext cx="2330085" cy="3511563"/>
          </a:xfrm>
          <a:custGeom>
            <a:avLst/>
            <a:gdLst/>
            <a:ahLst/>
            <a:cxnLst/>
            <a:rect l="l" t="t" r="r" b="b"/>
            <a:pathLst>
              <a:path w="34782" h="40401" extrusionOk="0">
                <a:moveTo>
                  <a:pt x="27335" y="1"/>
                </a:moveTo>
                <a:cubicBezTo>
                  <a:pt x="21337" y="1"/>
                  <a:pt x="13261" y="3359"/>
                  <a:pt x="10708" y="5214"/>
                </a:cubicBezTo>
                <a:cubicBezTo>
                  <a:pt x="5420" y="9104"/>
                  <a:pt x="1793" y="14851"/>
                  <a:pt x="558" y="21297"/>
                </a:cubicBezTo>
                <a:cubicBezTo>
                  <a:pt x="88" y="23809"/>
                  <a:pt x="1" y="26421"/>
                  <a:pt x="634" y="28890"/>
                </a:cubicBezTo>
                <a:cubicBezTo>
                  <a:pt x="1661" y="32910"/>
                  <a:pt x="4589" y="36308"/>
                  <a:pt x="8195" y="38362"/>
                </a:cubicBezTo>
                <a:cubicBezTo>
                  <a:pt x="10396" y="39603"/>
                  <a:pt x="12905" y="40401"/>
                  <a:pt x="15423" y="40401"/>
                </a:cubicBezTo>
                <a:cubicBezTo>
                  <a:pt x="15942" y="40401"/>
                  <a:pt x="16461" y="40367"/>
                  <a:pt x="16979" y="40296"/>
                </a:cubicBezTo>
                <a:cubicBezTo>
                  <a:pt x="20005" y="39881"/>
                  <a:pt x="22911" y="38100"/>
                  <a:pt x="24299" y="35380"/>
                </a:cubicBezTo>
                <a:cubicBezTo>
                  <a:pt x="26069" y="31872"/>
                  <a:pt x="25140" y="27666"/>
                  <a:pt x="25523" y="23755"/>
                </a:cubicBezTo>
                <a:cubicBezTo>
                  <a:pt x="25839" y="20674"/>
                  <a:pt x="26987" y="17735"/>
                  <a:pt x="28844" y="15255"/>
                </a:cubicBezTo>
                <a:cubicBezTo>
                  <a:pt x="30898" y="12534"/>
                  <a:pt x="33902" y="10164"/>
                  <a:pt x="34252" y="6766"/>
                </a:cubicBezTo>
                <a:cubicBezTo>
                  <a:pt x="34782" y="1682"/>
                  <a:pt x="31578" y="1"/>
                  <a:pt x="27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
  <p:cSld name="TITLE_ONLY_1_1_2_1">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203250" y="292625"/>
            <a:ext cx="9550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9" name="Google Shape;149;p17"/>
          <p:cNvSpPr txBox="1">
            <a:spLocks noGrp="1"/>
          </p:cNvSpPr>
          <p:nvPr>
            <p:ph type="title" idx="2"/>
          </p:nvPr>
        </p:nvSpPr>
        <p:spPr>
          <a:xfrm>
            <a:off x="980048" y="2559200"/>
            <a:ext cx="2156400" cy="38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400"/>
              <a:buNone/>
              <a:defRPr sz="14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50" name="Google Shape;150;p17"/>
          <p:cNvSpPr txBox="1">
            <a:spLocks noGrp="1"/>
          </p:cNvSpPr>
          <p:nvPr>
            <p:ph type="subTitle" idx="1"/>
          </p:nvPr>
        </p:nvSpPr>
        <p:spPr>
          <a:xfrm>
            <a:off x="862300" y="1677950"/>
            <a:ext cx="2391900" cy="94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1" name="Google Shape;151;p17"/>
          <p:cNvSpPr/>
          <p:nvPr/>
        </p:nvSpPr>
        <p:spPr>
          <a:xfrm>
            <a:off x="43566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45139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46712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txBox="1">
            <a:spLocks noGrp="1"/>
          </p:cNvSpPr>
          <p:nvPr>
            <p:ph type="title" idx="3"/>
          </p:nvPr>
        </p:nvSpPr>
        <p:spPr>
          <a:xfrm>
            <a:off x="980048" y="4125875"/>
            <a:ext cx="2156400" cy="38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400"/>
              <a:buNone/>
              <a:defRPr sz="14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55" name="Google Shape;155;p17"/>
          <p:cNvSpPr txBox="1">
            <a:spLocks noGrp="1"/>
          </p:cNvSpPr>
          <p:nvPr>
            <p:ph type="subTitle" idx="4"/>
          </p:nvPr>
        </p:nvSpPr>
        <p:spPr>
          <a:xfrm>
            <a:off x="862300" y="3244625"/>
            <a:ext cx="2391900" cy="94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6" name="Google Shape;156;p17"/>
          <p:cNvSpPr txBox="1">
            <a:spLocks noGrp="1"/>
          </p:cNvSpPr>
          <p:nvPr>
            <p:ph type="title" idx="5"/>
          </p:nvPr>
        </p:nvSpPr>
        <p:spPr>
          <a:xfrm>
            <a:off x="3660198" y="2559200"/>
            <a:ext cx="2156400" cy="38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400"/>
              <a:buNone/>
              <a:defRPr sz="14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57" name="Google Shape;157;p17"/>
          <p:cNvSpPr txBox="1">
            <a:spLocks noGrp="1"/>
          </p:cNvSpPr>
          <p:nvPr>
            <p:ph type="subTitle" idx="6"/>
          </p:nvPr>
        </p:nvSpPr>
        <p:spPr>
          <a:xfrm>
            <a:off x="3542450" y="1677950"/>
            <a:ext cx="2391900" cy="94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8" name="Google Shape;158;p17"/>
          <p:cNvSpPr txBox="1">
            <a:spLocks noGrp="1"/>
          </p:cNvSpPr>
          <p:nvPr>
            <p:ph type="title" idx="7"/>
          </p:nvPr>
        </p:nvSpPr>
        <p:spPr>
          <a:xfrm>
            <a:off x="3660198" y="4125875"/>
            <a:ext cx="2156400" cy="380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1400"/>
              <a:buNone/>
              <a:defRPr sz="14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159" name="Google Shape;159;p17"/>
          <p:cNvSpPr txBox="1">
            <a:spLocks noGrp="1"/>
          </p:cNvSpPr>
          <p:nvPr>
            <p:ph type="subTitle" idx="8"/>
          </p:nvPr>
        </p:nvSpPr>
        <p:spPr>
          <a:xfrm>
            <a:off x="3542450" y="3244625"/>
            <a:ext cx="2391900" cy="94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8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Lilita One"/>
              <a:buNone/>
              <a:defRPr sz="2800">
                <a:solidFill>
                  <a:schemeClr val="accent1"/>
                </a:solidFill>
                <a:latin typeface="Lilita One"/>
                <a:ea typeface="Lilita One"/>
                <a:cs typeface="Lilita One"/>
                <a:sym typeface="Lilita One"/>
              </a:defRPr>
            </a:lvl1pPr>
            <a:lvl2pPr lvl="1">
              <a:spcBef>
                <a:spcPts val="0"/>
              </a:spcBef>
              <a:spcAft>
                <a:spcPts val="0"/>
              </a:spcAft>
              <a:buClr>
                <a:schemeClr val="accent1"/>
              </a:buClr>
              <a:buSzPts val="2800"/>
              <a:buNone/>
              <a:defRPr sz="2800">
                <a:solidFill>
                  <a:schemeClr val="accent1"/>
                </a:solidFill>
              </a:defRPr>
            </a:lvl2pPr>
            <a:lvl3pPr lvl="2">
              <a:spcBef>
                <a:spcPts val="0"/>
              </a:spcBef>
              <a:spcAft>
                <a:spcPts val="0"/>
              </a:spcAft>
              <a:buClr>
                <a:schemeClr val="accent1"/>
              </a:buClr>
              <a:buSzPts val="2800"/>
              <a:buNone/>
              <a:defRPr sz="2800">
                <a:solidFill>
                  <a:schemeClr val="accent1"/>
                </a:solidFill>
              </a:defRPr>
            </a:lvl3pPr>
            <a:lvl4pPr lvl="3">
              <a:spcBef>
                <a:spcPts val="0"/>
              </a:spcBef>
              <a:spcAft>
                <a:spcPts val="0"/>
              </a:spcAft>
              <a:buClr>
                <a:schemeClr val="accent1"/>
              </a:buClr>
              <a:buSzPts val="2800"/>
              <a:buNone/>
              <a:defRPr sz="2800">
                <a:solidFill>
                  <a:schemeClr val="accent1"/>
                </a:solidFill>
              </a:defRPr>
            </a:lvl4pPr>
            <a:lvl5pPr lvl="4">
              <a:spcBef>
                <a:spcPts val="0"/>
              </a:spcBef>
              <a:spcAft>
                <a:spcPts val="0"/>
              </a:spcAft>
              <a:buClr>
                <a:schemeClr val="accent1"/>
              </a:buClr>
              <a:buSzPts val="2800"/>
              <a:buNone/>
              <a:defRPr sz="2800">
                <a:solidFill>
                  <a:schemeClr val="accent1"/>
                </a:solidFill>
              </a:defRPr>
            </a:lvl5pPr>
            <a:lvl6pPr lvl="5">
              <a:spcBef>
                <a:spcPts val="0"/>
              </a:spcBef>
              <a:spcAft>
                <a:spcPts val="0"/>
              </a:spcAft>
              <a:buClr>
                <a:schemeClr val="accent1"/>
              </a:buClr>
              <a:buSzPts val="2800"/>
              <a:buNone/>
              <a:defRPr sz="2800">
                <a:solidFill>
                  <a:schemeClr val="accent1"/>
                </a:solidFill>
              </a:defRPr>
            </a:lvl6pPr>
            <a:lvl7pPr lvl="6">
              <a:spcBef>
                <a:spcPts val="0"/>
              </a:spcBef>
              <a:spcAft>
                <a:spcPts val="0"/>
              </a:spcAft>
              <a:buClr>
                <a:schemeClr val="accent1"/>
              </a:buClr>
              <a:buSzPts val="2800"/>
              <a:buNone/>
              <a:defRPr sz="2800">
                <a:solidFill>
                  <a:schemeClr val="accent1"/>
                </a:solidFill>
              </a:defRPr>
            </a:lvl7pPr>
            <a:lvl8pPr lvl="7">
              <a:spcBef>
                <a:spcPts val="0"/>
              </a:spcBef>
              <a:spcAft>
                <a:spcPts val="0"/>
              </a:spcAft>
              <a:buClr>
                <a:schemeClr val="accent1"/>
              </a:buClr>
              <a:buSzPts val="2800"/>
              <a:buNone/>
              <a:defRPr sz="2800">
                <a:solidFill>
                  <a:schemeClr val="accent1"/>
                </a:solidFill>
              </a:defRPr>
            </a:lvl8pPr>
            <a:lvl9pPr lvl="8">
              <a:spcBef>
                <a:spcPts val="0"/>
              </a:spcBef>
              <a:spcAft>
                <a:spcPts val="0"/>
              </a:spcAft>
              <a:buClr>
                <a:schemeClr val="accent1"/>
              </a:buClr>
              <a:buSzPts val="2800"/>
              <a:buNone/>
              <a:defRPr sz="2800">
                <a:solidFill>
                  <a:schemeClr val="accen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Catamaran"/>
              <a:buChar char="●"/>
              <a:defRPr sz="1800">
                <a:solidFill>
                  <a:schemeClr val="accent1"/>
                </a:solidFill>
                <a:latin typeface="Catamaran"/>
                <a:ea typeface="Catamaran"/>
                <a:cs typeface="Catamaran"/>
                <a:sym typeface="Catamaran"/>
              </a:defRPr>
            </a:lvl1pPr>
            <a:lvl2pPr marL="914400" lvl="1" indent="-317500">
              <a:lnSpc>
                <a:spcPct val="100000"/>
              </a:lnSpc>
              <a:spcBef>
                <a:spcPts val="1600"/>
              </a:spcBef>
              <a:spcAft>
                <a:spcPts val="0"/>
              </a:spcAft>
              <a:buClr>
                <a:schemeClr val="accent1"/>
              </a:buClr>
              <a:buSzPts val="1400"/>
              <a:buFont typeface="Catamaran"/>
              <a:buChar char="○"/>
              <a:defRPr>
                <a:solidFill>
                  <a:schemeClr val="accent1"/>
                </a:solidFill>
                <a:latin typeface="Catamaran"/>
                <a:ea typeface="Catamaran"/>
                <a:cs typeface="Catamaran"/>
                <a:sym typeface="Catamaran"/>
              </a:defRPr>
            </a:lvl2pPr>
            <a:lvl3pPr marL="1371600" lvl="2" indent="-317500">
              <a:lnSpc>
                <a:spcPct val="100000"/>
              </a:lnSpc>
              <a:spcBef>
                <a:spcPts val="1600"/>
              </a:spcBef>
              <a:spcAft>
                <a:spcPts val="0"/>
              </a:spcAft>
              <a:buClr>
                <a:schemeClr val="accent1"/>
              </a:buClr>
              <a:buSzPts val="1400"/>
              <a:buFont typeface="Catamaran"/>
              <a:buChar char="■"/>
              <a:defRPr>
                <a:solidFill>
                  <a:schemeClr val="accent1"/>
                </a:solidFill>
                <a:latin typeface="Catamaran"/>
                <a:ea typeface="Catamaran"/>
                <a:cs typeface="Catamaran"/>
                <a:sym typeface="Catamaran"/>
              </a:defRPr>
            </a:lvl3pPr>
            <a:lvl4pPr marL="1828800" lvl="3" indent="-317500">
              <a:lnSpc>
                <a:spcPct val="100000"/>
              </a:lnSpc>
              <a:spcBef>
                <a:spcPts val="1600"/>
              </a:spcBef>
              <a:spcAft>
                <a:spcPts val="0"/>
              </a:spcAft>
              <a:buClr>
                <a:schemeClr val="accent1"/>
              </a:buClr>
              <a:buSzPts val="1400"/>
              <a:buFont typeface="Catamaran"/>
              <a:buChar char="●"/>
              <a:defRPr>
                <a:solidFill>
                  <a:schemeClr val="accent1"/>
                </a:solidFill>
                <a:latin typeface="Catamaran"/>
                <a:ea typeface="Catamaran"/>
                <a:cs typeface="Catamaran"/>
                <a:sym typeface="Catamaran"/>
              </a:defRPr>
            </a:lvl4pPr>
            <a:lvl5pPr marL="2286000" lvl="4" indent="-317500">
              <a:lnSpc>
                <a:spcPct val="100000"/>
              </a:lnSpc>
              <a:spcBef>
                <a:spcPts val="1600"/>
              </a:spcBef>
              <a:spcAft>
                <a:spcPts val="0"/>
              </a:spcAft>
              <a:buClr>
                <a:schemeClr val="accent1"/>
              </a:buClr>
              <a:buSzPts val="1400"/>
              <a:buFont typeface="Catamaran"/>
              <a:buChar char="○"/>
              <a:defRPr>
                <a:solidFill>
                  <a:schemeClr val="accent1"/>
                </a:solidFill>
                <a:latin typeface="Catamaran"/>
                <a:ea typeface="Catamaran"/>
                <a:cs typeface="Catamaran"/>
                <a:sym typeface="Catamaran"/>
              </a:defRPr>
            </a:lvl5pPr>
            <a:lvl6pPr marL="2743200" lvl="5" indent="-317500">
              <a:lnSpc>
                <a:spcPct val="100000"/>
              </a:lnSpc>
              <a:spcBef>
                <a:spcPts val="1600"/>
              </a:spcBef>
              <a:spcAft>
                <a:spcPts val="0"/>
              </a:spcAft>
              <a:buClr>
                <a:schemeClr val="accent1"/>
              </a:buClr>
              <a:buSzPts val="1400"/>
              <a:buFont typeface="Catamaran"/>
              <a:buChar char="■"/>
              <a:defRPr>
                <a:solidFill>
                  <a:schemeClr val="accent1"/>
                </a:solidFill>
                <a:latin typeface="Catamaran"/>
                <a:ea typeface="Catamaran"/>
                <a:cs typeface="Catamaran"/>
                <a:sym typeface="Catamaran"/>
              </a:defRPr>
            </a:lvl6pPr>
            <a:lvl7pPr marL="3200400" lvl="6" indent="-317500">
              <a:lnSpc>
                <a:spcPct val="100000"/>
              </a:lnSpc>
              <a:spcBef>
                <a:spcPts val="1600"/>
              </a:spcBef>
              <a:spcAft>
                <a:spcPts val="0"/>
              </a:spcAft>
              <a:buClr>
                <a:schemeClr val="accent1"/>
              </a:buClr>
              <a:buSzPts val="1400"/>
              <a:buFont typeface="Catamaran"/>
              <a:buChar char="●"/>
              <a:defRPr>
                <a:solidFill>
                  <a:schemeClr val="accent1"/>
                </a:solidFill>
                <a:latin typeface="Catamaran"/>
                <a:ea typeface="Catamaran"/>
                <a:cs typeface="Catamaran"/>
                <a:sym typeface="Catamaran"/>
              </a:defRPr>
            </a:lvl7pPr>
            <a:lvl8pPr marL="3657600" lvl="7" indent="-317500">
              <a:lnSpc>
                <a:spcPct val="100000"/>
              </a:lnSpc>
              <a:spcBef>
                <a:spcPts val="1600"/>
              </a:spcBef>
              <a:spcAft>
                <a:spcPts val="0"/>
              </a:spcAft>
              <a:buClr>
                <a:schemeClr val="accent1"/>
              </a:buClr>
              <a:buSzPts val="1400"/>
              <a:buFont typeface="Catamaran"/>
              <a:buChar char="○"/>
              <a:defRPr>
                <a:solidFill>
                  <a:schemeClr val="accent1"/>
                </a:solidFill>
                <a:latin typeface="Catamaran"/>
                <a:ea typeface="Catamaran"/>
                <a:cs typeface="Catamaran"/>
                <a:sym typeface="Catamaran"/>
              </a:defRPr>
            </a:lvl8pPr>
            <a:lvl9pPr marL="4114800" lvl="8" indent="-317500">
              <a:lnSpc>
                <a:spcPct val="100000"/>
              </a:lnSpc>
              <a:spcBef>
                <a:spcPts val="1600"/>
              </a:spcBef>
              <a:spcAft>
                <a:spcPts val="1600"/>
              </a:spcAft>
              <a:buClr>
                <a:schemeClr val="accent1"/>
              </a:buClr>
              <a:buSzPts val="1400"/>
              <a:buFont typeface="Catamaran"/>
              <a:buChar char="■"/>
              <a:defRPr>
                <a:solidFill>
                  <a:schemeClr val="accen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3"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8"/>
          <p:cNvSpPr/>
          <p:nvPr/>
        </p:nvSpPr>
        <p:spPr>
          <a:xfrm>
            <a:off x="2005586" y="4148375"/>
            <a:ext cx="1417991" cy="1193882"/>
          </a:xfrm>
          <a:custGeom>
            <a:avLst/>
            <a:gdLst/>
            <a:ahLst/>
            <a:cxnLst/>
            <a:rect l="l" t="t" r="r" b="b"/>
            <a:pathLst>
              <a:path w="44721" h="37653" extrusionOk="0">
                <a:moveTo>
                  <a:pt x="27258" y="1"/>
                </a:moveTo>
                <a:cubicBezTo>
                  <a:pt x="26810" y="1"/>
                  <a:pt x="26362" y="42"/>
                  <a:pt x="25920" y="127"/>
                </a:cubicBezTo>
                <a:cubicBezTo>
                  <a:pt x="23467" y="601"/>
                  <a:pt x="21352" y="2258"/>
                  <a:pt x="18884" y="2655"/>
                </a:cubicBezTo>
                <a:cubicBezTo>
                  <a:pt x="18429" y="2728"/>
                  <a:pt x="17972" y="2757"/>
                  <a:pt x="17514" y="2757"/>
                </a:cubicBezTo>
                <a:cubicBezTo>
                  <a:pt x="15988" y="2757"/>
                  <a:pt x="14448" y="2439"/>
                  <a:pt x="12913" y="2390"/>
                </a:cubicBezTo>
                <a:cubicBezTo>
                  <a:pt x="12755" y="2385"/>
                  <a:pt x="12599" y="2382"/>
                  <a:pt x="12444" y="2382"/>
                </a:cubicBezTo>
                <a:cubicBezTo>
                  <a:pt x="7176" y="2382"/>
                  <a:pt x="3676" y="5309"/>
                  <a:pt x="1537" y="10004"/>
                </a:cubicBezTo>
                <a:cubicBezTo>
                  <a:pt x="639" y="11975"/>
                  <a:pt x="0" y="14274"/>
                  <a:pt x="827" y="16277"/>
                </a:cubicBezTo>
                <a:cubicBezTo>
                  <a:pt x="1847" y="18754"/>
                  <a:pt x="4770" y="19912"/>
                  <a:pt x="5776" y="22331"/>
                </a:cubicBezTo>
                <a:cubicBezTo>
                  <a:pt x="7056" y="25413"/>
                  <a:pt x="6934" y="28588"/>
                  <a:pt x="8905" y="31525"/>
                </a:cubicBezTo>
                <a:cubicBezTo>
                  <a:pt x="11391" y="35229"/>
                  <a:pt x="15744" y="37653"/>
                  <a:pt x="20205" y="37653"/>
                </a:cubicBezTo>
                <a:cubicBezTo>
                  <a:pt x="20219" y="37653"/>
                  <a:pt x="20234" y="37653"/>
                  <a:pt x="20249" y="37653"/>
                </a:cubicBezTo>
                <a:cubicBezTo>
                  <a:pt x="24724" y="37636"/>
                  <a:pt x="29146" y="35107"/>
                  <a:pt x="31286" y="31176"/>
                </a:cubicBezTo>
                <a:cubicBezTo>
                  <a:pt x="32114" y="29655"/>
                  <a:pt x="32626" y="27940"/>
                  <a:pt x="33740" y="26615"/>
                </a:cubicBezTo>
                <a:cubicBezTo>
                  <a:pt x="35995" y="23932"/>
                  <a:pt x="40102" y="23515"/>
                  <a:pt x="42534" y="20991"/>
                </a:cubicBezTo>
                <a:cubicBezTo>
                  <a:pt x="44031" y="19438"/>
                  <a:pt x="44720" y="17144"/>
                  <a:pt x="44327" y="15022"/>
                </a:cubicBezTo>
                <a:cubicBezTo>
                  <a:pt x="43933" y="12902"/>
                  <a:pt x="42468" y="11007"/>
                  <a:pt x="40514" y="10094"/>
                </a:cubicBezTo>
                <a:cubicBezTo>
                  <a:pt x="39236" y="9497"/>
                  <a:pt x="37756" y="9285"/>
                  <a:pt x="36658" y="8399"/>
                </a:cubicBezTo>
                <a:cubicBezTo>
                  <a:pt x="35232" y="7249"/>
                  <a:pt x="34822" y="5282"/>
                  <a:pt x="33886" y="3707"/>
                </a:cubicBezTo>
                <a:cubicBezTo>
                  <a:pt x="33122" y="2419"/>
                  <a:pt x="31948" y="1404"/>
                  <a:pt x="30597" y="764"/>
                </a:cubicBezTo>
                <a:cubicBezTo>
                  <a:pt x="29555" y="271"/>
                  <a:pt x="28407" y="1"/>
                  <a:pt x="272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8"/>
          <p:cNvSpPr/>
          <p:nvPr/>
        </p:nvSpPr>
        <p:spPr>
          <a:xfrm>
            <a:off x="5663450" y="4254975"/>
            <a:ext cx="1417991" cy="1193882"/>
          </a:xfrm>
          <a:custGeom>
            <a:avLst/>
            <a:gdLst/>
            <a:ahLst/>
            <a:cxnLst/>
            <a:rect l="l" t="t" r="r" b="b"/>
            <a:pathLst>
              <a:path w="44721" h="37653" extrusionOk="0">
                <a:moveTo>
                  <a:pt x="27258" y="1"/>
                </a:moveTo>
                <a:cubicBezTo>
                  <a:pt x="26810" y="1"/>
                  <a:pt x="26362" y="42"/>
                  <a:pt x="25920" y="127"/>
                </a:cubicBezTo>
                <a:cubicBezTo>
                  <a:pt x="23467" y="601"/>
                  <a:pt x="21352" y="2258"/>
                  <a:pt x="18884" y="2655"/>
                </a:cubicBezTo>
                <a:cubicBezTo>
                  <a:pt x="18429" y="2728"/>
                  <a:pt x="17972" y="2757"/>
                  <a:pt x="17514" y="2757"/>
                </a:cubicBezTo>
                <a:cubicBezTo>
                  <a:pt x="15988" y="2757"/>
                  <a:pt x="14448" y="2439"/>
                  <a:pt x="12913" y="2390"/>
                </a:cubicBezTo>
                <a:cubicBezTo>
                  <a:pt x="12755" y="2385"/>
                  <a:pt x="12599" y="2382"/>
                  <a:pt x="12444" y="2382"/>
                </a:cubicBezTo>
                <a:cubicBezTo>
                  <a:pt x="7176" y="2382"/>
                  <a:pt x="3676" y="5309"/>
                  <a:pt x="1537" y="10004"/>
                </a:cubicBezTo>
                <a:cubicBezTo>
                  <a:pt x="639" y="11975"/>
                  <a:pt x="0" y="14274"/>
                  <a:pt x="827" y="16277"/>
                </a:cubicBezTo>
                <a:cubicBezTo>
                  <a:pt x="1847" y="18754"/>
                  <a:pt x="4770" y="19912"/>
                  <a:pt x="5776" y="22331"/>
                </a:cubicBezTo>
                <a:cubicBezTo>
                  <a:pt x="7056" y="25413"/>
                  <a:pt x="6934" y="28588"/>
                  <a:pt x="8905" y="31525"/>
                </a:cubicBezTo>
                <a:cubicBezTo>
                  <a:pt x="11391" y="35229"/>
                  <a:pt x="15744" y="37653"/>
                  <a:pt x="20205" y="37653"/>
                </a:cubicBezTo>
                <a:cubicBezTo>
                  <a:pt x="20219" y="37653"/>
                  <a:pt x="20234" y="37653"/>
                  <a:pt x="20249" y="37653"/>
                </a:cubicBezTo>
                <a:cubicBezTo>
                  <a:pt x="24724" y="37636"/>
                  <a:pt x="29146" y="35107"/>
                  <a:pt x="31286" y="31176"/>
                </a:cubicBezTo>
                <a:cubicBezTo>
                  <a:pt x="32114" y="29655"/>
                  <a:pt x="32626" y="27940"/>
                  <a:pt x="33740" y="26615"/>
                </a:cubicBezTo>
                <a:cubicBezTo>
                  <a:pt x="35995" y="23932"/>
                  <a:pt x="40102" y="23515"/>
                  <a:pt x="42534" y="20991"/>
                </a:cubicBezTo>
                <a:cubicBezTo>
                  <a:pt x="44031" y="19438"/>
                  <a:pt x="44720" y="17144"/>
                  <a:pt x="44327" y="15022"/>
                </a:cubicBezTo>
                <a:cubicBezTo>
                  <a:pt x="43933" y="12902"/>
                  <a:pt x="42468" y="11007"/>
                  <a:pt x="40514" y="10094"/>
                </a:cubicBezTo>
                <a:cubicBezTo>
                  <a:pt x="39236" y="9497"/>
                  <a:pt x="37756" y="9285"/>
                  <a:pt x="36658" y="8399"/>
                </a:cubicBezTo>
                <a:cubicBezTo>
                  <a:pt x="35232" y="7249"/>
                  <a:pt x="34822" y="5282"/>
                  <a:pt x="33886" y="3707"/>
                </a:cubicBezTo>
                <a:cubicBezTo>
                  <a:pt x="33122" y="2419"/>
                  <a:pt x="31948" y="1404"/>
                  <a:pt x="30597" y="764"/>
                </a:cubicBezTo>
                <a:cubicBezTo>
                  <a:pt x="29555" y="271"/>
                  <a:pt x="28407" y="1"/>
                  <a:pt x="27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8"/>
          <p:cNvSpPr/>
          <p:nvPr/>
        </p:nvSpPr>
        <p:spPr>
          <a:xfrm rot="-1916022">
            <a:off x="3295305" y="1799169"/>
            <a:ext cx="3326401" cy="3909125"/>
          </a:xfrm>
          <a:custGeom>
            <a:avLst/>
            <a:gdLst/>
            <a:ahLst/>
            <a:cxnLst/>
            <a:rect l="l" t="t" r="r" b="b"/>
            <a:pathLst>
              <a:path w="74791" h="87893" extrusionOk="0">
                <a:moveTo>
                  <a:pt x="26476" y="1"/>
                </a:moveTo>
                <a:cubicBezTo>
                  <a:pt x="23552" y="1"/>
                  <a:pt x="20661" y="318"/>
                  <a:pt x="17986" y="1448"/>
                </a:cubicBezTo>
                <a:cubicBezTo>
                  <a:pt x="15199" y="2626"/>
                  <a:pt x="11132" y="5482"/>
                  <a:pt x="10467" y="8699"/>
                </a:cubicBezTo>
                <a:cubicBezTo>
                  <a:pt x="10095" y="10505"/>
                  <a:pt x="10375" y="12431"/>
                  <a:pt x="9763" y="14172"/>
                </a:cubicBezTo>
                <a:cubicBezTo>
                  <a:pt x="9157" y="15893"/>
                  <a:pt x="7765" y="17196"/>
                  <a:pt x="6721" y="18693"/>
                </a:cubicBezTo>
                <a:cubicBezTo>
                  <a:pt x="5678" y="20189"/>
                  <a:pt x="4983" y="22235"/>
                  <a:pt x="5921" y="23800"/>
                </a:cubicBezTo>
                <a:cubicBezTo>
                  <a:pt x="6245" y="24344"/>
                  <a:pt x="6756" y="24808"/>
                  <a:pt x="6862" y="25431"/>
                </a:cubicBezTo>
                <a:cubicBezTo>
                  <a:pt x="7086" y="26765"/>
                  <a:pt x="5474" y="27551"/>
                  <a:pt x="4552" y="28540"/>
                </a:cubicBezTo>
                <a:cubicBezTo>
                  <a:pt x="0" y="33426"/>
                  <a:pt x="7315" y="39951"/>
                  <a:pt x="7947" y="44528"/>
                </a:cubicBezTo>
                <a:cubicBezTo>
                  <a:pt x="8144" y="45947"/>
                  <a:pt x="8025" y="47402"/>
                  <a:pt x="8310" y="48806"/>
                </a:cubicBezTo>
                <a:cubicBezTo>
                  <a:pt x="9290" y="53640"/>
                  <a:pt x="14509" y="56265"/>
                  <a:pt x="19265" y="57575"/>
                </a:cubicBezTo>
                <a:cubicBezTo>
                  <a:pt x="20856" y="58014"/>
                  <a:pt x="22568" y="58445"/>
                  <a:pt x="23674" y="59669"/>
                </a:cubicBezTo>
                <a:cubicBezTo>
                  <a:pt x="24365" y="60435"/>
                  <a:pt x="24743" y="61438"/>
                  <a:pt x="25388" y="62243"/>
                </a:cubicBezTo>
                <a:cubicBezTo>
                  <a:pt x="26770" y="63966"/>
                  <a:pt x="28823" y="64251"/>
                  <a:pt x="30780" y="64915"/>
                </a:cubicBezTo>
                <a:cubicBezTo>
                  <a:pt x="32524" y="65508"/>
                  <a:pt x="33972" y="66503"/>
                  <a:pt x="35572" y="67488"/>
                </a:cubicBezTo>
                <a:cubicBezTo>
                  <a:pt x="38808" y="69477"/>
                  <a:pt x="42292" y="71610"/>
                  <a:pt x="43924" y="75209"/>
                </a:cubicBezTo>
                <a:cubicBezTo>
                  <a:pt x="44912" y="77391"/>
                  <a:pt x="45088" y="79876"/>
                  <a:pt x="46114" y="82040"/>
                </a:cubicBezTo>
                <a:cubicBezTo>
                  <a:pt x="47867" y="85743"/>
                  <a:pt x="52031" y="87892"/>
                  <a:pt x="56146" y="87892"/>
                </a:cubicBezTo>
                <a:cubicBezTo>
                  <a:pt x="56801" y="87892"/>
                  <a:pt x="57455" y="87838"/>
                  <a:pt x="58097" y="87727"/>
                </a:cubicBezTo>
                <a:cubicBezTo>
                  <a:pt x="58882" y="87590"/>
                  <a:pt x="59653" y="87383"/>
                  <a:pt x="60400" y="87107"/>
                </a:cubicBezTo>
                <a:cubicBezTo>
                  <a:pt x="64070" y="85753"/>
                  <a:pt x="67139" y="82832"/>
                  <a:pt x="69079" y="79392"/>
                </a:cubicBezTo>
                <a:cubicBezTo>
                  <a:pt x="74790" y="69263"/>
                  <a:pt x="72233" y="57473"/>
                  <a:pt x="66105" y="48230"/>
                </a:cubicBezTo>
                <a:cubicBezTo>
                  <a:pt x="63027" y="43588"/>
                  <a:pt x="62715" y="39486"/>
                  <a:pt x="61950" y="34099"/>
                </a:cubicBezTo>
                <a:cubicBezTo>
                  <a:pt x="61508" y="30986"/>
                  <a:pt x="60094" y="27986"/>
                  <a:pt x="57825" y="25810"/>
                </a:cubicBezTo>
                <a:cubicBezTo>
                  <a:pt x="56358" y="24403"/>
                  <a:pt x="54544" y="23333"/>
                  <a:pt x="53355" y="21682"/>
                </a:cubicBezTo>
                <a:cubicBezTo>
                  <a:pt x="51427" y="19005"/>
                  <a:pt x="51539" y="15422"/>
                  <a:pt x="50681" y="12236"/>
                </a:cubicBezTo>
                <a:cubicBezTo>
                  <a:pt x="49466" y="7721"/>
                  <a:pt x="46079" y="3845"/>
                  <a:pt x="41768" y="2036"/>
                </a:cubicBezTo>
                <a:cubicBezTo>
                  <a:pt x="38670" y="736"/>
                  <a:pt x="35248" y="483"/>
                  <a:pt x="31896" y="248"/>
                </a:cubicBezTo>
                <a:cubicBezTo>
                  <a:pt x="30105" y="122"/>
                  <a:pt x="28284" y="1"/>
                  <a:pt x="26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rot="-1233339">
            <a:off x="2311261" y="2418695"/>
            <a:ext cx="3230111" cy="3552685"/>
          </a:xfrm>
          <a:custGeom>
            <a:avLst/>
            <a:gdLst/>
            <a:ahLst/>
            <a:cxnLst/>
            <a:rect l="l" t="t" r="r" b="b"/>
            <a:pathLst>
              <a:path w="77575" h="85322" extrusionOk="0">
                <a:moveTo>
                  <a:pt x="18008" y="0"/>
                </a:moveTo>
                <a:cubicBezTo>
                  <a:pt x="17012" y="0"/>
                  <a:pt x="16016" y="123"/>
                  <a:pt x="15058" y="375"/>
                </a:cubicBezTo>
                <a:cubicBezTo>
                  <a:pt x="14288" y="578"/>
                  <a:pt x="13539" y="850"/>
                  <a:pt x="12817" y="1189"/>
                </a:cubicBezTo>
                <a:cubicBezTo>
                  <a:pt x="9276" y="2851"/>
                  <a:pt x="6468" y="6023"/>
                  <a:pt x="4829" y="9615"/>
                </a:cubicBezTo>
                <a:cubicBezTo>
                  <a:pt x="1" y="20196"/>
                  <a:pt x="3555" y="31724"/>
                  <a:pt x="10449" y="40411"/>
                </a:cubicBezTo>
                <a:cubicBezTo>
                  <a:pt x="13911" y="44772"/>
                  <a:pt x="14573" y="48833"/>
                  <a:pt x="15793" y="54135"/>
                </a:cubicBezTo>
                <a:cubicBezTo>
                  <a:pt x="16499" y="57199"/>
                  <a:pt x="18164" y="60068"/>
                  <a:pt x="20611" y="62043"/>
                </a:cubicBezTo>
                <a:cubicBezTo>
                  <a:pt x="22193" y="63320"/>
                  <a:pt x="24091" y="64232"/>
                  <a:pt x="25415" y="65775"/>
                </a:cubicBezTo>
                <a:cubicBezTo>
                  <a:pt x="27565" y="68278"/>
                  <a:pt x="27760" y="71857"/>
                  <a:pt x="28885" y="74959"/>
                </a:cubicBezTo>
                <a:cubicBezTo>
                  <a:pt x="30481" y="79353"/>
                  <a:pt x="34187" y="82925"/>
                  <a:pt x="38636" y="84361"/>
                </a:cubicBezTo>
                <a:cubicBezTo>
                  <a:pt x="41164" y="85176"/>
                  <a:pt x="43838" y="85322"/>
                  <a:pt x="46507" y="85322"/>
                </a:cubicBezTo>
                <a:cubicBezTo>
                  <a:pt x="47214" y="85322"/>
                  <a:pt x="47921" y="85311"/>
                  <a:pt x="48624" y="85301"/>
                </a:cubicBezTo>
                <a:cubicBezTo>
                  <a:pt x="53323" y="85229"/>
                  <a:pt x="58224" y="85109"/>
                  <a:pt x="62381" y="82918"/>
                </a:cubicBezTo>
                <a:cubicBezTo>
                  <a:pt x="65059" y="81507"/>
                  <a:pt x="68867" y="78315"/>
                  <a:pt x="69254" y="75054"/>
                </a:cubicBezTo>
                <a:cubicBezTo>
                  <a:pt x="69471" y="73222"/>
                  <a:pt x="69028" y="71326"/>
                  <a:pt x="69489" y="69540"/>
                </a:cubicBezTo>
                <a:cubicBezTo>
                  <a:pt x="69946" y="67774"/>
                  <a:pt x="71221" y="66356"/>
                  <a:pt x="72134" y="64776"/>
                </a:cubicBezTo>
                <a:cubicBezTo>
                  <a:pt x="73046" y="63197"/>
                  <a:pt x="73565" y="61099"/>
                  <a:pt x="72497" y="59619"/>
                </a:cubicBezTo>
                <a:cubicBezTo>
                  <a:pt x="72126" y="59106"/>
                  <a:pt x="71578" y="58688"/>
                  <a:pt x="71419" y="58074"/>
                </a:cubicBezTo>
                <a:cubicBezTo>
                  <a:pt x="71082" y="56765"/>
                  <a:pt x="72622" y="55844"/>
                  <a:pt x="73456" y="54780"/>
                </a:cubicBezTo>
                <a:cubicBezTo>
                  <a:pt x="77575" y="49525"/>
                  <a:pt x="69729" y="43645"/>
                  <a:pt x="68710" y="39140"/>
                </a:cubicBezTo>
                <a:cubicBezTo>
                  <a:pt x="68393" y="37744"/>
                  <a:pt x="68387" y="36282"/>
                  <a:pt x="67983" y="34908"/>
                </a:cubicBezTo>
                <a:cubicBezTo>
                  <a:pt x="66595" y="30175"/>
                  <a:pt x="61170" y="28006"/>
                  <a:pt x="56320" y="27106"/>
                </a:cubicBezTo>
                <a:cubicBezTo>
                  <a:pt x="54697" y="26804"/>
                  <a:pt x="52956" y="26522"/>
                  <a:pt x="51750" y="25395"/>
                </a:cubicBezTo>
                <a:cubicBezTo>
                  <a:pt x="50995" y="24691"/>
                  <a:pt x="50533" y="23724"/>
                  <a:pt x="49821" y="22977"/>
                </a:cubicBezTo>
                <a:cubicBezTo>
                  <a:pt x="48297" y="21379"/>
                  <a:pt x="46228" y="21270"/>
                  <a:pt x="44221" y="20773"/>
                </a:cubicBezTo>
                <a:cubicBezTo>
                  <a:pt x="42433" y="20333"/>
                  <a:pt x="40905" y="19464"/>
                  <a:pt x="39228" y="18621"/>
                </a:cubicBezTo>
                <a:cubicBezTo>
                  <a:pt x="35834" y="16913"/>
                  <a:pt x="32181" y="15086"/>
                  <a:pt x="30248" y="11639"/>
                </a:cubicBezTo>
                <a:cubicBezTo>
                  <a:pt x="29077" y="9550"/>
                  <a:pt x="28690" y="7088"/>
                  <a:pt x="27484" y="5020"/>
                </a:cubicBezTo>
                <a:cubicBezTo>
                  <a:pt x="25591" y="1772"/>
                  <a:pt x="21789" y="0"/>
                  <a:pt x="180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txBox="1">
            <a:spLocks noGrp="1"/>
          </p:cNvSpPr>
          <p:nvPr>
            <p:ph type="ctrTitle"/>
          </p:nvPr>
        </p:nvSpPr>
        <p:spPr>
          <a:xfrm>
            <a:off x="886950" y="524625"/>
            <a:ext cx="7370100" cy="104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 Obesity Classification</a:t>
            </a:r>
          </a:p>
        </p:txBody>
      </p:sp>
      <p:grpSp>
        <p:nvGrpSpPr>
          <p:cNvPr id="220" name="Google Shape;220;p28"/>
          <p:cNvGrpSpPr/>
          <p:nvPr/>
        </p:nvGrpSpPr>
        <p:grpSpPr>
          <a:xfrm>
            <a:off x="2903475" y="2502397"/>
            <a:ext cx="3277950" cy="2717902"/>
            <a:chOff x="2903475" y="2502397"/>
            <a:chExt cx="3277950" cy="2717902"/>
          </a:xfrm>
        </p:grpSpPr>
        <p:grpSp>
          <p:nvGrpSpPr>
            <p:cNvPr id="221" name="Google Shape;221;p28"/>
            <p:cNvGrpSpPr/>
            <p:nvPr/>
          </p:nvGrpSpPr>
          <p:grpSpPr>
            <a:xfrm>
              <a:off x="3316032" y="2502397"/>
              <a:ext cx="2511952" cy="2717902"/>
              <a:chOff x="1388725" y="238125"/>
              <a:chExt cx="4841850" cy="5238825"/>
            </a:xfrm>
          </p:grpSpPr>
          <p:sp>
            <p:nvSpPr>
              <p:cNvPr id="222" name="Google Shape;222;p28"/>
              <p:cNvSpPr/>
              <p:nvPr/>
            </p:nvSpPr>
            <p:spPr>
              <a:xfrm>
                <a:off x="1649450" y="238125"/>
                <a:ext cx="4122750" cy="3693200"/>
              </a:xfrm>
              <a:custGeom>
                <a:avLst/>
                <a:gdLst/>
                <a:ahLst/>
                <a:cxnLst/>
                <a:rect l="l" t="t" r="r" b="b"/>
                <a:pathLst>
                  <a:path w="164910" h="147728" extrusionOk="0">
                    <a:moveTo>
                      <a:pt x="10737" y="0"/>
                    </a:moveTo>
                    <a:cubicBezTo>
                      <a:pt x="4488" y="0"/>
                      <a:pt x="1" y="5075"/>
                      <a:pt x="766" y="11278"/>
                    </a:cubicBezTo>
                    <a:lnTo>
                      <a:pt x="16211" y="136449"/>
                    </a:lnTo>
                    <a:cubicBezTo>
                      <a:pt x="16977" y="142652"/>
                      <a:pt x="22716" y="147728"/>
                      <a:pt x="28966" y="147728"/>
                    </a:cubicBezTo>
                    <a:lnTo>
                      <a:pt x="139388" y="147728"/>
                    </a:lnTo>
                    <a:cubicBezTo>
                      <a:pt x="145638" y="147728"/>
                      <a:pt x="151256" y="142639"/>
                      <a:pt x="151874" y="136420"/>
                    </a:cubicBezTo>
                    <a:lnTo>
                      <a:pt x="164292" y="11308"/>
                    </a:lnTo>
                    <a:cubicBezTo>
                      <a:pt x="164910" y="5089"/>
                      <a:pt x="160300" y="0"/>
                      <a:pt x="154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8"/>
              <p:cNvSpPr/>
              <p:nvPr/>
            </p:nvSpPr>
            <p:spPr>
              <a:xfrm>
                <a:off x="1716600" y="271400"/>
                <a:ext cx="3664275" cy="3684800"/>
              </a:xfrm>
              <a:custGeom>
                <a:avLst/>
                <a:gdLst/>
                <a:ahLst/>
                <a:cxnLst/>
                <a:rect l="l" t="t" r="r" b="b"/>
                <a:pathLst>
                  <a:path w="146571" h="147392" extrusionOk="0">
                    <a:moveTo>
                      <a:pt x="10951" y="0"/>
                    </a:moveTo>
                    <a:lnTo>
                      <a:pt x="10130" y="6"/>
                    </a:lnTo>
                    <a:cubicBezTo>
                      <a:pt x="10098" y="5"/>
                      <a:pt x="10066" y="4"/>
                      <a:pt x="10033" y="4"/>
                    </a:cubicBezTo>
                    <a:cubicBezTo>
                      <a:pt x="9779" y="4"/>
                      <a:pt x="9476" y="37"/>
                      <a:pt x="9122" y="76"/>
                    </a:cubicBezTo>
                    <a:cubicBezTo>
                      <a:pt x="8719" y="100"/>
                      <a:pt x="8264" y="199"/>
                      <a:pt x="7744" y="308"/>
                    </a:cubicBezTo>
                    <a:cubicBezTo>
                      <a:pt x="6719" y="562"/>
                      <a:pt x="5453" y="998"/>
                      <a:pt x="4160" y="1888"/>
                    </a:cubicBezTo>
                    <a:cubicBezTo>
                      <a:pt x="3999" y="2001"/>
                      <a:pt x="3835" y="2115"/>
                      <a:pt x="3669" y="2232"/>
                    </a:cubicBezTo>
                    <a:cubicBezTo>
                      <a:pt x="3515" y="2365"/>
                      <a:pt x="3358" y="2502"/>
                      <a:pt x="3197" y="2639"/>
                    </a:cubicBezTo>
                    <a:cubicBezTo>
                      <a:pt x="2864" y="2903"/>
                      <a:pt x="2581" y="3240"/>
                      <a:pt x="2270" y="3572"/>
                    </a:cubicBezTo>
                    <a:cubicBezTo>
                      <a:pt x="1702" y="4276"/>
                      <a:pt x="1137" y="5084"/>
                      <a:pt x="760" y="6046"/>
                    </a:cubicBezTo>
                    <a:cubicBezTo>
                      <a:pt x="364" y="7004"/>
                      <a:pt x="79" y="8044"/>
                      <a:pt x="29" y="9237"/>
                    </a:cubicBezTo>
                    <a:lnTo>
                      <a:pt x="0" y="9684"/>
                    </a:lnTo>
                    <a:lnTo>
                      <a:pt x="15" y="10092"/>
                    </a:lnTo>
                    <a:lnTo>
                      <a:pt x="29" y="10504"/>
                    </a:lnTo>
                    <a:lnTo>
                      <a:pt x="37" y="10712"/>
                    </a:lnTo>
                    <a:lnTo>
                      <a:pt x="39" y="10763"/>
                    </a:lnTo>
                    <a:lnTo>
                      <a:pt x="47" y="10856"/>
                    </a:lnTo>
                    <a:lnTo>
                      <a:pt x="56" y="10960"/>
                    </a:lnTo>
                    <a:cubicBezTo>
                      <a:pt x="106" y="11516"/>
                      <a:pt x="159" y="12084"/>
                      <a:pt x="210" y="12662"/>
                    </a:cubicBezTo>
                    <a:cubicBezTo>
                      <a:pt x="421" y="14981"/>
                      <a:pt x="650" y="17490"/>
                      <a:pt x="892" y="20170"/>
                    </a:cubicBezTo>
                    <a:cubicBezTo>
                      <a:pt x="1136" y="22850"/>
                      <a:pt x="1395" y="25702"/>
                      <a:pt x="1668" y="28709"/>
                    </a:cubicBezTo>
                    <a:cubicBezTo>
                      <a:pt x="1939" y="31715"/>
                      <a:pt x="2272" y="34871"/>
                      <a:pt x="2593" y="38168"/>
                    </a:cubicBezTo>
                    <a:cubicBezTo>
                      <a:pt x="3244" y="44759"/>
                      <a:pt x="3949" y="51899"/>
                      <a:pt x="4762" y="59444"/>
                    </a:cubicBezTo>
                    <a:cubicBezTo>
                      <a:pt x="5561" y="66989"/>
                      <a:pt x="6378" y="74950"/>
                      <a:pt x="7319" y="83174"/>
                    </a:cubicBezTo>
                    <a:cubicBezTo>
                      <a:pt x="7779" y="87292"/>
                      <a:pt x="8246" y="91468"/>
                      <a:pt x="8719" y="95701"/>
                    </a:cubicBezTo>
                    <a:cubicBezTo>
                      <a:pt x="9187" y="99936"/>
                      <a:pt x="9669" y="104220"/>
                      <a:pt x="10189" y="108534"/>
                    </a:cubicBezTo>
                    <a:cubicBezTo>
                      <a:pt x="11210" y="117169"/>
                      <a:pt x="12247" y="125940"/>
                      <a:pt x="13285" y="134712"/>
                    </a:cubicBezTo>
                    <a:cubicBezTo>
                      <a:pt x="13466" y="136083"/>
                      <a:pt x="13879" y="137399"/>
                      <a:pt x="14441" y="138628"/>
                    </a:cubicBezTo>
                    <a:cubicBezTo>
                      <a:pt x="15023" y="139849"/>
                      <a:pt x="15779" y="140954"/>
                      <a:pt x="16633" y="141960"/>
                    </a:cubicBezTo>
                    <a:cubicBezTo>
                      <a:pt x="17504" y="142953"/>
                      <a:pt x="18498" y="143811"/>
                      <a:pt x="19558" y="144567"/>
                    </a:cubicBezTo>
                    <a:cubicBezTo>
                      <a:pt x="20640" y="145296"/>
                      <a:pt x="21794" y="145905"/>
                      <a:pt x="23008" y="146375"/>
                    </a:cubicBezTo>
                    <a:cubicBezTo>
                      <a:pt x="23312" y="146491"/>
                      <a:pt x="23626" y="146582"/>
                      <a:pt x="23934" y="146685"/>
                    </a:cubicBezTo>
                    <a:lnTo>
                      <a:pt x="24401" y="146832"/>
                    </a:lnTo>
                    <a:lnTo>
                      <a:pt x="24878" y="146944"/>
                    </a:lnTo>
                    <a:cubicBezTo>
                      <a:pt x="25200" y="147016"/>
                      <a:pt x="25504" y="147095"/>
                      <a:pt x="25841" y="147154"/>
                    </a:cubicBezTo>
                    <a:lnTo>
                      <a:pt x="26895" y="147297"/>
                    </a:lnTo>
                    <a:cubicBezTo>
                      <a:pt x="27281" y="147353"/>
                      <a:pt x="27505" y="147346"/>
                      <a:pt x="27790" y="147361"/>
                    </a:cubicBezTo>
                    <a:lnTo>
                      <a:pt x="28201" y="147380"/>
                    </a:lnTo>
                    <a:lnTo>
                      <a:pt x="28521" y="147391"/>
                    </a:lnTo>
                    <a:lnTo>
                      <a:pt x="28726" y="147391"/>
                    </a:lnTo>
                    <a:lnTo>
                      <a:pt x="30369" y="147385"/>
                    </a:lnTo>
                    <a:lnTo>
                      <a:pt x="36910" y="147365"/>
                    </a:lnTo>
                    <a:lnTo>
                      <a:pt x="43400" y="147344"/>
                    </a:lnTo>
                    <a:cubicBezTo>
                      <a:pt x="45554" y="147323"/>
                      <a:pt x="47696" y="147303"/>
                      <a:pt x="49825" y="147283"/>
                    </a:cubicBezTo>
                    <a:lnTo>
                      <a:pt x="62430" y="147162"/>
                    </a:lnTo>
                    <a:cubicBezTo>
                      <a:pt x="70707" y="147104"/>
                      <a:pt x="78709" y="146962"/>
                      <a:pt x="86296" y="146843"/>
                    </a:cubicBezTo>
                    <a:cubicBezTo>
                      <a:pt x="90095" y="146779"/>
                      <a:pt x="93779" y="146718"/>
                      <a:pt x="97349" y="146658"/>
                    </a:cubicBezTo>
                    <a:cubicBezTo>
                      <a:pt x="100918" y="146580"/>
                      <a:pt x="104367" y="146504"/>
                      <a:pt x="107678" y="146432"/>
                    </a:cubicBezTo>
                    <a:lnTo>
                      <a:pt x="117179" y="146211"/>
                    </a:lnTo>
                    <a:lnTo>
                      <a:pt x="125749" y="145951"/>
                    </a:lnTo>
                    <a:cubicBezTo>
                      <a:pt x="128439" y="145869"/>
                      <a:pt x="130957" y="145793"/>
                      <a:pt x="133284" y="145722"/>
                    </a:cubicBezTo>
                    <a:cubicBezTo>
                      <a:pt x="133852" y="145715"/>
                      <a:pt x="134468" y="145663"/>
                      <a:pt x="135057" y="145617"/>
                    </a:cubicBezTo>
                    <a:cubicBezTo>
                      <a:pt x="135350" y="145590"/>
                      <a:pt x="135636" y="145526"/>
                      <a:pt x="135921" y="145482"/>
                    </a:cubicBezTo>
                    <a:cubicBezTo>
                      <a:pt x="136207" y="145439"/>
                      <a:pt x="136487" y="145387"/>
                      <a:pt x="136758" y="145306"/>
                    </a:cubicBezTo>
                    <a:cubicBezTo>
                      <a:pt x="137029" y="145234"/>
                      <a:pt x="137297" y="145164"/>
                      <a:pt x="137562" y="145093"/>
                    </a:cubicBezTo>
                    <a:cubicBezTo>
                      <a:pt x="137820" y="145000"/>
                      <a:pt x="138075" y="144908"/>
                      <a:pt x="138326" y="144817"/>
                    </a:cubicBezTo>
                    <a:cubicBezTo>
                      <a:pt x="138835" y="144654"/>
                      <a:pt x="139290" y="144391"/>
                      <a:pt x="139752" y="144192"/>
                    </a:cubicBezTo>
                    <a:cubicBezTo>
                      <a:pt x="141547" y="143257"/>
                      <a:pt x="142923" y="142056"/>
                      <a:pt x="143904" y="140855"/>
                    </a:cubicBezTo>
                    <a:cubicBezTo>
                      <a:pt x="144739" y="139844"/>
                      <a:pt x="145408" y="138708"/>
                      <a:pt x="145887" y="137488"/>
                    </a:cubicBezTo>
                    <a:cubicBezTo>
                      <a:pt x="146245" y="136496"/>
                      <a:pt x="146417" y="135676"/>
                      <a:pt x="146481" y="135149"/>
                    </a:cubicBezTo>
                    <a:cubicBezTo>
                      <a:pt x="146540" y="134618"/>
                      <a:pt x="146571" y="134344"/>
                      <a:pt x="146571" y="134344"/>
                    </a:cubicBezTo>
                    <a:lnTo>
                      <a:pt x="146292" y="134302"/>
                    </a:lnTo>
                    <a:cubicBezTo>
                      <a:pt x="146292" y="134302"/>
                      <a:pt x="146250" y="134575"/>
                      <a:pt x="146169" y="135103"/>
                    </a:cubicBezTo>
                    <a:cubicBezTo>
                      <a:pt x="146081" y="135630"/>
                      <a:pt x="145890" y="136376"/>
                      <a:pt x="145506" y="137328"/>
                    </a:cubicBezTo>
                    <a:cubicBezTo>
                      <a:pt x="145092" y="138258"/>
                      <a:pt x="144467" y="139370"/>
                      <a:pt x="143476" y="140475"/>
                    </a:cubicBezTo>
                    <a:cubicBezTo>
                      <a:pt x="142490" y="141578"/>
                      <a:pt x="141144" y="142674"/>
                      <a:pt x="139425" y="143512"/>
                    </a:cubicBezTo>
                    <a:cubicBezTo>
                      <a:pt x="137818" y="144262"/>
                      <a:pt x="135898" y="144774"/>
                      <a:pt x="133771" y="144774"/>
                    </a:cubicBezTo>
                    <a:cubicBezTo>
                      <a:pt x="133610" y="144774"/>
                      <a:pt x="133448" y="144771"/>
                      <a:pt x="133284" y="144765"/>
                    </a:cubicBezTo>
                    <a:cubicBezTo>
                      <a:pt x="130956" y="144763"/>
                      <a:pt x="128438" y="144761"/>
                      <a:pt x="125748" y="144759"/>
                    </a:cubicBezTo>
                    <a:cubicBezTo>
                      <a:pt x="120368" y="144753"/>
                      <a:pt x="114299" y="144746"/>
                      <a:pt x="107677" y="144740"/>
                    </a:cubicBezTo>
                    <a:cubicBezTo>
                      <a:pt x="94434" y="144727"/>
                      <a:pt x="78983" y="144712"/>
                      <a:pt x="62430" y="144695"/>
                    </a:cubicBezTo>
                    <a:cubicBezTo>
                      <a:pt x="54153" y="144687"/>
                      <a:pt x="45600" y="144678"/>
                      <a:pt x="36909" y="144670"/>
                    </a:cubicBezTo>
                    <a:lnTo>
                      <a:pt x="30368" y="144663"/>
                    </a:lnTo>
                    <a:lnTo>
                      <a:pt x="28726" y="144662"/>
                    </a:lnTo>
                    <a:lnTo>
                      <a:pt x="28520" y="144662"/>
                    </a:lnTo>
                    <a:lnTo>
                      <a:pt x="28327" y="144653"/>
                    </a:lnTo>
                    <a:lnTo>
                      <a:pt x="27917" y="144632"/>
                    </a:lnTo>
                    <a:cubicBezTo>
                      <a:pt x="27645" y="144616"/>
                      <a:pt x="27364" y="144619"/>
                      <a:pt x="27106" y="144570"/>
                    </a:cubicBezTo>
                    <a:cubicBezTo>
                      <a:pt x="26053" y="144465"/>
                      <a:pt x="24998" y="144167"/>
                      <a:pt x="23988" y="143808"/>
                    </a:cubicBezTo>
                    <a:cubicBezTo>
                      <a:pt x="22985" y="143415"/>
                      <a:pt x="22029" y="142903"/>
                      <a:pt x="21135" y="142299"/>
                    </a:cubicBezTo>
                    <a:cubicBezTo>
                      <a:pt x="20260" y="141668"/>
                      <a:pt x="19441" y="140957"/>
                      <a:pt x="18731" y="140141"/>
                    </a:cubicBezTo>
                    <a:cubicBezTo>
                      <a:pt x="18039" y="139315"/>
                      <a:pt x="17429" y="138419"/>
                      <a:pt x="16968" y="137444"/>
                    </a:cubicBezTo>
                    <a:cubicBezTo>
                      <a:pt x="16526" y="136463"/>
                      <a:pt x="16210" y="135428"/>
                      <a:pt x="16065" y="134363"/>
                    </a:cubicBezTo>
                    <a:cubicBezTo>
                      <a:pt x="11776" y="99310"/>
                      <a:pt x="7485" y="64257"/>
                      <a:pt x="4268" y="37968"/>
                    </a:cubicBezTo>
                    <a:cubicBezTo>
                      <a:pt x="3463" y="31395"/>
                      <a:pt x="2727" y="25370"/>
                      <a:pt x="2073" y="20030"/>
                    </a:cubicBezTo>
                    <a:cubicBezTo>
                      <a:pt x="1746" y="17359"/>
                      <a:pt x="1440" y="14861"/>
                      <a:pt x="1157" y="12550"/>
                    </a:cubicBezTo>
                    <a:cubicBezTo>
                      <a:pt x="1022" y="11392"/>
                      <a:pt x="837" y="10287"/>
                      <a:pt x="878" y="9237"/>
                    </a:cubicBezTo>
                    <a:cubicBezTo>
                      <a:pt x="890" y="8196"/>
                      <a:pt x="1126" y="7201"/>
                      <a:pt x="1463" y="6319"/>
                    </a:cubicBezTo>
                    <a:cubicBezTo>
                      <a:pt x="2137" y="4533"/>
                      <a:pt x="3323" y="3223"/>
                      <a:pt x="4501" y="2345"/>
                    </a:cubicBezTo>
                    <a:cubicBezTo>
                      <a:pt x="5686" y="1457"/>
                      <a:pt x="6880" y="990"/>
                      <a:pt x="7854" y="705"/>
                    </a:cubicBezTo>
                    <a:cubicBezTo>
                      <a:pt x="8350" y="581"/>
                      <a:pt x="8786" y="465"/>
                      <a:pt x="9175" y="427"/>
                    </a:cubicBezTo>
                    <a:cubicBezTo>
                      <a:pt x="9561" y="369"/>
                      <a:pt x="9885" y="319"/>
                      <a:pt x="10150" y="319"/>
                    </a:cubicBezTo>
                    <a:lnTo>
                      <a:pt x="10951" y="280"/>
                    </a:lnTo>
                    <a:lnTo>
                      <a:pt x="109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8"/>
              <p:cNvSpPr/>
              <p:nvPr/>
            </p:nvSpPr>
            <p:spPr>
              <a:xfrm>
                <a:off x="1835375" y="379550"/>
                <a:ext cx="3764750" cy="3408100"/>
              </a:xfrm>
              <a:custGeom>
                <a:avLst/>
                <a:gdLst/>
                <a:ahLst/>
                <a:cxnLst/>
                <a:rect l="l" t="t" r="r" b="b"/>
                <a:pathLst>
                  <a:path w="150590" h="136324" extrusionOk="0">
                    <a:moveTo>
                      <a:pt x="9862" y="0"/>
                    </a:moveTo>
                    <a:cubicBezTo>
                      <a:pt x="4125" y="0"/>
                      <a:pt x="0" y="4660"/>
                      <a:pt x="695" y="10355"/>
                    </a:cubicBezTo>
                    <a:lnTo>
                      <a:pt x="14812" y="125969"/>
                    </a:lnTo>
                    <a:cubicBezTo>
                      <a:pt x="15507" y="131664"/>
                      <a:pt x="20770" y="136324"/>
                      <a:pt x="26507" y="136324"/>
                    </a:cubicBezTo>
                    <a:lnTo>
                      <a:pt x="127229" y="136324"/>
                    </a:lnTo>
                    <a:cubicBezTo>
                      <a:pt x="132966" y="136324"/>
                      <a:pt x="138119" y="131651"/>
                      <a:pt x="138679" y="125942"/>
                    </a:cubicBezTo>
                    <a:lnTo>
                      <a:pt x="150028" y="10382"/>
                    </a:lnTo>
                    <a:cubicBezTo>
                      <a:pt x="150589" y="4672"/>
                      <a:pt x="146354" y="0"/>
                      <a:pt x="140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8"/>
              <p:cNvSpPr/>
              <p:nvPr/>
            </p:nvSpPr>
            <p:spPr>
              <a:xfrm>
                <a:off x="3099500" y="663375"/>
                <a:ext cx="1186300" cy="628075"/>
              </a:xfrm>
              <a:custGeom>
                <a:avLst/>
                <a:gdLst/>
                <a:ahLst/>
                <a:cxnLst/>
                <a:rect l="l" t="t" r="r" b="b"/>
                <a:pathLst>
                  <a:path w="47452" h="25123" extrusionOk="0">
                    <a:moveTo>
                      <a:pt x="12640" y="1"/>
                    </a:moveTo>
                    <a:cubicBezTo>
                      <a:pt x="5660" y="1"/>
                      <a:pt x="0" y="5625"/>
                      <a:pt x="0" y="12562"/>
                    </a:cubicBezTo>
                    <a:cubicBezTo>
                      <a:pt x="0" y="19499"/>
                      <a:pt x="5660" y="25123"/>
                      <a:pt x="12640" y="25123"/>
                    </a:cubicBezTo>
                    <a:lnTo>
                      <a:pt x="34811" y="25123"/>
                    </a:lnTo>
                    <a:cubicBezTo>
                      <a:pt x="41793" y="25123"/>
                      <a:pt x="47451" y="19499"/>
                      <a:pt x="47451" y="12562"/>
                    </a:cubicBezTo>
                    <a:cubicBezTo>
                      <a:pt x="47451" y="5625"/>
                      <a:pt x="41793" y="1"/>
                      <a:pt x="34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8"/>
              <p:cNvSpPr/>
              <p:nvPr/>
            </p:nvSpPr>
            <p:spPr>
              <a:xfrm>
                <a:off x="3674025" y="661675"/>
                <a:ext cx="26550" cy="401050"/>
              </a:xfrm>
              <a:custGeom>
                <a:avLst/>
                <a:gdLst/>
                <a:ahLst/>
                <a:cxnLst/>
                <a:rect l="l" t="t" r="r" b="b"/>
                <a:pathLst>
                  <a:path w="1062" h="16042" extrusionOk="0">
                    <a:moveTo>
                      <a:pt x="531" y="0"/>
                    </a:moveTo>
                    <a:cubicBezTo>
                      <a:pt x="238" y="0"/>
                      <a:pt x="1" y="237"/>
                      <a:pt x="1" y="531"/>
                    </a:cubicBezTo>
                    <a:lnTo>
                      <a:pt x="1" y="15512"/>
                    </a:lnTo>
                    <a:cubicBezTo>
                      <a:pt x="0" y="15804"/>
                      <a:pt x="238" y="16042"/>
                      <a:pt x="531" y="16042"/>
                    </a:cubicBezTo>
                    <a:cubicBezTo>
                      <a:pt x="824" y="16042"/>
                      <a:pt x="1062" y="15804"/>
                      <a:pt x="1062" y="15512"/>
                    </a:cubicBezTo>
                    <a:lnTo>
                      <a:pt x="1062" y="531"/>
                    </a:lnTo>
                    <a:cubicBezTo>
                      <a:pt x="1062" y="237"/>
                      <a:pt x="824" y="0"/>
                      <a:pt x="5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8"/>
              <p:cNvSpPr/>
              <p:nvPr/>
            </p:nvSpPr>
            <p:spPr>
              <a:xfrm>
                <a:off x="3079950" y="972125"/>
                <a:ext cx="147925" cy="48625"/>
              </a:xfrm>
              <a:custGeom>
                <a:avLst/>
                <a:gdLst/>
                <a:ahLst/>
                <a:cxnLst/>
                <a:rect l="l" t="t" r="r" b="b"/>
                <a:pathLst>
                  <a:path w="5917" h="1945" extrusionOk="0">
                    <a:moveTo>
                      <a:pt x="293" y="0"/>
                    </a:moveTo>
                    <a:cubicBezTo>
                      <a:pt x="176" y="0"/>
                      <a:pt x="69" y="79"/>
                      <a:pt x="37" y="197"/>
                    </a:cubicBezTo>
                    <a:cubicBezTo>
                      <a:pt x="1" y="338"/>
                      <a:pt x="83" y="483"/>
                      <a:pt x="224" y="522"/>
                    </a:cubicBezTo>
                    <a:lnTo>
                      <a:pt x="5568" y="1936"/>
                    </a:lnTo>
                    <a:cubicBezTo>
                      <a:pt x="5590" y="1941"/>
                      <a:pt x="5613" y="1945"/>
                      <a:pt x="5635" y="1945"/>
                    </a:cubicBezTo>
                    <a:cubicBezTo>
                      <a:pt x="5770" y="1945"/>
                      <a:pt x="5882" y="1846"/>
                      <a:pt x="5899" y="1714"/>
                    </a:cubicBezTo>
                    <a:cubicBezTo>
                      <a:pt x="5916" y="1581"/>
                      <a:pt x="5832" y="1457"/>
                      <a:pt x="5704" y="1423"/>
                    </a:cubicBezTo>
                    <a:lnTo>
                      <a:pt x="359" y="9"/>
                    </a:lnTo>
                    <a:cubicBezTo>
                      <a:pt x="337" y="3"/>
                      <a:pt x="315"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8"/>
              <p:cNvSpPr/>
              <p:nvPr/>
            </p:nvSpPr>
            <p:spPr>
              <a:xfrm>
                <a:off x="3213275" y="688775"/>
                <a:ext cx="136900" cy="183800"/>
              </a:xfrm>
              <a:custGeom>
                <a:avLst/>
                <a:gdLst/>
                <a:ahLst/>
                <a:cxnLst/>
                <a:rect l="l" t="t" r="r" b="b"/>
                <a:pathLst>
                  <a:path w="5476" h="7352" extrusionOk="0">
                    <a:moveTo>
                      <a:pt x="303" y="0"/>
                    </a:moveTo>
                    <a:cubicBezTo>
                      <a:pt x="250" y="0"/>
                      <a:pt x="197" y="16"/>
                      <a:pt x="150" y="49"/>
                    </a:cubicBezTo>
                    <a:cubicBezTo>
                      <a:pt x="29" y="134"/>
                      <a:pt x="1" y="299"/>
                      <a:pt x="86" y="419"/>
                    </a:cubicBezTo>
                    <a:lnTo>
                      <a:pt x="4918" y="7240"/>
                    </a:lnTo>
                    <a:cubicBezTo>
                      <a:pt x="4968" y="7311"/>
                      <a:pt x="5049" y="7352"/>
                      <a:pt x="5135" y="7352"/>
                    </a:cubicBezTo>
                    <a:cubicBezTo>
                      <a:pt x="5349" y="7352"/>
                      <a:pt x="5475" y="7109"/>
                      <a:pt x="5351" y="6933"/>
                    </a:cubicBezTo>
                    <a:lnTo>
                      <a:pt x="519" y="112"/>
                    </a:lnTo>
                    <a:cubicBezTo>
                      <a:pt x="467" y="39"/>
                      <a:pt x="386"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3531975" y="627025"/>
                <a:ext cx="30075" cy="196600"/>
              </a:xfrm>
              <a:custGeom>
                <a:avLst/>
                <a:gdLst/>
                <a:ahLst/>
                <a:cxnLst/>
                <a:rect l="l" t="t" r="r" b="b"/>
                <a:pathLst>
                  <a:path w="1203" h="7864" extrusionOk="0">
                    <a:moveTo>
                      <a:pt x="285" y="0"/>
                    </a:moveTo>
                    <a:cubicBezTo>
                      <a:pt x="275" y="0"/>
                      <a:pt x="265" y="1"/>
                      <a:pt x="255" y="2"/>
                    </a:cubicBezTo>
                    <a:cubicBezTo>
                      <a:pt x="109" y="16"/>
                      <a:pt x="1" y="144"/>
                      <a:pt x="15" y="290"/>
                    </a:cubicBezTo>
                    <a:lnTo>
                      <a:pt x="661" y="7622"/>
                    </a:lnTo>
                    <a:cubicBezTo>
                      <a:pt x="673" y="7758"/>
                      <a:pt x="787" y="7863"/>
                      <a:pt x="925" y="7864"/>
                    </a:cubicBezTo>
                    <a:cubicBezTo>
                      <a:pt x="930" y="7864"/>
                      <a:pt x="935" y="7863"/>
                      <a:pt x="941" y="7863"/>
                    </a:cubicBezTo>
                    <a:cubicBezTo>
                      <a:pt x="943" y="7863"/>
                      <a:pt x="946" y="7864"/>
                      <a:pt x="949" y="7864"/>
                    </a:cubicBezTo>
                    <a:cubicBezTo>
                      <a:pt x="1094" y="7850"/>
                      <a:pt x="1202" y="7722"/>
                      <a:pt x="1189" y="7576"/>
                    </a:cubicBezTo>
                    <a:lnTo>
                      <a:pt x="542" y="244"/>
                    </a:lnTo>
                    <a:cubicBezTo>
                      <a:pt x="531" y="108"/>
                      <a:pt x="417"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a:off x="3140000" y="803875"/>
                <a:ext cx="118100" cy="81625"/>
              </a:xfrm>
              <a:custGeom>
                <a:avLst/>
                <a:gdLst/>
                <a:ahLst/>
                <a:cxnLst/>
                <a:rect l="l" t="t" r="r" b="b"/>
                <a:pathLst>
                  <a:path w="4724" h="3265" extrusionOk="0">
                    <a:moveTo>
                      <a:pt x="151" y="1"/>
                    </a:moveTo>
                    <a:cubicBezTo>
                      <a:pt x="109" y="1"/>
                      <a:pt x="67" y="21"/>
                      <a:pt x="41" y="58"/>
                    </a:cubicBezTo>
                    <a:cubicBezTo>
                      <a:pt x="0" y="120"/>
                      <a:pt x="16" y="204"/>
                      <a:pt x="79" y="244"/>
                    </a:cubicBezTo>
                    <a:lnTo>
                      <a:pt x="4468" y="3240"/>
                    </a:lnTo>
                    <a:cubicBezTo>
                      <a:pt x="4489" y="3256"/>
                      <a:pt x="4516" y="3264"/>
                      <a:pt x="4543" y="3264"/>
                    </a:cubicBezTo>
                    <a:lnTo>
                      <a:pt x="4543" y="3263"/>
                    </a:lnTo>
                    <a:cubicBezTo>
                      <a:pt x="4671" y="3262"/>
                      <a:pt x="4724" y="3096"/>
                      <a:pt x="4618" y="3022"/>
                    </a:cubicBezTo>
                    <a:lnTo>
                      <a:pt x="228" y="26"/>
                    </a:lnTo>
                    <a:cubicBezTo>
                      <a:pt x="205" y="9"/>
                      <a:pt x="178" y="1"/>
                      <a:pt x="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a:off x="3107700" y="862625"/>
                <a:ext cx="131750" cy="56575"/>
              </a:xfrm>
              <a:custGeom>
                <a:avLst/>
                <a:gdLst/>
                <a:ahLst/>
                <a:cxnLst/>
                <a:rect l="l" t="t" r="r" b="b"/>
                <a:pathLst>
                  <a:path w="5270" h="2263" extrusionOk="0">
                    <a:moveTo>
                      <a:pt x="150" y="0"/>
                    </a:moveTo>
                    <a:cubicBezTo>
                      <a:pt x="98" y="0"/>
                      <a:pt x="48" y="31"/>
                      <a:pt x="27" y="83"/>
                    </a:cubicBezTo>
                    <a:cubicBezTo>
                      <a:pt x="0" y="151"/>
                      <a:pt x="33" y="228"/>
                      <a:pt x="100" y="256"/>
                    </a:cubicBezTo>
                    <a:lnTo>
                      <a:pt x="5034" y="2252"/>
                    </a:lnTo>
                    <a:cubicBezTo>
                      <a:pt x="5050" y="2259"/>
                      <a:pt x="5066" y="2261"/>
                      <a:pt x="5083" y="2262"/>
                    </a:cubicBezTo>
                    <a:cubicBezTo>
                      <a:pt x="5230" y="2262"/>
                      <a:pt x="5269" y="2060"/>
                      <a:pt x="5133" y="2006"/>
                    </a:cubicBezTo>
                    <a:lnTo>
                      <a:pt x="200" y="10"/>
                    </a:lnTo>
                    <a:cubicBezTo>
                      <a:pt x="184" y="3"/>
                      <a:pt x="167" y="0"/>
                      <a:pt x="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a:off x="3090650" y="918075"/>
                <a:ext cx="133750" cy="48125"/>
              </a:xfrm>
              <a:custGeom>
                <a:avLst/>
                <a:gdLst/>
                <a:ahLst/>
                <a:cxnLst/>
                <a:rect l="l" t="t" r="r" b="b"/>
                <a:pathLst>
                  <a:path w="5350" h="1925" extrusionOk="0">
                    <a:moveTo>
                      <a:pt x="148" y="1"/>
                    </a:moveTo>
                    <a:cubicBezTo>
                      <a:pt x="93" y="1"/>
                      <a:pt x="41" y="37"/>
                      <a:pt x="23" y="93"/>
                    </a:cubicBezTo>
                    <a:cubicBezTo>
                      <a:pt x="1" y="164"/>
                      <a:pt x="38" y="238"/>
                      <a:pt x="109" y="262"/>
                    </a:cubicBezTo>
                    <a:lnTo>
                      <a:pt x="5167" y="1918"/>
                    </a:lnTo>
                    <a:cubicBezTo>
                      <a:pt x="5180" y="1923"/>
                      <a:pt x="5194" y="1925"/>
                      <a:pt x="5207" y="1925"/>
                    </a:cubicBezTo>
                    <a:lnTo>
                      <a:pt x="5209" y="1925"/>
                    </a:lnTo>
                    <a:cubicBezTo>
                      <a:pt x="5273" y="1924"/>
                      <a:pt x="5329" y="1877"/>
                      <a:pt x="5339" y="1812"/>
                    </a:cubicBezTo>
                    <a:cubicBezTo>
                      <a:pt x="5350" y="1748"/>
                      <a:pt x="5311" y="1686"/>
                      <a:pt x="5250" y="1665"/>
                    </a:cubicBezTo>
                    <a:lnTo>
                      <a:pt x="191" y="8"/>
                    </a:lnTo>
                    <a:cubicBezTo>
                      <a:pt x="177" y="3"/>
                      <a:pt x="162" y="1"/>
                      <a:pt x="1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8"/>
              <p:cNvSpPr/>
              <p:nvPr/>
            </p:nvSpPr>
            <p:spPr>
              <a:xfrm>
                <a:off x="3174800" y="757325"/>
                <a:ext cx="110975" cy="90725"/>
              </a:xfrm>
              <a:custGeom>
                <a:avLst/>
                <a:gdLst/>
                <a:ahLst/>
                <a:cxnLst/>
                <a:rect l="l" t="t" r="r" b="b"/>
                <a:pathLst>
                  <a:path w="4439" h="3629" extrusionOk="0">
                    <a:moveTo>
                      <a:pt x="149" y="0"/>
                    </a:moveTo>
                    <a:cubicBezTo>
                      <a:pt x="111" y="0"/>
                      <a:pt x="73" y="17"/>
                      <a:pt x="46" y="49"/>
                    </a:cubicBezTo>
                    <a:cubicBezTo>
                      <a:pt x="1" y="105"/>
                      <a:pt x="8" y="187"/>
                      <a:pt x="62" y="233"/>
                    </a:cubicBezTo>
                    <a:lnTo>
                      <a:pt x="4174" y="3598"/>
                    </a:lnTo>
                    <a:cubicBezTo>
                      <a:pt x="4196" y="3617"/>
                      <a:pt x="4227" y="3628"/>
                      <a:pt x="4258" y="3628"/>
                    </a:cubicBezTo>
                    <a:lnTo>
                      <a:pt x="4258" y="3627"/>
                    </a:lnTo>
                    <a:cubicBezTo>
                      <a:pt x="4258" y="3627"/>
                      <a:pt x="4259" y="3627"/>
                      <a:pt x="4259" y="3627"/>
                    </a:cubicBezTo>
                    <a:cubicBezTo>
                      <a:pt x="4382" y="3627"/>
                      <a:pt x="4438" y="3471"/>
                      <a:pt x="4341" y="3393"/>
                    </a:cubicBezTo>
                    <a:lnTo>
                      <a:pt x="231" y="29"/>
                    </a:lnTo>
                    <a:cubicBezTo>
                      <a:pt x="206" y="9"/>
                      <a:pt x="178" y="0"/>
                      <a:pt x="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3407200" y="621675"/>
                <a:ext cx="44025" cy="142275"/>
              </a:xfrm>
              <a:custGeom>
                <a:avLst/>
                <a:gdLst/>
                <a:ahLst/>
                <a:cxnLst/>
                <a:rect l="l" t="t" r="r" b="b"/>
                <a:pathLst>
                  <a:path w="1761" h="5691" extrusionOk="0">
                    <a:moveTo>
                      <a:pt x="150" y="0"/>
                    </a:moveTo>
                    <a:cubicBezTo>
                      <a:pt x="138" y="0"/>
                      <a:pt x="126" y="2"/>
                      <a:pt x="114" y="5"/>
                    </a:cubicBezTo>
                    <a:cubicBezTo>
                      <a:pt x="42" y="25"/>
                      <a:pt x="0" y="100"/>
                      <a:pt x="22" y="173"/>
                    </a:cubicBezTo>
                    <a:lnTo>
                      <a:pt x="1486" y="5592"/>
                    </a:lnTo>
                    <a:cubicBezTo>
                      <a:pt x="1502" y="5649"/>
                      <a:pt x="1554" y="5689"/>
                      <a:pt x="1613" y="5690"/>
                    </a:cubicBezTo>
                    <a:cubicBezTo>
                      <a:pt x="1626" y="5690"/>
                      <a:pt x="1637" y="5688"/>
                      <a:pt x="1649" y="5686"/>
                    </a:cubicBezTo>
                    <a:cubicBezTo>
                      <a:pt x="1719" y="5666"/>
                      <a:pt x="1760" y="5593"/>
                      <a:pt x="1742" y="5523"/>
                    </a:cubicBezTo>
                    <a:lnTo>
                      <a:pt x="278" y="102"/>
                    </a:lnTo>
                    <a:cubicBezTo>
                      <a:pt x="264" y="41"/>
                      <a:pt x="210" y="0"/>
                      <a:pt x="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3337875" y="641950"/>
                <a:ext cx="64000" cy="135325"/>
              </a:xfrm>
              <a:custGeom>
                <a:avLst/>
                <a:gdLst/>
                <a:ahLst/>
                <a:cxnLst/>
                <a:rect l="l" t="t" r="r" b="b"/>
                <a:pathLst>
                  <a:path w="2560" h="5413" extrusionOk="0">
                    <a:moveTo>
                      <a:pt x="151" y="1"/>
                    </a:moveTo>
                    <a:cubicBezTo>
                      <a:pt x="133" y="1"/>
                      <a:pt x="115" y="5"/>
                      <a:pt x="98" y="12"/>
                    </a:cubicBezTo>
                    <a:cubicBezTo>
                      <a:pt x="32" y="41"/>
                      <a:pt x="1" y="118"/>
                      <a:pt x="28" y="185"/>
                    </a:cubicBezTo>
                    <a:lnTo>
                      <a:pt x="2287" y="5333"/>
                    </a:lnTo>
                    <a:cubicBezTo>
                      <a:pt x="2308" y="5381"/>
                      <a:pt x="2356" y="5413"/>
                      <a:pt x="2408" y="5413"/>
                    </a:cubicBezTo>
                    <a:cubicBezTo>
                      <a:pt x="2427" y="5413"/>
                      <a:pt x="2446" y="5408"/>
                      <a:pt x="2461" y="5401"/>
                    </a:cubicBezTo>
                    <a:cubicBezTo>
                      <a:pt x="2529" y="5372"/>
                      <a:pt x="2559" y="5293"/>
                      <a:pt x="2530" y="5226"/>
                    </a:cubicBezTo>
                    <a:lnTo>
                      <a:pt x="272" y="78"/>
                    </a:lnTo>
                    <a:cubicBezTo>
                      <a:pt x="250" y="30"/>
                      <a:pt x="201" y="1"/>
                      <a:pt x="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8"/>
              <p:cNvSpPr/>
              <p:nvPr/>
            </p:nvSpPr>
            <p:spPr>
              <a:xfrm>
                <a:off x="3277425" y="675175"/>
                <a:ext cx="76150" cy="125250"/>
              </a:xfrm>
              <a:custGeom>
                <a:avLst/>
                <a:gdLst/>
                <a:ahLst/>
                <a:cxnLst/>
                <a:rect l="l" t="t" r="r" b="b"/>
                <a:pathLst>
                  <a:path w="3046" h="5010" extrusionOk="0">
                    <a:moveTo>
                      <a:pt x="151" y="0"/>
                    </a:moveTo>
                    <a:cubicBezTo>
                      <a:pt x="129" y="0"/>
                      <a:pt x="106" y="6"/>
                      <a:pt x="86" y="18"/>
                    </a:cubicBezTo>
                    <a:cubicBezTo>
                      <a:pt x="22" y="55"/>
                      <a:pt x="0" y="136"/>
                      <a:pt x="37" y="200"/>
                    </a:cubicBezTo>
                    <a:lnTo>
                      <a:pt x="2765" y="4943"/>
                    </a:lnTo>
                    <a:cubicBezTo>
                      <a:pt x="2787" y="4985"/>
                      <a:pt x="2832" y="5010"/>
                      <a:pt x="2880" y="5010"/>
                    </a:cubicBezTo>
                    <a:cubicBezTo>
                      <a:pt x="2982" y="5010"/>
                      <a:pt x="3046" y="4899"/>
                      <a:pt x="2994" y="4811"/>
                    </a:cubicBezTo>
                    <a:lnTo>
                      <a:pt x="268" y="67"/>
                    </a:lnTo>
                    <a:cubicBezTo>
                      <a:pt x="242" y="25"/>
                      <a:pt x="197" y="0"/>
                      <a:pt x="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a:off x="3469075" y="621775"/>
                <a:ext cx="25500" cy="142175"/>
              </a:xfrm>
              <a:custGeom>
                <a:avLst/>
                <a:gdLst/>
                <a:ahLst/>
                <a:cxnLst/>
                <a:rect l="l" t="t" r="r" b="b"/>
                <a:pathLst>
                  <a:path w="1020" h="5687" extrusionOk="0">
                    <a:moveTo>
                      <a:pt x="143" y="0"/>
                    </a:moveTo>
                    <a:cubicBezTo>
                      <a:pt x="137" y="0"/>
                      <a:pt x="131" y="1"/>
                      <a:pt x="125" y="1"/>
                    </a:cubicBezTo>
                    <a:cubicBezTo>
                      <a:pt x="52" y="11"/>
                      <a:pt x="1" y="78"/>
                      <a:pt x="11" y="151"/>
                    </a:cubicBezTo>
                    <a:lnTo>
                      <a:pt x="748" y="5571"/>
                    </a:lnTo>
                    <a:cubicBezTo>
                      <a:pt x="757" y="5636"/>
                      <a:pt x="813" y="5685"/>
                      <a:pt x="879" y="5686"/>
                    </a:cubicBezTo>
                    <a:cubicBezTo>
                      <a:pt x="885" y="5685"/>
                      <a:pt x="891" y="5685"/>
                      <a:pt x="897" y="5684"/>
                    </a:cubicBezTo>
                    <a:cubicBezTo>
                      <a:pt x="970" y="5675"/>
                      <a:pt x="1020" y="5608"/>
                      <a:pt x="1011" y="5535"/>
                    </a:cubicBezTo>
                    <a:lnTo>
                      <a:pt x="274" y="115"/>
                    </a:lnTo>
                    <a:cubicBezTo>
                      <a:pt x="264" y="49"/>
                      <a:pt x="208" y="0"/>
                      <a:pt x="1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a:off x="3593300" y="659800"/>
                <a:ext cx="11200" cy="101550"/>
              </a:xfrm>
              <a:custGeom>
                <a:avLst/>
                <a:gdLst/>
                <a:ahLst/>
                <a:cxnLst/>
                <a:rect l="l" t="t" r="r" b="b"/>
                <a:pathLst>
                  <a:path w="448" h="4062" extrusionOk="0">
                    <a:moveTo>
                      <a:pt x="149" y="0"/>
                    </a:moveTo>
                    <a:cubicBezTo>
                      <a:pt x="143" y="0"/>
                      <a:pt x="137" y="1"/>
                      <a:pt x="130" y="1"/>
                    </a:cubicBezTo>
                    <a:cubicBezTo>
                      <a:pt x="58" y="5"/>
                      <a:pt x="1" y="67"/>
                      <a:pt x="4" y="140"/>
                    </a:cubicBezTo>
                    <a:lnTo>
                      <a:pt x="180" y="3935"/>
                    </a:lnTo>
                    <a:cubicBezTo>
                      <a:pt x="184" y="4006"/>
                      <a:pt x="242" y="4062"/>
                      <a:pt x="312" y="4062"/>
                    </a:cubicBezTo>
                    <a:lnTo>
                      <a:pt x="319" y="4062"/>
                    </a:lnTo>
                    <a:cubicBezTo>
                      <a:pt x="392" y="4058"/>
                      <a:pt x="448" y="3996"/>
                      <a:pt x="445" y="3923"/>
                    </a:cubicBezTo>
                    <a:lnTo>
                      <a:pt x="269" y="128"/>
                    </a:lnTo>
                    <a:cubicBezTo>
                      <a:pt x="266" y="60"/>
                      <a:pt x="225" y="0"/>
                      <a:pt x="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a:off x="3636475" y="657850"/>
                <a:ext cx="11225" cy="101500"/>
              </a:xfrm>
              <a:custGeom>
                <a:avLst/>
                <a:gdLst/>
                <a:ahLst/>
                <a:cxnLst/>
                <a:rect l="l" t="t" r="r" b="b"/>
                <a:pathLst>
                  <a:path w="449" h="4060" extrusionOk="0">
                    <a:moveTo>
                      <a:pt x="138" y="1"/>
                    </a:moveTo>
                    <a:cubicBezTo>
                      <a:pt x="135" y="1"/>
                      <a:pt x="133" y="1"/>
                      <a:pt x="130" y="1"/>
                    </a:cubicBezTo>
                    <a:cubicBezTo>
                      <a:pt x="57" y="4"/>
                      <a:pt x="1" y="66"/>
                      <a:pt x="4" y="139"/>
                    </a:cubicBezTo>
                    <a:lnTo>
                      <a:pt x="180" y="3934"/>
                    </a:lnTo>
                    <a:cubicBezTo>
                      <a:pt x="184" y="4004"/>
                      <a:pt x="242" y="4060"/>
                      <a:pt x="313" y="4060"/>
                    </a:cubicBezTo>
                    <a:lnTo>
                      <a:pt x="319" y="4060"/>
                    </a:lnTo>
                    <a:cubicBezTo>
                      <a:pt x="392" y="4057"/>
                      <a:pt x="449" y="3995"/>
                      <a:pt x="445" y="3921"/>
                    </a:cubicBezTo>
                    <a:lnTo>
                      <a:pt x="269" y="127"/>
                    </a:lnTo>
                    <a:cubicBezTo>
                      <a:pt x="266" y="57"/>
                      <a:pt x="219" y="1"/>
                      <a:pt x="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8"/>
              <p:cNvSpPr/>
              <p:nvPr/>
            </p:nvSpPr>
            <p:spPr>
              <a:xfrm>
                <a:off x="4152300" y="968700"/>
                <a:ext cx="147850" cy="48650"/>
              </a:xfrm>
              <a:custGeom>
                <a:avLst/>
                <a:gdLst/>
                <a:ahLst/>
                <a:cxnLst/>
                <a:rect l="l" t="t" r="r" b="b"/>
                <a:pathLst>
                  <a:path w="5914" h="1946" extrusionOk="0">
                    <a:moveTo>
                      <a:pt x="5619" y="1"/>
                    </a:moveTo>
                    <a:cubicBezTo>
                      <a:pt x="5598" y="1"/>
                      <a:pt x="5578" y="3"/>
                      <a:pt x="5557" y="8"/>
                    </a:cubicBezTo>
                    <a:lnTo>
                      <a:pt x="213" y="1423"/>
                    </a:lnTo>
                    <a:cubicBezTo>
                      <a:pt x="83" y="1457"/>
                      <a:pt x="0" y="1581"/>
                      <a:pt x="17" y="1713"/>
                    </a:cubicBezTo>
                    <a:cubicBezTo>
                      <a:pt x="34" y="1846"/>
                      <a:pt x="147" y="1944"/>
                      <a:pt x="280" y="1945"/>
                    </a:cubicBezTo>
                    <a:cubicBezTo>
                      <a:pt x="303" y="1944"/>
                      <a:pt x="326" y="1942"/>
                      <a:pt x="348" y="1936"/>
                    </a:cubicBezTo>
                    <a:lnTo>
                      <a:pt x="5693" y="521"/>
                    </a:lnTo>
                    <a:cubicBezTo>
                      <a:pt x="5832" y="481"/>
                      <a:pt x="5914" y="338"/>
                      <a:pt x="5876" y="199"/>
                    </a:cubicBezTo>
                    <a:cubicBezTo>
                      <a:pt x="5845" y="80"/>
                      <a:pt x="5737" y="1"/>
                      <a:pt x="56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8"/>
              <p:cNvSpPr/>
              <p:nvPr/>
            </p:nvSpPr>
            <p:spPr>
              <a:xfrm>
                <a:off x="4031000" y="685350"/>
                <a:ext cx="135850" cy="183825"/>
              </a:xfrm>
              <a:custGeom>
                <a:avLst/>
                <a:gdLst/>
                <a:ahLst/>
                <a:cxnLst/>
                <a:rect l="l" t="t" r="r" b="b"/>
                <a:pathLst>
                  <a:path w="5434" h="7353" extrusionOk="0">
                    <a:moveTo>
                      <a:pt x="5133" y="0"/>
                    </a:moveTo>
                    <a:cubicBezTo>
                      <a:pt x="5050" y="0"/>
                      <a:pt x="4968" y="39"/>
                      <a:pt x="4916" y="111"/>
                    </a:cubicBezTo>
                    <a:lnTo>
                      <a:pt x="85" y="6934"/>
                    </a:lnTo>
                    <a:cubicBezTo>
                      <a:pt x="0" y="7053"/>
                      <a:pt x="28" y="7218"/>
                      <a:pt x="148" y="7303"/>
                    </a:cubicBezTo>
                    <a:cubicBezTo>
                      <a:pt x="193" y="7335"/>
                      <a:pt x="246" y="7352"/>
                      <a:pt x="301" y="7352"/>
                    </a:cubicBezTo>
                    <a:cubicBezTo>
                      <a:pt x="387" y="7352"/>
                      <a:pt x="468" y="7310"/>
                      <a:pt x="517" y="7240"/>
                    </a:cubicBezTo>
                    <a:lnTo>
                      <a:pt x="5348" y="419"/>
                    </a:lnTo>
                    <a:cubicBezTo>
                      <a:pt x="5434" y="299"/>
                      <a:pt x="5405" y="134"/>
                      <a:pt x="5286" y="49"/>
                    </a:cubicBezTo>
                    <a:cubicBezTo>
                      <a:pt x="5239" y="16"/>
                      <a:pt x="5186" y="0"/>
                      <a:pt x="5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3818125" y="623575"/>
                <a:ext cx="30025" cy="196650"/>
              </a:xfrm>
              <a:custGeom>
                <a:avLst/>
                <a:gdLst/>
                <a:ahLst/>
                <a:cxnLst/>
                <a:rect l="l" t="t" r="r" b="b"/>
                <a:pathLst>
                  <a:path w="1201" h="7866" extrusionOk="0">
                    <a:moveTo>
                      <a:pt x="921" y="1"/>
                    </a:moveTo>
                    <a:cubicBezTo>
                      <a:pt x="785" y="1"/>
                      <a:pt x="669" y="107"/>
                      <a:pt x="659" y="245"/>
                    </a:cubicBezTo>
                    <a:lnTo>
                      <a:pt x="13" y="7577"/>
                    </a:lnTo>
                    <a:cubicBezTo>
                      <a:pt x="0" y="7722"/>
                      <a:pt x="109" y="7851"/>
                      <a:pt x="254" y="7864"/>
                    </a:cubicBezTo>
                    <a:cubicBezTo>
                      <a:pt x="262" y="7865"/>
                      <a:pt x="270" y="7865"/>
                      <a:pt x="278" y="7865"/>
                    </a:cubicBezTo>
                    <a:cubicBezTo>
                      <a:pt x="416" y="7864"/>
                      <a:pt x="531" y="7760"/>
                      <a:pt x="542" y="7622"/>
                    </a:cubicBezTo>
                    <a:lnTo>
                      <a:pt x="1188" y="290"/>
                    </a:lnTo>
                    <a:cubicBezTo>
                      <a:pt x="1201" y="145"/>
                      <a:pt x="1093" y="16"/>
                      <a:pt x="947" y="2"/>
                    </a:cubicBezTo>
                    <a:cubicBezTo>
                      <a:pt x="938" y="1"/>
                      <a:pt x="929" y="1"/>
                      <a:pt x="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4122000" y="800550"/>
                <a:ext cx="118025" cy="81525"/>
              </a:xfrm>
              <a:custGeom>
                <a:avLst/>
                <a:gdLst/>
                <a:ahLst/>
                <a:cxnLst/>
                <a:rect l="l" t="t" r="r" b="b"/>
                <a:pathLst>
                  <a:path w="4721" h="3261" extrusionOk="0">
                    <a:moveTo>
                      <a:pt x="4571" y="0"/>
                    </a:moveTo>
                    <a:cubicBezTo>
                      <a:pt x="4546" y="0"/>
                      <a:pt x="4521" y="7"/>
                      <a:pt x="4499" y="22"/>
                    </a:cubicBezTo>
                    <a:lnTo>
                      <a:pt x="108" y="3018"/>
                    </a:lnTo>
                    <a:cubicBezTo>
                      <a:pt x="1" y="3092"/>
                      <a:pt x="52" y="3261"/>
                      <a:pt x="183" y="3261"/>
                    </a:cubicBezTo>
                    <a:cubicBezTo>
                      <a:pt x="209" y="3261"/>
                      <a:pt x="235" y="3253"/>
                      <a:pt x="258" y="3237"/>
                    </a:cubicBezTo>
                    <a:lnTo>
                      <a:pt x="4648" y="240"/>
                    </a:lnTo>
                    <a:cubicBezTo>
                      <a:pt x="4707" y="198"/>
                      <a:pt x="4721" y="118"/>
                      <a:pt x="4680" y="58"/>
                    </a:cubicBezTo>
                    <a:cubicBezTo>
                      <a:pt x="4655" y="20"/>
                      <a:pt x="4613" y="0"/>
                      <a:pt x="4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a:off x="4140725" y="859175"/>
                <a:ext cx="131750" cy="56575"/>
              </a:xfrm>
              <a:custGeom>
                <a:avLst/>
                <a:gdLst/>
                <a:ahLst/>
                <a:cxnLst/>
                <a:rect l="l" t="t" r="r" b="b"/>
                <a:pathLst>
                  <a:path w="5270" h="2263" extrusionOk="0">
                    <a:moveTo>
                      <a:pt x="5118" y="1"/>
                    </a:moveTo>
                    <a:cubicBezTo>
                      <a:pt x="5102" y="1"/>
                      <a:pt x="5085" y="4"/>
                      <a:pt x="5069" y="10"/>
                    </a:cubicBezTo>
                    <a:lnTo>
                      <a:pt x="137" y="2007"/>
                    </a:lnTo>
                    <a:cubicBezTo>
                      <a:pt x="1" y="2061"/>
                      <a:pt x="40" y="2263"/>
                      <a:pt x="184" y="2263"/>
                    </a:cubicBezTo>
                    <a:cubicBezTo>
                      <a:pt x="185" y="2263"/>
                      <a:pt x="185" y="2263"/>
                      <a:pt x="186" y="2263"/>
                    </a:cubicBezTo>
                    <a:cubicBezTo>
                      <a:pt x="203" y="2263"/>
                      <a:pt x="220" y="2259"/>
                      <a:pt x="236" y="2252"/>
                    </a:cubicBezTo>
                    <a:lnTo>
                      <a:pt x="5168" y="256"/>
                    </a:lnTo>
                    <a:cubicBezTo>
                      <a:pt x="5237" y="229"/>
                      <a:pt x="5270" y="151"/>
                      <a:pt x="5241" y="84"/>
                    </a:cubicBezTo>
                    <a:cubicBezTo>
                      <a:pt x="5220" y="32"/>
                      <a:pt x="5171" y="1"/>
                      <a:pt x="5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8"/>
              <p:cNvSpPr/>
              <p:nvPr/>
            </p:nvSpPr>
            <p:spPr>
              <a:xfrm>
                <a:off x="4154700" y="914675"/>
                <a:ext cx="134825" cy="48100"/>
              </a:xfrm>
              <a:custGeom>
                <a:avLst/>
                <a:gdLst/>
                <a:ahLst/>
                <a:cxnLst/>
                <a:rect l="l" t="t" r="r" b="b"/>
                <a:pathLst>
                  <a:path w="5393" h="1924" extrusionOk="0">
                    <a:moveTo>
                      <a:pt x="5243" y="1"/>
                    </a:moveTo>
                    <a:cubicBezTo>
                      <a:pt x="5229" y="1"/>
                      <a:pt x="5216" y="3"/>
                      <a:pt x="5202" y="7"/>
                    </a:cubicBezTo>
                    <a:lnTo>
                      <a:pt x="143" y="1665"/>
                    </a:lnTo>
                    <a:cubicBezTo>
                      <a:pt x="0" y="1711"/>
                      <a:pt x="33" y="1923"/>
                      <a:pt x="183" y="1923"/>
                    </a:cubicBezTo>
                    <a:cubicBezTo>
                      <a:pt x="183" y="1923"/>
                      <a:pt x="184" y="1923"/>
                      <a:pt x="184" y="1923"/>
                    </a:cubicBezTo>
                    <a:cubicBezTo>
                      <a:pt x="199" y="1923"/>
                      <a:pt x="213" y="1921"/>
                      <a:pt x="225" y="1916"/>
                    </a:cubicBezTo>
                    <a:lnTo>
                      <a:pt x="5284" y="260"/>
                    </a:lnTo>
                    <a:cubicBezTo>
                      <a:pt x="5355" y="237"/>
                      <a:pt x="5392" y="162"/>
                      <a:pt x="5369" y="93"/>
                    </a:cubicBezTo>
                    <a:cubicBezTo>
                      <a:pt x="5351" y="37"/>
                      <a:pt x="5299" y="1"/>
                      <a:pt x="5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8"/>
              <p:cNvSpPr/>
              <p:nvPr/>
            </p:nvSpPr>
            <p:spPr>
              <a:xfrm>
                <a:off x="4094400" y="753875"/>
                <a:ext cx="111050" cy="90750"/>
              </a:xfrm>
              <a:custGeom>
                <a:avLst/>
                <a:gdLst/>
                <a:ahLst/>
                <a:cxnLst/>
                <a:rect l="l" t="t" r="r" b="b"/>
                <a:pathLst>
                  <a:path w="4442" h="3630" extrusionOk="0">
                    <a:moveTo>
                      <a:pt x="4291" y="0"/>
                    </a:moveTo>
                    <a:cubicBezTo>
                      <a:pt x="4262" y="0"/>
                      <a:pt x="4233" y="10"/>
                      <a:pt x="4208" y="30"/>
                    </a:cubicBezTo>
                    <a:lnTo>
                      <a:pt x="97" y="3394"/>
                    </a:lnTo>
                    <a:cubicBezTo>
                      <a:pt x="0" y="3474"/>
                      <a:pt x="56" y="3630"/>
                      <a:pt x="181" y="3630"/>
                    </a:cubicBezTo>
                    <a:cubicBezTo>
                      <a:pt x="212" y="3630"/>
                      <a:pt x="241" y="3619"/>
                      <a:pt x="265" y="3600"/>
                    </a:cubicBezTo>
                    <a:lnTo>
                      <a:pt x="4375" y="236"/>
                    </a:lnTo>
                    <a:cubicBezTo>
                      <a:pt x="4432" y="189"/>
                      <a:pt x="4441" y="106"/>
                      <a:pt x="4395" y="49"/>
                    </a:cubicBezTo>
                    <a:cubicBezTo>
                      <a:pt x="4368" y="17"/>
                      <a:pt x="4330" y="0"/>
                      <a:pt x="42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3928925" y="618350"/>
                <a:ext cx="43975" cy="142175"/>
              </a:xfrm>
              <a:custGeom>
                <a:avLst/>
                <a:gdLst/>
                <a:ahLst/>
                <a:cxnLst/>
                <a:rect l="l" t="t" r="r" b="b"/>
                <a:pathLst>
                  <a:path w="1759" h="5687" extrusionOk="0">
                    <a:moveTo>
                      <a:pt x="1609" y="0"/>
                    </a:moveTo>
                    <a:cubicBezTo>
                      <a:pt x="1551" y="0"/>
                      <a:pt x="1498" y="39"/>
                      <a:pt x="1483" y="99"/>
                    </a:cubicBezTo>
                    <a:lnTo>
                      <a:pt x="20" y="5518"/>
                    </a:lnTo>
                    <a:cubicBezTo>
                      <a:pt x="1" y="5590"/>
                      <a:pt x="43" y="5663"/>
                      <a:pt x="113" y="5682"/>
                    </a:cubicBezTo>
                    <a:cubicBezTo>
                      <a:pt x="125" y="5684"/>
                      <a:pt x="136" y="5685"/>
                      <a:pt x="147" y="5687"/>
                    </a:cubicBezTo>
                    <a:cubicBezTo>
                      <a:pt x="208" y="5687"/>
                      <a:pt x="260" y="5646"/>
                      <a:pt x="276" y="5588"/>
                    </a:cubicBezTo>
                    <a:lnTo>
                      <a:pt x="1739" y="168"/>
                    </a:lnTo>
                    <a:cubicBezTo>
                      <a:pt x="1758" y="98"/>
                      <a:pt x="1716" y="25"/>
                      <a:pt x="1646" y="5"/>
                    </a:cubicBezTo>
                    <a:cubicBezTo>
                      <a:pt x="1633" y="2"/>
                      <a:pt x="1621" y="0"/>
                      <a:pt x="1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a:off x="3978275" y="638500"/>
                <a:ext cx="64050" cy="135375"/>
              </a:xfrm>
              <a:custGeom>
                <a:avLst/>
                <a:gdLst/>
                <a:ahLst/>
                <a:cxnLst/>
                <a:rect l="l" t="t" r="r" b="b"/>
                <a:pathLst>
                  <a:path w="2562" h="5415" extrusionOk="0">
                    <a:moveTo>
                      <a:pt x="2410" y="0"/>
                    </a:moveTo>
                    <a:cubicBezTo>
                      <a:pt x="2359" y="0"/>
                      <a:pt x="2310" y="30"/>
                      <a:pt x="2288" y="80"/>
                    </a:cubicBezTo>
                    <a:lnTo>
                      <a:pt x="30" y="5228"/>
                    </a:lnTo>
                    <a:cubicBezTo>
                      <a:pt x="0" y="5295"/>
                      <a:pt x="31" y="5373"/>
                      <a:pt x="98" y="5403"/>
                    </a:cubicBezTo>
                    <a:cubicBezTo>
                      <a:pt x="115" y="5410"/>
                      <a:pt x="133" y="5414"/>
                      <a:pt x="152" y="5414"/>
                    </a:cubicBezTo>
                    <a:cubicBezTo>
                      <a:pt x="204" y="5414"/>
                      <a:pt x="252" y="5382"/>
                      <a:pt x="273" y="5335"/>
                    </a:cubicBezTo>
                    <a:lnTo>
                      <a:pt x="2531" y="187"/>
                    </a:lnTo>
                    <a:cubicBezTo>
                      <a:pt x="2561" y="120"/>
                      <a:pt x="2530" y="41"/>
                      <a:pt x="2463" y="12"/>
                    </a:cubicBezTo>
                    <a:cubicBezTo>
                      <a:pt x="2446" y="4"/>
                      <a:pt x="2428" y="0"/>
                      <a:pt x="2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a:off x="4026550" y="671675"/>
                <a:ext cx="76225" cy="125350"/>
              </a:xfrm>
              <a:custGeom>
                <a:avLst/>
                <a:gdLst/>
                <a:ahLst/>
                <a:cxnLst/>
                <a:rect l="l" t="t" r="r" b="b"/>
                <a:pathLst>
                  <a:path w="3049" h="5014" extrusionOk="0">
                    <a:moveTo>
                      <a:pt x="2897" y="1"/>
                    </a:moveTo>
                    <a:cubicBezTo>
                      <a:pt x="2850" y="1"/>
                      <a:pt x="2804" y="25"/>
                      <a:pt x="2780" y="70"/>
                    </a:cubicBezTo>
                    <a:lnTo>
                      <a:pt x="52" y="4814"/>
                    </a:lnTo>
                    <a:cubicBezTo>
                      <a:pt x="1" y="4902"/>
                      <a:pt x="65" y="5013"/>
                      <a:pt x="167" y="5013"/>
                    </a:cubicBezTo>
                    <a:cubicBezTo>
                      <a:pt x="215" y="5013"/>
                      <a:pt x="258" y="4987"/>
                      <a:pt x="282" y="4946"/>
                    </a:cubicBezTo>
                    <a:lnTo>
                      <a:pt x="3010" y="202"/>
                    </a:lnTo>
                    <a:cubicBezTo>
                      <a:pt x="3049" y="139"/>
                      <a:pt x="3028" y="55"/>
                      <a:pt x="2963" y="18"/>
                    </a:cubicBezTo>
                    <a:cubicBezTo>
                      <a:pt x="2942" y="6"/>
                      <a:pt x="2920" y="1"/>
                      <a:pt x="2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3885525" y="618325"/>
                <a:ext cx="25575" cy="142200"/>
              </a:xfrm>
              <a:custGeom>
                <a:avLst/>
                <a:gdLst/>
                <a:ahLst/>
                <a:cxnLst/>
                <a:rect l="l" t="t" r="r" b="b"/>
                <a:pathLst>
                  <a:path w="1023" h="5688" extrusionOk="0">
                    <a:moveTo>
                      <a:pt x="875" y="1"/>
                    </a:moveTo>
                    <a:cubicBezTo>
                      <a:pt x="811" y="1"/>
                      <a:pt x="755" y="50"/>
                      <a:pt x="749" y="117"/>
                    </a:cubicBezTo>
                    <a:lnTo>
                      <a:pt x="11" y="5536"/>
                    </a:lnTo>
                    <a:cubicBezTo>
                      <a:pt x="1" y="5609"/>
                      <a:pt x="52" y="5676"/>
                      <a:pt x="125" y="5685"/>
                    </a:cubicBezTo>
                    <a:cubicBezTo>
                      <a:pt x="130" y="5686"/>
                      <a:pt x="136" y="5686"/>
                      <a:pt x="143" y="5688"/>
                    </a:cubicBezTo>
                    <a:cubicBezTo>
                      <a:pt x="209" y="5688"/>
                      <a:pt x="266" y="5638"/>
                      <a:pt x="274" y="5572"/>
                    </a:cubicBezTo>
                    <a:lnTo>
                      <a:pt x="1012" y="152"/>
                    </a:lnTo>
                    <a:cubicBezTo>
                      <a:pt x="1022" y="79"/>
                      <a:pt x="971" y="12"/>
                      <a:pt x="898" y="3"/>
                    </a:cubicBezTo>
                    <a:cubicBezTo>
                      <a:pt x="890" y="2"/>
                      <a:pt x="883"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3775600" y="656425"/>
                <a:ext cx="11275" cy="101525"/>
              </a:xfrm>
              <a:custGeom>
                <a:avLst/>
                <a:gdLst/>
                <a:ahLst/>
                <a:cxnLst/>
                <a:rect l="l" t="t" r="r" b="b"/>
                <a:pathLst>
                  <a:path w="451" h="4061" extrusionOk="0">
                    <a:moveTo>
                      <a:pt x="305" y="0"/>
                    </a:moveTo>
                    <a:cubicBezTo>
                      <a:pt x="234" y="0"/>
                      <a:pt x="185" y="59"/>
                      <a:pt x="182" y="127"/>
                    </a:cubicBezTo>
                    <a:lnTo>
                      <a:pt x="4" y="3921"/>
                    </a:lnTo>
                    <a:cubicBezTo>
                      <a:pt x="1" y="3995"/>
                      <a:pt x="58" y="4057"/>
                      <a:pt x="130" y="4060"/>
                    </a:cubicBezTo>
                    <a:lnTo>
                      <a:pt x="137" y="4060"/>
                    </a:lnTo>
                    <a:cubicBezTo>
                      <a:pt x="208" y="4060"/>
                      <a:pt x="266" y="4004"/>
                      <a:pt x="269" y="3934"/>
                    </a:cubicBezTo>
                    <a:lnTo>
                      <a:pt x="447" y="139"/>
                    </a:lnTo>
                    <a:cubicBezTo>
                      <a:pt x="450" y="66"/>
                      <a:pt x="393" y="5"/>
                      <a:pt x="320" y="1"/>
                    </a:cubicBezTo>
                    <a:cubicBezTo>
                      <a:pt x="315" y="1"/>
                      <a:pt x="310"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3732450" y="654400"/>
                <a:ext cx="11225" cy="101550"/>
              </a:xfrm>
              <a:custGeom>
                <a:avLst/>
                <a:gdLst/>
                <a:ahLst/>
                <a:cxnLst/>
                <a:rect l="l" t="t" r="r" b="b"/>
                <a:pathLst>
                  <a:path w="449" h="4062" extrusionOk="0">
                    <a:moveTo>
                      <a:pt x="300" y="1"/>
                    </a:moveTo>
                    <a:cubicBezTo>
                      <a:pt x="232" y="1"/>
                      <a:pt x="183" y="62"/>
                      <a:pt x="180" y="129"/>
                    </a:cubicBezTo>
                    <a:lnTo>
                      <a:pt x="4" y="3924"/>
                    </a:lnTo>
                    <a:cubicBezTo>
                      <a:pt x="1" y="3997"/>
                      <a:pt x="57" y="4058"/>
                      <a:pt x="131" y="4061"/>
                    </a:cubicBezTo>
                    <a:lnTo>
                      <a:pt x="136" y="4061"/>
                    </a:lnTo>
                    <a:cubicBezTo>
                      <a:pt x="207" y="4061"/>
                      <a:pt x="265" y="4007"/>
                      <a:pt x="269" y="3935"/>
                    </a:cubicBezTo>
                    <a:lnTo>
                      <a:pt x="445" y="141"/>
                    </a:lnTo>
                    <a:cubicBezTo>
                      <a:pt x="448" y="67"/>
                      <a:pt x="391" y="6"/>
                      <a:pt x="318" y="2"/>
                    </a:cubicBezTo>
                    <a:cubicBezTo>
                      <a:pt x="312" y="1"/>
                      <a:pt x="306" y="1"/>
                      <a:pt x="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3033025" y="606125"/>
                <a:ext cx="1308575" cy="753650"/>
              </a:xfrm>
              <a:custGeom>
                <a:avLst/>
                <a:gdLst/>
                <a:ahLst/>
                <a:cxnLst/>
                <a:rect l="l" t="t" r="r" b="b"/>
                <a:pathLst>
                  <a:path w="52343" h="30146" extrusionOk="0">
                    <a:moveTo>
                      <a:pt x="36596" y="2753"/>
                    </a:moveTo>
                    <a:cubicBezTo>
                      <a:pt x="43428" y="2753"/>
                      <a:pt x="48968" y="8257"/>
                      <a:pt x="48968" y="15047"/>
                    </a:cubicBezTo>
                    <a:cubicBezTo>
                      <a:pt x="48968" y="21837"/>
                      <a:pt x="43428" y="27341"/>
                      <a:pt x="36596" y="27341"/>
                    </a:cubicBezTo>
                    <a:lnTo>
                      <a:pt x="15745" y="27341"/>
                    </a:lnTo>
                    <a:cubicBezTo>
                      <a:pt x="8914" y="27341"/>
                      <a:pt x="3374" y="21838"/>
                      <a:pt x="3374" y="15047"/>
                    </a:cubicBezTo>
                    <a:cubicBezTo>
                      <a:pt x="3374" y="8256"/>
                      <a:pt x="8914" y="2753"/>
                      <a:pt x="15745" y="2753"/>
                    </a:cubicBezTo>
                    <a:close/>
                    <a:moveTo>
                      <a:pt x="14204" y="1"/>
                    </a:moveTo>
                    <a:cubicBezTo>
                      <a:pt x="6359" y="1"/>
                      <a:pt x="1" y="6749"/>
                      <a:pt x="1" y="15073"/>
                    </a:cubicBezTo>
                    <a:cubicBezTo>
                      <a:pt x="1" y="23397"/>
                      <a:pt x="6359" y="30145"/>
                      <a:pt x="14204" y="30145"/>
                    </a:cubicBezTo>
                    <a:lnTo>
                      <a:pt x="38139" y="30145"/>
                    </a:lnTo>
                    <a:cubicBezTo>
                      <a:pt x="45983" y="30145"/>
                      <a:pt x="52342" y="23397"/>
                      <a:pt x="52342" y="15072"/>
                    </a:cubicBezTo>
                    <a:cubicBezTo>
                      <a:pt x="52342" y="6748"/>
                      <a:pt x="45983" y="1"/>
                      <a:pt x="38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3035600" y="616100"/>
                <a:ext cx="1287125" cy="742150"/>
              </a:xfrm>
              <a:custGeom>
                <a:avLst/>
                <a:gdLst/>
                <a:ahLst/>
                <a:cxnLst/>
                <a:rect l="l" t="t" r="r" b="b"/>
                <a:pathLst>
                  <a:path w="51485" h="29686" extrusionOk="0">
                    <a:moveTo>
                      <a:pt x="14035" y="1"/>
                    </a:moveTo>
                    <a:lnTo>
                      <a:pt x="13014" y="54"/>
                    </a:lnTo>
                    <a:cubicBezTo>
                      <a:pt x="12679" y="54"/>
                      <a:pt x="12272" y="130"/>
                      <a:pt x="11792" y="207"/>
                    </a:cubicBezTo>
                    <a:cubicBezTo>
                      <a:pt x="11305" y="261"/>
                      <a:pt x="10769" y="420"/>
                      <a:pt x="10167" y="585"/>
                    </a:cubicBezTo>
                    <a:cubicBezTo>
                      <a:pt x="8978" y="960"/>
                      <a:pt x="7561" y="1556"/>
                      <a:pt x="6146" y="2580"/>
                    </a:cubicBezTo>
                    <a:cubicBezTo>
                      <a:pt x="4733" y="3595"/>
                      <a:pt x="3332" y="5031"/>
                      <a:pt x="2232" y="6874"/>
                    </a:cubicBezTo>
                    <a:cubicBezTo>
                      <a:pt x="1134" y="8711"/>
                      <a:pt x="327" y="10949"/>
                      <a:pt x="103" y="13400"/>
                    </a:cubicBezTo>
                    <a:cubicBezTo>
                      <a:pt x="29" y="14628"/>
                      <a:pt x="0" y="15891"/>
                      <a:pt x="223" y="17168"/>
                    </a:cubicBezTo>
                    <a:cubicBezTo>
                      <a:pt x="288" y="17815"/>
                      <a:pt x="475" y="18440"/>
                      <a:pt x="623" y="19083"/>
                    </a:cubicBezTo>
                    <a:cubicBezTo>
                      <a:pt x="702" y="19402"/>
                      <a:pt x="830" y="19710"/>
                      <a:pt x="932" y="20025"/>
                    </a:cubicBezTo>
                    <a:cubicBezTo>
                      <a:pt x="1038" y="20340"/>
                      <a:pt x="1142" y="20658"/>
                      <a:pt x="1293" y="20959"/>
                    </a:cubicBezTo>
                    <a:cubicBezTo>
                      <a:pt x="1431" y="21264"/>
                      <a:pt x="1570" y="21571"/>
                      <a:pt x="1710" y="21878"/>
                    </a:cubicBezTo>
                    <a:cubicBezTo>
                      <a:pt x="1877" y="22173"/>
                      <a:pt x="2046" y="22468"/>
                      <a:pt x="2214" y="22763"/>
                    </a:cubicBezTo>
                    <a:cubicBezTo>
                      <a:pt x="2372" y="23066"/>
                      <a:pt x="2572" y="23344"/>
                      <a:pt x="2771" y="23622"/>
                    </a:cubicBezTo>
                    <a:cubicBezTo>
                      <a:pt x="2977" y="23896"/>
                      <a:pt x="3149" y="24199"/>
                      <a:pt x="3385" y="24453"/>
                    </a:cubicBezTo>
                    <a:cubicBezTo>
                      <a:pt x="4239" y="25541"/>
                      <a:pt x="5296" y="26478"/>
                      <a:pt x="6444" y="27292"/>
                    </a:cubicBezTo>
                    <a:cubicBezTo>
                      <a:pt x="8671" y="28837"/>
                      <a:pt x="11418" y="29686"/>
                      <a:pt x="14168" y="29686"/>
                    </a:cubicBezTo>
                    <a:cubicBezTo>
                      <a:pt x="14281" y="29686"/>
                      <a:pt x="14394" y="29684"/>
                      <a:pt x="14507" y="29681"/>
                    </a:cubicBezTo>
                    <a:cubicBezTo>
                      <a:pt x="20198" y="29674"/>
                      <a:pt x="25890" y="29668"/>
                      <a:pt x="31225" y="29662"/>
                    </a:cubicBezTo>
                    <a:lnTo>
                      <a:pt x="35154" y="29657"/>
                    </a:lnTo>
                    <a:cubicBezTo>
                      <a:pt x="35460" y="29657"/>
                      <a:pt x="35764" y="29658"/>
                      <a:pt x="36067" y="29658"/>
                    </a:cubicBezTo>
                    <a:cubicBezTo>
                      <a:pt x="37035" y="29658"/>
                      <a:pt x="37990" y="29650"/>
                      <a:pt x="38919" y="29578"/>
                    </a:cubicBezTo>
                    <a:cubicBezTo>
                      <a:pt x="41375" y="29290"/>
                      <a:pt x="43573" y="28357"/>
                      <a:pt x="45322" y="27118"/>
                    </a:cubicBezTo>
                    <a:cubicBezTo>
                      <a:pt x="47062" y="25857"/>
                      <a:pt x="48353" y="24324"/>
                      <a:pt x="49256" y="22842"/>
                    </a:cubicBezTo>
                    <a:cubicBezTo>
                      <a:pt x="50178" y="21358"/>
                      <a:pt x="50682" y="19906"/>
                      <a:pt x="50988" y="18700"/>
                    </a:cubicBezTo>
                    <a:cubicBezTo>
                      <a:pt x="51062" y="18396"/>
                      <a:pt x="51130" y="18108"/>
                      <a:pt x="51196" y="17838"/>
                    </a:cubicBezTo>
                    <a:cubicBezTo>
                      <a:pt x="51236" y="17562"/>
                      <a:pt x="51275" y="17305"/>
                      <a:pt x="51310" y="17065"/>
                    </a:cubicBezTo>
                    <a:cubicBezTo>
                      <a:pt x="51344" y="16825"/>
                      <a:pt x="51376" y="16602"/>
                      <a:pt x="51404" y="16398"/>
                    </a:cubicBezTo>
                    <a:cubicBezTo>
                      <a:pt x="51427" y="16195"/>
                      <a:pt x="51426" y="16007"/>
                      <a:pt x="51437" y="15840"/>
                    </a:cubicBezTo>
                    <a:cubicBezTo>
                      <a:pt x="51468" y="15172"/>
                      <a:pt x="51485" y="14815"/>
                      <a:pt x="51485" y="14815"/>
                    </a:cubicBezTo>
                    <a:lnTo>
                      <a:pt x="51381" y="14815"/>
                    </a:lnTo>
                    <a:cubicBezTo>
                      <a:pt x="51381" y="14815"/>
                      <a:pt x="51347" y="15169"/>
                      <a:pt x="51285" y="15831"/>
                    </a:cubicBezTo>
                    <a:cubicBezTo>
                      <a:pt x="51266" y="15995"/>
                      <a:pt x="51258" y="16180"/>
                      <a:pt x="51227" y="16381"/>
                    </a:cubicBezTo>
                    <a:cubicBezTo>
                      <a:pt x="51187" y="16582"/>
                      <a:pt x="51146" y="16799"/>
                      <a:pt x="51100" y="17036"/>
                    </a:cubicBezTo>
                    <a:cubicBezTo>
                      <a:pt x="51054" y="17270"/>
                      <a:pt x="51005" y="17521"/>
                      <a:pt x="50951" y="17791"/>
                    </a:cubicBezTo>
                    <a:cubicBezTo>
                      <a:pt x="50877" y="18055"/>
                      <a:pt x="50799" y="18335"/>
                      <a:pt x="50716" y="18630"/>
                    </a:cubicBezTo>
                    <a:cubicBezTo>
                      <a:pt x="50372" y="19803"/>
                      <a:pt x="49827" y="21206"/>
                      <a:pt x="48880" y="22612"/>
                    </a:cubicBezTo>
                    <a:cubicBezTo>
                      <a:pt x="47837" y="24181"/>
                      <a:pt x="46508" y="25539"/>
                      <a:pt x="44964" y="26618"/>
                    </a:cubicBezTo>
                    <a:cubicBezTo>
                      <a:pt x="44097" y="27165"/>
                      <a:pt x="43173" y="27706"/>
                      <a:pt x="42133" y="28062"/>
                    </a:cubicBezTo>
                    <a:cubicBezTo>
                      <a:pt x="41112" y="28479"/>
                      <a:pt x="39980" y="28666"/>
                      <a:pt x="38878" y="28809"/>
                    </a:cubicBezTo>
                    <a:lnTo>
                      <a:pt x="37954" y="28839"/>
                    </a:lnTo>
                    <a:lnTo>
                      <a:pt x="37489" y="28854"/>
                    </a:lnTo>
                    <a:lnTo>
                      <a:pt x="37058" y="28844"/>
                    </a:lnTo>
                    <a:lnTo>
                      <a:pt x="35154" y="28804"/>
                    </a:lnTo>
                    <a:cubicBezTo>
                      <a:pt x="33870" y="28768"/>
                      <a:pt x="32558" y="28773"/>
                      <a:pt x="31224" y="28760"/>
                    </a:cubicBezTo>
                    <a:cubicBezTo>
                      <a:pt x="25889" y="28722"/>
                      <a:pt x="20197" y="28682"/>
                      <a:pt x="14507" y="28643"/>
                    </a:cubicBezTo>
                    <a:cubicBezTo>
                      <a:pt x="14372" y="28647"/>
                      <a:pt x="14237" y="28649"/>
                      <a:pt x="14103" y="28649"/>
                    </a:cubicBezTo>
                    <a:cubicBezTo>
                      <a:pt x="11534" y="28649"/>
                      <a:pt x="9071" y="27897"/>
                      <a:pt x="6992" y="26491"/>
                    </a:cubicBezTo>
                    <a:cubicBezTo>
                      <a:pt x="5918" y="25742"/>
                      <a:pt x="4922" y="24878"/>
                      <a:pt x="4114" y="23865"/>
                    </a:cubicBezTo>
                    <a:cubicBezTo>
                      <a:pt x="3890" y="23630"/>
                      <a:pt x="3728" y="23347"/>
                      <a:pt x="3533" y="23092"/>
                    </a:cubicBezTo>
                    <a:cubicBezTo>
                      <a:pt x="3344" y="22831"/>
                      <a:pt x="3153" y="22573"/>
                      <a:pt x="3002" y="22290"/>
                    </a:cubicBezTo>
                    <a:cubicBezTo>
                      <a:pt x="2841" y="22014"/>
                      <a:pt x="2680" y="21738"/>
                      <a:pt x="2521" y="21464"/>
                    </a:cubicBezTo>
                    <a:lnTo>
                      <a:pt x="2123" y="20602"/>
                    </a:lnTo>
                    <a:cubicBezTo>
                      <a:pt x="1979" y="20321"/>
                      <a:pt x="1877" y="20023"/>
                      <a:pt x="1776" y="19727"/>
                    </a:cubicBezTo>
                    <a:cubicBezTo>
                      <a:pt x="1677" y="19430"/>
                      <a:pt x="1553" y="19142"/>
                      <a:pt x="1476" y="18842"/>
                    </a:cubicBezTo>
                    <a:cubicBezTo>
                      <a:pt x="1337" y="18238"/>
                      <a:pt x="1147" y="17641"/>
                      <a:pt x="1073" y="17058"/>
                    </a:cubicBezTo>
                    <a:cubicBezTo>
                      <a:pt x="1029" y="16761"/>
                      <a:pt x="963" y="16483"/>
                      <a:pt x="933" y="16173"/>
                    </a:cubicBezTo>
                    <a:cubicBezTo>
                      <a:pt x="911" y="15856"/>
                      <a:pt x="890" y="15541"/>
                      <a:pt x="868" y="15228"/>
                    </a:cubicBezTo>
                    <a:lnTo>
                      <a:pt x="839" y="14796"/>
                    </a:lnTo>
                    <a:lnTo>
                      <a:pt x="850" y="14352"/>
                    </a:lnTo>
                    <a:cubicBezTo>
                      <a:pt x="858" y="14056"/>
                      <a:pt x="865" y="13762"/>
                      <a:pt x="872" y="13470"/>
                    </a:cubicBezTo>
                    <a:cubicBezTo>
                      <a:pt x="1031" y="11135"/>
                      <a:pt x="1750" y="8979"/>
                      <a:pt x="2761" y="7193"/>
                    </a:cubicBezTo>
                    <a:cubicBezTo>
                      <a:pt x="3783" y="5409"/>
                      <a:pt x="5075" y="3976"/>
                      <a:pt x="6405" y="2939"/>
                    </a:cubicBezTo>
                    <a:cubicBezTo>
                      <a:pt x="7739" y="1899"/>
                      <a:pt x="9099" y="1266"/>
                      <a:pt x="10248" y="854"/>
                    </a:cubicBezTo>
                    <a:cubicBezTo>
                      <a:pt x="10833" y="673"/>
                      <a:pt x="11354" y="496"/>
                      <a:pt x="11822" y="418"/>
                    </a:cubicBezTo>
                    <a:cubicBezTo>
                      <a:pt x="12288" y="320"/>
                      <a:pt x="12686" y="225"/>
                      <a:pt x="13021" y="209"/>
                    </a:cubicBezTo>
                    <a:lnTo>
                      <a:pt x="14041" y="107"/>
                    </a:lnTo>
                    <a:lnTo>
                      <a:pt x="140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1388725" y="1099825"/>
                <a:ext cx="1973375" cy="4377125"/>
              </a:xfrm>
              <a:custGeom>
                <a:avLst/>
                <a:gdLst/>
                <a:ahLst/>
                <a:cxnLst/>
                <a:rect l="l" t="t" r="r" b="b"/>
                <a:pathLst>
                  <a:path w="78935" h="175085" extrusionOk="0">
                    <a:moveTo>
                      <a:pt x="57084" y="0"/>
                    </a:moveTo>
                    <a:cubicBezTo>
                      <a:pt x="54845" y="0"/>
                      <a:pt x="53030" y="1588"/>
                      <a:pt x="52332" y="2943"/>
                    </a:cubicBezTo>
                    <a:cubicBezTo>
                      <a:pt x="51146" y="5245"/>
                      <a:pt x="52839" y="10577"/>
                      <a:pt x="53856" y="12428"/>
                    </a:cubicBezTo>
                    <a:cubicBezTo>
                      <a:pt x="54873" y="14280"/>
                      <a:pt x="57415" y="17817"/>
                      <a:pt x="55382" y="18322"/>
                    </a:cubicBezTo>
                    <a:cubicBezTo>
                      <a:pt x="55290" y="18344"/>
                      <a:pt x="55201" y="18356"/>
                      <a:pt x="55114" y="18356"/>
                    </a:cubicBezTo>
                    <a:cubicBezTo>
                      <a:pt x="53271" y="18356"/>
                      <a:pt x="52447" y="13378"/>
                      <a:pt x="51315" y="8555"/>
                    </a:cubicBezTo>
                    <a:cubicBezTo>
                      <a:pt x="50420" y="4742"/>
                      <a:pt x="49428" y="2944"/>
                      <a:pt x="47755" y="2944"/>
                    </a:cubicBezTo>
                    <a:cubicBezTo>
                      <a:pt x="47212" y="2944"/>
                      <a:pt x="46598" y="3133"/>
                      <a:pt x="45892" y="3504"/>
                    </a:cubicBezTo>
                    <a:cubicBezTo>
                      <a:pt x="43012" y="5020"/>
                      <a:pt x="44537" y="8724"/>
                      <a:pt x="45892" y="11586"/>
                    </a:cubicBezTo>
                    <a:cubicBezTo>
                      <a:pt x="47248" y="14449"/>
                      <a:pt x="47248" y="18153"/>
                      <a:pt x="47248" y="18153"/>
                    </a:cubicBezTo>
                    <a:cubicBezTo>
                      <a:pt x="47248" y="18153"/>
                      <a:pt x="46014" y="13836"/>
                      <a:pt x="44537" y="11923"/>
                    </a:cubicBezTo>
                    <a:cubicBezTo>
                      <a:pt x="43905" y="11103"/>
                      <a:pt x="43089" y="10701"/>
                      <a:pt x="42253" y="10701"/>
                    </a:cubicBezTo>
                    <a:cubicBezTo>
                      <a:pt x="41458" y="10701"/>
                      <a:pt x="40644" y="11065"/>
                      <a:pt x="39952" y="11780"/>
                    </a:cubicBezTo>
                    <a:cubicBezTo>
                      <a:pt x="38355" y="13432"/>
                      <a:pt x="39963" y="17815"/>
                      <a:pt x="39963" y="17815"/>
                    </a:cubicBezTo>
                    <a:cubicBezTo>
                      <a:pt x="39403" y="17537"/>
                      <a:pt x="38861" y="17412"/>
                      <a:pt x="38362" y="17412"/>
                    </a:cubicBezTo>
                    <a:cubicBezTo>
                      <a:pt x="36747" y="17412"/>
                      <a:pt x="35572" y="18720"/>
                      <a:pt x="35620" y="20384"/>
                    </a:cubicBezTo>
                    <a:cubicBezTo>
                      <a:pt x="35673" y="22184"/>
                      <a:pt x="37081" y="26908"/>
                      <a:pt x="37081" y="26908"/>
                    </a:cubicBezTo>
                    <a:cubicBezTo>
                      <a:pt x="33184" y="26908"/>
                      <a:pt x="33692" y="30782"/>
                      <a:pt x="33692" y="33981"/>
                    </a:cubicBezTo>
                    <a:cubicBezTo>
                      <a:pt x="33692" y="37180"/>
                      <a:pt x="36065" y="40968"/>
                      <a:pt x="36065" y="40968"/>
                    </a:cubicBezTo>
                    <a:cubicBezTo>
                      <a:pt x="38352" y="53344"/>
                      <a:pt x="44707" y="62437"/>
                      <a:pt x="46994" y="65973"/>
                    </a:cubicBezTo>
                    <a:cubicBezTo>
                      <a:pt x="49281" y="69508"/>
                      <a:pt x="51315" y="77086"/>
                      <a:pt x="51315" y="77086"/>
                    </a:cubicBezTo>
                    <a:cubicBezTo>
                      <a:pt x="47248" y="80370"/>
                      <a:pt x="0" y="136188"/>
                      <a:pt x="0" y="136188"/>
                    </a:cubicBezTo>
                    <a:lnTo>
                      <a:pt x="67926" y="175084"/>
                    </a:lnTo>
                    <a:lnTo>
                      <a:pt x="70461" y="100154"/>
                    </a:lnTo>
                    <a:cubicBezTo>
                      <a:pt x="78935" y="98639"/>
                      <a:pt x="78595" y="89379"/>
                      <a:pt x="78595" y="86852"/>
                    </a:cubicBezTo>
                    <a:cubicBezTo>
                      <a:pt x="78595" y="84327"/>
                      <a:pt x="74699" y="52503"/>
                      <a:pt x="74190" y="50483"/>
                    </a:cubicBezTo>
                    <a:cubicBezTo>
                      <a:pt x="73681" y="48461"/>
                      <a:pt x="70123" y="37854"/>
                      <a:pt x="69276" y="34319"/>
                    </a:cubicBezTo>
                    <a:cubicBezTo>
                      <a:pt x="68429" y="30782"/>
                      <a:pt x="67582" y="22699"/>
                      <a:pt x="67073" y="21016"/>
                    </a:cubicBezTo>
                    <a:cubicBezTo>
                      <a:pt x="66565" y="19332"/>
                      <a:pt x="65210" y="15628"/>
                      <a:pt x="64871" y="13776"/>
                    </a:cubicBezTo>
                    <a:cubicBezTo>
                      <a:pt x="64533" y="11923"/>
                      <a:pt x="66396" y="8219"/>
                      <a:pt x="62160" y="2943"/>
                    </a:cubicBezTo>
                    <a:cubicBezTo>
                      <a:pt x="60418" y="774"/>
                      <a:pt x="58647" y="0"/>
                      <a:pt x="57084" y="0"/>
                    </a:cubicBezTo>
                    <a:close/>
                  </a:path>
                </a:pathLst>
              </a:custGeom>
              <a:solidFill>
                <a:srgbClr val="9C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384825" y="1382050"/>
                <a:ext cx="108100" cy="79925"/>
              </a:xfrm>
              <a:custGeom>
                <a:avLst/>
                <a:gdLst/>
                <a:ahLst/>
                <a:cxnLst/>
                <a:rect l="l" t="t" r="r" b="b"/>
                <a:pathLst>
                  <a:path w="4324" h="3197" extrusionOk="0">
                    <a:moveTo>
                      <a:pt x="2400" y="1"/>
                    </a:moveTo>
                    <a:cubicBezTo>
                      <a:pt x="2126" y="1"/>
                      <a:pt x="1789" y="53"/>
                      <a:pt x="1384" y="201"/>
                    </a:cubicBezTo>
                    <a:cubicBezTo>
                      <a:pt x="638" y="475"/>
                      <a:pt x="1" y="1218"/>
                      <a:pt x="1" y="1802"/>
                    </a:cubicBezTo>
                    <a:cubicBezTo>
                      <a:pt x="1" y="1802"/>
                      <a:pt x="527" y="3197"/>
                      <a:pt x="1810" y="3197"/>
                    </a:cubicBezTo>
                    <a:cubicBezTo>
                      <a:pt x="2074" y="3197"/>
                      <a:pt x="2371" y="3137"/>
                      <a:pt x="2702" y="2994"/>
                    </a:cubicBezTo>
                    <a:cubicBezTo>
                      <a:pt x="4323" y="2292"/>
                      <a:pt x="4137" y="932"/>
                      <a:pt x="3338" y="287"/>
                    </a:cubicBezTo>
                    <a:cubicBezTo>
                      <a:pt x="3338" y="287"/>
                      <a:pt x="3043" y="1"/>
                      <a:pt x="24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708925" y="1116700"/>
                <a:ext cx="212725" cy="176950"/>
              </a:xfrm>
              <a:custGeom>
                <a:avLst/>
                <a:gdLst/>
                <a:ahLst/>
                <a:cxnLst/>
                <a:rect l="l" t="t" r="r" b="b"/>
                <a:pathLst>
                  <a:path w="8509" h="7078" extrusionOk="0">
                    <a:moveTo>
                      <a:pt x="4638" y="0"/>
                    </a:moveTo>
                    <a:cubicBezTo>
                      <a:pt x="4369" y="0"/>
                      <a:pt x="4065" y="19"/>
                      <a:pt x="3718" y="60"/>
                    </a:cubicBezTo>
                    <a:cubicBezTo>
                      <a:pt x="2320" y="226"/>
                      <a:pt x="201" y="1562"/>
                      <a:pt x="1" y="3077"/>
                    </a:cubicBezTo>
                    <a:cubicBezTo>
                      <a:pt x="1" y="3077"/>
                      <a:pt x="1082" y="7078"/>
                      <a:pt x="4283" y="7078"/>
                    </a:cubicBezTo>
                    <a:cubicBezTo>
                      <a:pt x="4544" y="7078"/>
                      <a:pt x="4818" y="7051"/>
                      <a:pt x="5107" y="6994"/>
                    </a:cubicBezTo>
                    <a:cubicBezTo>
                      <a:pt x="8141" y="6395"/>
                      <a:pt x="8509" y="3557"/>
                      <a:pt x="6917" y="1177"/>
                    </a:cubicBezTo>
                    <a:cubicBezTo>
                      <a:pt x="6544" y="621"/>
                      <a:pt x="6177" y="0"/>
                      <a:pt x="46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2287500" y="1546550"/>
                <a:ext cx="102775" cy="78600"/>
              </a:xfrm>
              <a:custGeom>
                <a:avLst/>
                <a:gdLst/>
                <a:ahLst/>
                <a:cxnLst/>
                <a:rect l="l" t="t" r="r" b="b"/>
                <a:pathLst>
                  <a:path w="4111" h="3144" extrusionOk="0">
                    <a:moveTo>
                      <a:pt x="2549" y="1"/>
                    </a:moveTo>
                    <a:cubicBezTo>
                      <a:pt x="2265" y="1"/>
                      <a:pt x="1871" y="79"/>
                      <a:pt x="1385" y="368"/>
                    </a:cubicBezTo>
                    <a:cubicBezTo>
                      <a:pt x="979" y="610"/>
                      <a:pt x="1" y="1227"/>
                      <a:pt x="291" y="2061"/>
                    </a:cubicBezTo>
                    <a:cubicBezTo>
                      <a:pt x="291" y="2061"/>
                      <a:pt x="856" y="3143"/>
                      <a:pt x="1924" y="3143"/>
                    </a:cubicBezTo>
                    <a:cubicBezTo>
                      <a:pt x="2190" y="3143"/>
                      <a:pt x="2488" y="3076"/>
                      <a:pt x="2815" y="2909"/>
                    </a:cubicBezTo>
                    <a:cubicBezTo>
                      <a:pt x="4111" y="2246"/>
                      <a:pt x="3750" y="636"/>
                      <a:pt x="3069" y="110"/>
                    </a:cubicBezTo>
                    <a:cubicBezTo>
                      <a:pt x="3069" y="110"/>
                      <a:pt x="2886" y="1"/>
                      <a:pt x="25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257050" y="1791800"/>
                <a:ext cx="70275" cy="53325"/>
              </a:xfrm>
              <a:custGeom>
                <a:avLst/>
                <a:gdLst/>
                <a:ahLst/>
                <a:cxnLst/>
                <a:rect l="l" t="t" r="r" b="b"/>
                <a:pathLst>
                  <a:path w="2811" h="2133" extrusionOk="0">
                    <a:moveTo>
                      <a:pt x="1654" y="1"/>
                    </a:moveTo>
                    <a:cubicBezTo>
                      <a:pt x="1513" y="1"/>
                      <a:pt x="1349" y="15"/>
                      <a:pt x="1162" y="54"/>
                    </a:cubicBezTo>
                    <a:cubicBezTo>
                      <a:pt x="1162" y="54"/>
                      <a:pt x="259" y="333"/>
                      <a:pt x="0" y="815"/>
                    </a:cubicBezTo>
                    <a:cubicBezTo>
                      <a:pt x="0" y="815"/>
                      <a:pt x="231" y="2133"/>
                      <a:pt x="1253" y="2133"/>
                    </a:cubicBezTo>
                    <a:cubicBezTo>
                      <a:pt x="1388" y="2133"/>
                      <a:pt x="1537" y="2110"/>
                      <a:pt x="1701" y="2057"/>
                    </a:cubicBezTo>
                    <a:cubicBezTo>
                      <a:pt x="2810" y="1706"/>
                      <a:pt x="2797" y="792"/>
                      <a:pt x="2298" y="134"/>
                    </a:cubicBezTo>
                    <a:cubicBezTo>
                      <a:pt x="2298" y="134"/>
                      <a:pt x="2081" y="1"/>
                      <a:pt x="1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2513975" y="1187150"/>
                <a:ext cx="109575" cy="79525"/>
              </a:xfrm>
              <a:custGeom>
                <a:avLst/>
                <a:gdLst/>
                <a:ahLst/>
                <a:cxnLst/>
                <a:rect l="l" t="t" r="r" b="b"/>
                <a:pathLst>
                  <a:path w="4383" h="3181" extrusionOk="0">
                    <a:moveTo>
                      <a:pt x="2627" y="0"/>
                    </a:moveTo>
                    <a:cubicBezTo>
                      <a:pt x="2351" y="0"/>
                      <a:pt x="2001" y="40"/>
                      <a:pt x="1571" y="158"/>
                    </a:cubicBezTo>
                    <a:cubicBezTo>
                      <a:pt x="878" y="349"/>
                      <a:pt x="189" y="885"/>
                      <a:pt x="0" y="1467"/>
                    </a:cubicBezTo>
                    <a:cubicBezTo>
                      <a:pt x="0" y="1467"/>
                      <a:pt x="209" y="3180"/>
                      <a:pt x="1748" y="3180"/>
                    </a:cubicBezTo>
                    <a:cubicBezTo>
                      <a:pt x="1874" y="3180"/>
                      <a:pt x="2008" y="3169"/>
                      <a:pt x="2152" y="3144"/>
                    </a:cubicBezTo>
                    <a:cubicBezTo>
                      <a:pt x="4383" y="2762"/>
                      <a:pt x="4139" y="1177"/>
                      <a:pt x="3462" y="174"/>
                    </a:cubicBezTo>
                    <a:cubicBezTo>
                      <a:pt x="3462" y="174"/>
                      <a:pt x="3204" y="0"/>
                      <a:pt x="26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4003125" y="1099825"/>
                <a:ext cx="2227450" cy="4377125"/>
              </a:xfrm>
              <a:custGeom>
                <a:avLst/>
                <a:gdLst/>
                <a:ahLst/>
                <a:cxnLst/>
                <a:rect l="l" t="t" r="r" b="b"/>
                <a:pathLst>
                  <a:path w="89098" h="175085" extrusionOk="0">
                    <a:moveTo>
                      <a:pt x="21852" y="0"/>
                    </a:moveTo>
                    <a:cubicBezTo>
                      <a:pt x="20288" y="0"/>
                      <a:pt x="18518" y="774"/>
                      <a:pt x="16776" y="2943"/>
                    </a:cubicBezTo>
                    <a:cubicBezTo>
                      <a:pt x="12539" y="8219"/>
                      <a:pt x="14404" y="11923"/>
                      <a:pt x="14065" y="13775"/>
                    </a:cubicBezTo>
                    <a:cubicBezTo>
                      <a:pt x="13726" y="15628"/>
                      <a:pt x="12370" y="19332"/>
                      <a:pt x="11861" y="21016"/>
                    </a:cubicBezTo>
                    <a:cubicBezTo>
                      <a:pt x="11354" y="22699"/>
                      <a:pt x="10506" y="30782"/>
                      <a:pt x="9659" y="34318"/>
                    </a:cubicBezTo>
                    <a:cubicBezTo>
                      <a:pt x="8811" y="37853"/>
                      <a:pt x="5254" y="48461"/>
                      <a:pt x="4744" y="50482"/>
                    </a:cubicBezTo>
                    <a:cubicBezTo>
                      <a:pt x="4236" y="52502"/>
                      <a:pt x="340" y="84327"/>
                      <a:pt x="340" y="86852"/>
                    </a:cubicBezTo>
                    <a:cubicBezTo>
                      <a:pt x="340" y="89379"/>
                      <a:pt x="1" y="98639"/>
                      <a:pt x="8473" y="100154"/>
                    </a:cubicBezTo>
                    <a:lnTo>
                      <a:pt x="9455" y="175084"/>
                    </a:lnTo>
                    <a:lnTo>
                      <a:pt x="89098" y="145281"/>
                    </a:lnTo>
                    <a:cubicBezTo>
                      <a:pt x="89098" y="145281"/>
                      <a:pt x="31686" y="80370"/>
                      <a:pt x="27620" y="77086"/>
                    </a:cubicBezTo>
                    <a:cubicBezTo>
                      <a:pt x="27620" y="77086"/>
                      <a:pt x="29653" y="69508"/>
                      <a:pt x="31941" y="65973"/>
                    </a:cubicBezTo>
                    <a:cubicBezTo>
                      <a:pt x="34228" y="62437"/>
                      <a:pt x="40582" y="53344"/>
                      <a:pt x="42870" y="40968"/>
                    </a:cubicBezTo>
                    <a:cubicBezTo>
                      <a:pt x="42870" y="40968"/>
                      <a:pt x="45242" y="37180"/>
                      <a:pt x="45242" y="33981"/>
                    </a:cubicBezTo>
                    <a:cubicBezTo>
                      <a:pt x="45242" y="30782"/>
                      <a:pt x="45750" y="26908"/>
                      <a:pt x="41853" y="26908"/>
                    </a:cubicBezTo>
                    <a:cubicBezTo>
                      <a:pt x="41853" y="26908"/>
                      <a:pt x="43262" y="22184"/>
                      <a:pt x="43315" y="20384"/>
                    </a:cubicBezTo>
                    <a:cubicBezTo>
                      <a:pt x="43363" y="18720"/>
                      <a:pt x="42188" y="17412"/>
                      <a:pt x="40574" y="17412"/>
                    </a:cubicBezTo>
                    <a:cubicBezTo>
                      <a:pt x="40074" y="17412"/>
                      <a:pt x="39533" y="17537"/>
                      <a:pt x="38973" y="17815"/>
                    </a:cubicBezTo>
                    <a:cubicBezTo>
                      <a:pt x="38973" y="17815"/>
                      <a:pt x="40579" y="13432"/>
                      <a:pt x="38983" y="11780"/>
                    </a:cubicBezTo>
                    <a:cubicBezTo>
                      <a:pt x="38291" y="11065"/>
                      <a:pt x="37477" y="10701"/>
                      <a:pt x="36681" y="10701"/>
                    </a:cubicBezTo>
                    <a:cubicBezTo>
                      <a:pt x="35845" y="10701"/>
                      <a:pt x="35030" y="11103"/>
                      <a:pt x="34397" y="11923"/>
                    </a:cubicBezTo>
                    <a:cubicBezTo>
                      <a:pt x="32921" y="13836"/>
                      <a:pt x="31686" y="18153"/>
                      <a:pt x="31686" y="18153"/>
                    </a:cubicBezTo>
                    <a:cubicBezTo>
                      <a:pt x="31686" y="18153"/>
                      <a:pt x="31686" y="14449"/>
                      <a:pt x="33042" y="11586"/>
                    </a:cubicBezTo>
                    <a:cubicBezTo>
                      <a:pt x="34398" y="8724"/>
                      <a:pt x="35923" y="5020"/>
                      <a:pt x="33042" y="3504"/>
                    </a:cubicBezTo>
                    <a:cubicBezTo>
                      <a:pt x="32337" y="3133"/>
                      <a:pt x="31722" y="2944"/>
                      <a:pt x="31180" y="2944"/>
                    </a:cubicBezTo>
                    <a:cubicBezTo>
                      <a:pt x="29508" y="2944"/>
                      <a:pt x="28515" y="4742"/>
                      <a:pt x="27620" y="8555"/>
                    </a:cubicBezTo>
                    <a:cubicBezTo>
                      <a:pt x="26487" y="13378"/>
                      <a:pt x="25664" y="18356"/>
                      <a:pt x="23822" y="18356"/>
                    </a:cubicBezTo>
                    <a:cubicBezTo>
                      <a:pt x="23735" y="18356"/>
                      <a:pt x="23645" y="18344"/>
                      <a:pt x="23554" y="18322"/>
                    </a:cubicBezTo>
                    <a:cubicBezTo>
                      <a:pt x="21519" y="17817"/>
                      <a:pt x="24061" y="14280"/>
                      <a:pt x="25078" y="12428"/>
                    </a:cubicBezTo>
                    <a:cubicBezTo>
                      <a:pt x="26094" y="10577"/>
                      <a:pt x="27789" y="5245"/>
                      <a:pt x="26603" y="2943"/>
                    </a:cubicBezTo>
                    <a:cubicBezTo>
                      <a:pt x="25905" y="1588"/>
                      <a:pt x="24091" y="0"/>
                      <a:pt x="21852" y="0"/>
                    </a:cubicBezTo>
                    <a:close/>
                  </a:path>
                </a:pathLst>
              </a:custGeom>
              <a:solidFill>
                <a:srgbClr val="9C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4872325" y="1382050"/>
                <a:ext cx="108050" cy="79925"/>
              </a:xfrm>
              <a:custGeom>
                <a:avLst/>
                <a:gdLst/>
                <a:ahLst/>
                <a:cxnLst/>
                <a:rect l="l" t="t" r="r" b="b"/>
                <a:pathLst>
                  <a:path w="4322" h="3197" extrusionOk="0">
                    <a:moveTo>
                      <a:pt x="1922" y="1"/>
                    </a:moveTo>
                    <a:cubicBezTo>
                      <a:pt x="1280" y="1"/>
                      <a:pt x="985" y="287"/>
                      <a:pt x="984" y="287"/>
                    </a:cubicBezTo>
                    <a:cubicBezTo>
                      <a:pt x="185" y="932"/>
                      <a:pt x="0" y="2292"/>
                      <a:pt x="1620" y="2994"/>
                    </a:cubicBezTo>
                    <a:cubicBezTo>
                      <a:pt x="1951" y="3137"/>
                      <a:pt x="2248" y="3197"/>
                      <a:pt x="2513" y="3197"/>
                    </a:cubicBezTo>
                    <a:cubicBezTo>
                      <a:pt x="3796" y="3197"/>
                      <a:pt x="4322" y="1802"/>
                      <a:pt x="4322" y="1802"/>
                    </a:cubicBezTo>
                    <a:cubicBezTo>
                      <a:pt x="4322" y="1218"/>
                      <a:pt x="3686" y="475"/>
                      <a:pt x="2938" y="201"/>
                    </a:cubicBezTo>
                    <a:cubicBezTo>
                      <a:pt x="2534" y="53"/>
                      <a:pt x="2196" y="1"/>
                      <a:pt x="19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4443575" y="1116700"/>
                <a:ext cx="212725" cy="176950"/>
              </a:xfrm>
              <a:custGeom>
                <a:avLst/>
                <a:gdLst/>
                <a:ahLst/>
                <a:cxnLst/>
                <a:rect l="l" t="t" r="r" b="b"/>
                <a:pathLst>
                  <a:path w="8509" h="7078" extrusionOk="0">
                    <a:moveTo>
                      <a:pt x="3871" y="0"/>
                    </a:moveTo>
                    <a:cubicBezTo>
                      <a:pt x="2331" y="0"/>
                      <a:pt x="1964" y="621"/>
                      <a:pt x="1592" y="1177"/>
                    </a:cubicBezTo>
                    <a:cubicBezTo>
                      <a:pt x="1" y="3557"/>
                      <a:pt x="368" y="6395"/>
                      <a:pt x="3402" y="6994"/>
                    </a:cubicBezTo>
                    <a:cubicBezTo>
                      <a:pt x="3691" y="7051"/>
                      <a:pt x="3966" y="7078"/>
                      <a:pt x="4226" y="7078"/>
                    </a:cubicBezTo>
                    <a:cubicBezTo>
                      <a:pt x="7428" y="7078"/>
                      <a:pt x="8509" y="3077"/>
                      <a:pt x="8509" y="3077"/>
                    </a:cubicBezTo>
                    <a:cubicBezTo>
                      <a:pt x="8309" y="1562"/>
                      <a:pt x="6189" y="226"/>
                      <a:pt x="4791" y="60"/>
                    </a:cubicBezTo>
                    <a:cubicBezTo>
                      <a:pt x="4445" y="19"/>
                      <a:pt x="4140" y="0"/>
                      <a:pt x="38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4974925" y="1546550"/>
                <a:ext cx="102800" cy="78600"/>
              </a:xfrm>
              <a:custGeom>
                <a:avLst/>
                <a:gdLst/>
                <a:ahLst/>
                <a:cxnLst/>
                <a:rect l="l" t="t" r="r" b="b"/>
                <a:pathLst>
                  <a:path w="4112" h="3144" extrusionOk="0">
                    <a:moveTo>
                      <a:pt x="1563" y="1"/>
                    </a:moveTo>
                    <a:cubicBezTo>
                      <a:pt x="1226" y="1"/>
                      <a:pt x="1043" y="110"/>
                      <a:pt x="1043" y="110"/>
                    </a:cubicBezTo>
                    <a:cubicBezTo>
                      <a:pt x="361" y="636"/>
                      <a:pt x="0" y="2246"/>
                      <a:pt x="1296" y="2909"/>
                    </a:cubicBezTo>
                    <a:cubicBezTo>
                      <a:pt x="1624" y="3076"/>
                      <a:pt x="1921" y="3143"/>
                      <a:pt x="2187" y="3143"/>
                    </a:cubicBezTo>
                    <a:cubicBezTo>
                      <a:pt x="3255" y="3143"/>
                      <a:pt x="3821" y="2061"/>
                      <a:pt x="3821" y="2061"/>
                    </a:cubicBezTo>
                    <a:cubicBezTo>
                      <a:pt x="4112" y="1227"/>
                      <a:pt x="3133" y="610"/>
                      <a:pt x="2726" y="368"/>
                    </a:cubicBezTo>
                    <a:cubicBezTo>
                      <a:pt x="2241" y="79"/>
                      <a:pt x="1847" y="1"/>
                      <a:pt x="1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5037900" y="1791800"/>
                <a:ext cx="70300" cy="53325"/>
              </a:xfrm>
              <a:custGeom>
                <a:avLst/>
                <a:gdLst/>
                <a:ahLst/>
                <a:cxnLst/>
                <a:rect l="l" t="t" r="r" b="b"/>
                <a:pathLst>
                  <a:path w="2812" h="2133" extrusionOk="0">
                    <a:moveTo>
                      <a:pt x="1156" y="1"/>
                    </a:moveTo>
                    <a:cubicBezTo>
                      <a:pt x="729" y="1"/>
                      <a:pt x="511" y="134"/>
                      <a:pt x="512" y="134"/>
                    </a:cubicBezTo>
                    <a:cubicBezTo>
                      <a:pt x="14" y="792"/>
                      <a:pt x="0" y="1706"/>
                      <a:pt x="1109" y="2057"/>
                    </a:cubicBezTo>
                    <a:cubicBezTo>
                      <a:pt x="1274" y="2110"/>
                      <a:pt x="1423" y="2133"/>
                      <a:pt x="1558" y="2133"/>
                    </a:cubicBezTo>
                    <a:cubicBezTo>
                      <a:pt x="2580" y="2133"/>
                      <a:pt x="2811" y="815"/>
                      <a:pt x="2811" y="815"/>
                    </a:cubicBezTo>
                    <a:cubicBezTo>
                      <a:pt x="2552" y="333"/>
                      <a:pt x="1649" y="54"/>
                      <a:pt x="1649" y="54"/>
                    </a:cubicBezTo>
                    <a:cubicBezTo>
                      <a:pt x="1462" y="15"/>
                      <a:pt x="1297" y="1"/>
                      <a:pt x="11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4741625" y="1187150"/>
                <a:ext cx="109650" cy="79525"/>
              </a:xfrm>
              <a:custGeom>
                <a:avLst/>
                <a:gdLst/>
                <a:ahLst/>
                <a:cxnLst/>
                <a:rect l="l" t="t" r="r" b="b"/>
                <a:pathLst>
                  <a:path w="4386" h="3181" extrusionOk="0">
                    <a:moveTo>
                      <a:pt x="1758" y="0"/>
                    </a:moveTo>
                    <a:cubicBezTo>
                      <a:pt x="1181" y="0"/>
                      <a:pt x="923" y="174"/>
                      <a:pt x="923" y="174"/>
                    </a:cubicBezTo>
                    <a:cubicBezTo>
                      <a:pt x="246" y="1177"/>
                      <a:pt x="1" y="2762"/>
                      <a:pt x="2234" y="3144"/>
                    </a:cubicBezTo>
                    <a:cubicBezTo>
                      <a:pt x="2378" y="3169"/>
                      <a:pt x="2512" y="3180"/>
                      <a:pt x="2637" y="3180"/>
                    </a:cubicBezTo>
                    <a:cubicBezTo>
                      <a:pt x="4177" y="3180"/>
                      <a:pt x="4385" y="1467"/>
                      <a:pt x="4385" y="1467"/>
                    </a:cubicBezTo>
                    <a:cubicBezTo>
                      <a:pt x="4196" y="885"/>
                      <a:pt x="3507" y="349"/>
                      <a:pt x="2814" y="158"/>
                    </a:cubicBezTo>
                    <a:cubicBezTo>
                      <a:pt x="2384" y="40"/>
                      <a:pt x="2035" y="0"/>
                      <a:pt x="17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28"/>
            <p:cNvSpPr/>
            <p:nvPr/>
          </p:nvSpPr>
          <p:spPr>
            <a:xfrm>
              <a:off x="2903475" y="4664714"/>
              <a:ext cx="1296150" cy="547175"/>
            </a:xfrm>
            <a:custGeom>
              <a:avLst/>
              <a:gdLst/>
              <a:ahLst/>
              <a:cxnLst/>
              <a:rect l="l" t="t" r="r" b="b"/>
              <a:pathLst>
                <a:path w="51846" h="21887" extrusionOk="0">
                  <a:moveTo>
                    <a:pt x="18467" y="0"/>
                  </a:moveTo>
                  <a:lnTo>
                    <a:pt x="0" y="21340"/>
                  </a:lnTo>
                  <a:lnTo>
                    <a:pt x="51846" y="21887"/>
                  </a:lnTo>
                  <a:lnTo>
                    <a:pt x="50614" y="16963"/>
                  </a:lnTo>
                  <a:close/>
                </a:path>
              </a:pathLst>
            </a:custGeom>
            <a:solidFill>
              <a:srgbClr val="9C5631"/>
            </a:solidFill>
            <a:ln>
              <a:noFill/>
            </a:ln>
          </p:spPr>
          <p:txBody>
            <a:bodyPr/>
            <a:lstStyle/>
            <a:p>
              <a:endParaRPr lang="en-US"/>
            </a:p>
          </p:txBody>
        </p:sp>
        <p:sp>
          <p:nvSpPr>
            <p:cNvPr id="268" name="Google Shape;268;p28"/>
            <p:cNvSpPr/>
            <p:nvPr/>
          </p:nvSpPr>
          <p:spPr>
            <a:xfrm>
              <a:off x="4804925" y="4810064"/>
              <a:ext cx="1376500" cy="401825"/>
            </a:xfrm>
            <a:custGeom>
              <a:avLst/>
              <a:gdLst/>
              <a:ahLst/>
              <a:cxnLst/>
              <a:rect l="l" t="t" r="r" b="b"/>
              <a:pathLst>
                <a:path w="55060" h="16073" extrusionOk="0">
                  <a:moveTo>
                    <a:pt x="40081" y="0"/>
                  </a:moveTo>
                  <a:lnTo>
                    <a:pt x="55060" y="15868"/>
                  </a:lnTo>
                  <a:lnTo>
                    <a:pt x="0" y="16073"/>
                  </a:lnTo>
                  <a:lnTo>
                    <a:pt x="1300" y="12585"/>
                  </a:lnTo>
                  <a:close/>
                </a:path>
              </a:pathLst>
            </a:custGeom>
            <a:solidFill>
              <a:srgbClr val="9C5631"/>
            </a:solidFill>
            <a:ln>
              <a:noFill/>
            </a:ln>
          </p:spPr>
          <p:txBody>
            <a:bodyPr/>
            <a:lstStyle/>
            <a:p>
              <a:endParaRPr lang="en-US"/>
            </a:p>
          </p:txBody>
        </p:sp>
      </p:grpSp>
      <p:sp>
        <p:nvSpPr>
          <p:cNvPr id="3" name="Subtitle 2">
            <a:extLst>
              <a:ext uri="{FF2B5EF4-FFF2-40B4-BE49-F238E27FC236}">
                <a16:creationId xmlns:a16="http://schemas.microsoft.com/office/drawing/2014/main" id="{99EB3A28-87FB-5C73-A9FA-AB1A3FFC3460}"/>
              </a:ext>
            </a:extLst>
          </p:cNvPr>
          <p:cNvSpPr>
            <a:spLocks noGrp="1"/>
          </p:cNvSpPr>
          <p:nvPr>
            <p:ph type="subTitle" idx="1"/>
          </p:nvPr>
        </p:nvSpPr>
        <p:spPr>
          <a:xfrm>
            <a:off x="1490546" y="1546600"/>
            <a:ext cx="6022200" cy="488700"/>
          </a:xfrm>
        </p:spPr>
        <p:txBody>
          <a:bodyPr/>
          <a:lstStyle/>
          <a:p>
            <a:r>
              <a:rPr lang="en-US"/>
              <a:t>Group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 Obesity by Country Dataset</a:t>
            </a:r>
          </a:p>
        </p:txBody>
      </p:sp>
      <p:sp>
        <p:nvSpPr>
          <p:cNvPr id="2" name="TextBox 1">
            <a:extLst>
              <a:ext uri="{FF2B5EF4-FFF2-40B4-BE49-F238E27FC236}">
                <a16:creationId xmlns:a16="http://schemas.microsoft.com/office/drawing/2014/main" id="{C29BB89D-0D89-4AAF-41C0-1672E33B189E}"/>
              </a:ext>
            </a:extLst>
          </p:cNvPr>
          <p:cNvSpPr txBox="1"/>
          <p:nvPr/>
        </p:nvSpPr>
        <p:spPr>
          <a:xfrm>
            <a:off x="719470" y="1158160"/>
            <a:ext cx="7705060" cy="369332"/>
          </a:xfrm>
          <a:prstGeom prst="rect">
            <a:avLst/>
          </a:prstGeom>
          <a:noFill/>
        </p:spPr>
        <p:txBody>
          <a:bodyPr wrap="square" rtlCol="0">
            <a:spAutoFit/>
          </a:bodyPr>
          <a:lstStyle/>
          <a:p>
            <a:r>
              <a:rPr lang="en-US" sz="1800" b="1">
                <a:solidFill>
                  <a:srgbClr val="3D58A3"/>
                </a:solidFill>
                <a:latin typeface="Catamaran" panose="020B0604020202020204" charset="0"/>
                <a:cs typeface="Catamaran" panose="020B0604020202020204" charset="0"/>
              </a:rPr>
              <a:t>Data Analysis:</a:t>
            </a:r>
          </a:p>
        </p:txBody>
      </p:sp>
      <p:pic>
        <p:nvPicPr>
          <p:cNvPr id="5" name="Picture 4">
            <a:extLst>
              <a:ext uri="{FF2B5EF4-FFF2-40B4-BE49-F238E27FC236}">
                <a16:creationId xmlns:a16="http://schemas.microsoft.com/office/drawing/2014/main" id="{0D6E52BD-ACE0-0C8A-C7BA-1C7F32B119B0}"/>
              </a:ext>
            </a:extLst>
          </p:cNvPr>
          <p:cNvPicPr>
            <a:picLocks noChangeAspect="1"/>
          </p:cNvPicPr>
          <p:nvPr/>
        </p:nvPicPr>
        <p:blipFill>
          <a:blip r:embed="rId3"/>
          <a:srcRect/>
          <a:stretch/>
        </p:blipFill>
        <p:spPr>
          <a:xfrm>
            <a:off x="332295" y="1575674"/>
            <a:ext cx="4137782" cy="2925612"/>
          </a:xfrm>
          <a:prstGeom prst="rect">
            <a:avLst/>
          </a:prstGeom>
        </p:spPr>
      </p:pic>
      <p:sp>
        <p:nvSpPr>
          <p:cNvPr id="9" name="TextBox 8">
            <a:extLst>
              <a:ext uri="{FF2B5EF4-FFF2-40B4-BE49-F238E27FC236}">
                <a16:creationId xmlns:a16="http://schemas.microsoft.com/office/drawing/2014/main" id="{A64E4ED9-CA06-F3AB-17E0-B02FF93B0A64}"/>
              </a:ext>
            </a:extLst>
          </p:cNvPr>
          <p:cNvSpPr txBox="1"/>
          <p:nvPr/>
        </p:nvSpPr>
        <p:spPr>
          <a:xfrm>
            <a:off x="1664438" y="4712375"/>
            <a:ext cx="5815123" cy="276999"/>
          </a:xfrm>
          <a:prstGeom prst="rect">
            <a:avLst/>
          </a:prstGeom>
          <a:noFill/>
        </p:spPr>
        <p:txBody>
          <a:bodyPr wrap="square">
            <a:spAutoFit/>
          </a:bodyPr>
          <a:lstStyle/>
          <a:p>
            <a:pPr algn="ctr"/>
            <a:r>
              <a:rPr lang="en-US" sz="1200" b="1">
                <a:solidFill>
                  <a:srgbClr val="3D58A3"/>
                </a:solidFill>
                <a:latin typeface="Catamaran" panose="020B0604020202020204" charset="0"/>
                <a:cs typeface="Catamaran" panose="020B0604020202020204" charset="0"/>
              </a:rPr>
              <a:t>Obesity Trend of Females and Males from 1975 to 2016 Divided by Continents</a:t>
            </a:r>
          </a:p>
        </p:txBody>
      </p:sp>
      <p:pic>
        <p:nvPicPr>
          <p:cNvPr id="11" name="Picture 10">
            <a:extLst>
              <a:ext uri="{FF2B5EF4-FFF2-40B4-BE49-F238E27FC236}">
                <a16:creationId xmlns:a16="http://schemas.microsoft.com/office/drawing/2014/main" id="{9DA6C9D9-8D59-5EE6-C58A-EB1A293FD6A0}"/>
              </a:ext>
            </a:extLst>
          </p:cNvPr>
          <p:cNvPicPr>
            <a:picLocks noChangeAspect="1"/>
          </p:cNvPicPr>
          <p:nvPr/>
        </p:nvPicPr>
        <p:blipFill>
          <a:blip r:embed="rId4"/>
          <a:srcRect/>
          <a:stretch/>
        </p:blipFill>
        <p:spPr>
          <a:xfrm>
            <a:off x="4794876" y="1697073"/>
            <a:ext cx="4179529" cy="2804213"/>
          </a:xfrm>
          <a:prstGeom prst="rect">
            <a:avLst/>
          </a:prstGeom>
        </p:spPr>
      </p:pic>
      <p:pic>
        <p:nvPicPr>
          <p:cNvPr id="4" name="Picture 3">
            <a:extLst>
              <a:ext uri="{FF2B5EF4-FFF2-40B4-BE49-F238E27FC236}">
                <a16:creationId xmlns:a16="http://schemas.microsoft.com/office/drawing/2014/main" id="{5042AF4D-E20B-F8D3-A87D-C907FB2A5E3E}"/>
              </a:ext>
            </a:extLst>
          </p:cNvPr>
          <p:cNvPicPr>
            <a:picLocks noChangeAspect="1"/>
          </p:cNvPicPr>
          <p:nvPr/>
        </p:nvPicPr>
        <p:blipFill>
          <a:blip r:embed="rId5"/>
          <a:stretch>
            <a:fillRect/>
          </a:stretch>
        </p:blipFill>
        <p:spPr>
          <a:xfrm>
            <a:off x="2270369" y="1575674"/>
            <a:ext cx="4603261" cy="2989238"/>
          </a:xfrm>
          <a:prstGeom prst="rect">
            <a:avLst/>
          </a:prstGeom>
        </p:spPr>
      </p:pic>
    </p:spTree>
    <p:extLst>
      <p:ext uri="{BB962C8B-B14F-4D97-AF65-F5344CB8AC3E}">
        <p14:creationId xmlns:p14="http://schemas.microsoft.com/office/powerpoint/2010/main" val="1846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A4CA-2A56-0B76-A2E8-EB138FC5D7A8}"/>
              </a:ext>
            </a:extLst>
          </p:cNvPr>
          <p:cNvSpPr>
            <a:spLocks noGrp="1"/>
          </p:cNvSpPr>
          <p:nvPr>
            <p:ph type="title"/>
          </p:nvPr>
        </p:nvSpPr>
        <p:spPr/>
        <p:txBody>
          <a:bodyPr/>
          <a:lstStyle/>
          <a:p>
            <a:r>
              <a:rPr lang="en-US"/>
              <a:t> Obesity by Country Dataset</a:t>
            </a:r>
          </a:p>
        </p:txBody>
      </p:sp>
      <p:pic>
        <p:nvPicPr>
          <p:cNvPr id="4" name="Picture 3">
            <a:extLst>
              <a:ext uri="{FF2B5EF4-FFF2-40B4-BE49-F238E27FC236}">
                <a16:creationId xmlns:a16="http://schemas.microsoft.com/office/drawing/2014/main" id="{A4947532-AE72-A4FE-5D04-D9FFD27A90CB}"/>
              </a:ext>
            </a:extLst>
          </p:cNvPr>
          <p:cNvPicPr>
            <a:picLocks noChangeAspect="1"/>
          </p:cNvPicPr>
          <p:nvPr/>
        </p:nvPicPr>
        <p:blipFill>
          <a:blip r:embed="rId2"/>
          <a:stretch>
            <a:fillRect/>
          </a:stretch>
        </p:blipFill>
        <p:spPr>
          <a:xfrm>
            <a:off x="2308935" y="1509823"/>
            <a:ext cx="4526130" cy="3154747"/>
          </a:xfrm>
          <a:prstGeom prst="rect">
            <a:avLst/>
          </a:prstGeom>
        </p:spPr>
      </p:pic>
      <p:sp>
        <p:nvSpPr>
          <p:cNvPr id="5" name="TextBox 4">
            <a:extLst>
              <a:ext uri="{FF2B5EF4-FFF2-40B4-BE49-F238E27FC236}">
                <a16:creationId xmlns:a16="http://schemas.microsoft.com/office/drawing/2014/main" id="{F816AC28-B074-2606-3687-C43BFFB6CF34}"/>
              </a:ext>
            </a:extLst>
          </p:cNvPr>
          <p:cNvSpPr txBox="1"/>
          <p:nvPr/>
        </p:nvSpPr>
        <p:spPr>
          <a:xfrm>
            <a:off x="719470" y="1158160"/>
            <a:ext cx="7705060" cy="369332"/>
          </a:xfrm>
          <a:prstGeom prst="rect">
            <a:avLst/>
          </a:prstGeom>
          <a:noFill/>
        </p:spPr>
        <p:txBody>
          <a:bodyPr wrap="square" rtlCol="0">
            <a:spAutoFit/>
          </a:bodyPr>
          <a:lstStyle/>
          <a:p>
            <a:r>
              <a:rPr lang="en-US" sz="1800" b="1">
                <a:solidFill>
                  <a:srgbClr val="3D58A3"/>
                </a:solidFill>
                <a:latin typeface="Catamaran" panose="020B0604020202020204" charset="0"/>
                <a:cs typeface="Catamaran" panose="020B0604020202020204" charset="0"/>
              </a:rPr>
              <a:t>Data Analysis:</a:t>
            </a:r>
          </a:p>
        </p:txBody>
      </p:sp>
      <p:sp>
        <p:nvSpPr>
          <p:cNvPr id="15" name="TextBox 14">
            <a:extLst>
              <a:ext uri="{FF2B5EF4-FFF2-40B4-BE49-F238E27FC236}">
                <a16:creationId xmlns:a16="http://schemas.microsoft.com/office/drawing/2014/main" id="{DE31B8AC-79D2-F418-04C1-F6A174465A17}"/>
              </a:ext>
            </a:extLst>
          </p:cNvPr>
          <p:cNvSpPr txBox="1"/>
          <p:nvPr/>
        </p:nvSpPr>
        <p:spPr>
          <a:xfrm>
            <a:off x="1446027" y="4664570"/>
            <a:ext cx="6251945" cy="307777"/>
          </a:xfrm>
          <a:prstGeom prst="rect">
            <a:avLst/>
          </a:prstGeom>
          <a:noFill/>
        </p:spPr>
        <p:txBody>
          <a:bodyPr wrap="square">
            <a:spAutoFit/>
          </a:bodyPr>
          <a:lstStyle/>
          <a:p>
            <a:pPr algn="ctr"/>
            <a:r>
              <a:rPr lang="en-US" sz="1400" b="1">
                <a:solidFill>
                  <a:srgbClr val="3D58A3"/>
                </a:solidFill>
                <a:latin typeface="Catamaran" panose="020B0604020202020204" charset="0"/>
                <a:cs typeface="Catamaran" panose="020B0604020202020204" charset="0"/>
              </a:rPr>
              <a:t>Obesity Trend of Females and Males from 1975 to 2016 Divided in Vietnam</a:t>
            </a:r>
          </a:p>
        </p:txBody>
      </p:sp>
    </p:spTree>
    <p:extLst>
      <p:ext uri="{BB962C8B-B14F-4D97-AF65-F5344CB8AC3E}">
        <p14:creationId xmlns:p14="http://schemas.microsoft.com/office/powerpoint/2010/main" val="4268636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Obesity Classification Dataset</a:t>
            </a:r>
          </a:p>
        </p:txBody>
      </p:sp>
      <p:sp>
        <p:nvSpPr>
          <p:cNvPr id="2" name="TextBox 1">
            <a:extLst>
              <a:ext uri="{FF2B5EF4-FFF2-40B4-BE49-F238E27FC236}">
                <a16:creationId xmlns:a16="http://schemas.microsoft.com/office/drawing/2014/main" id="{C29BB89D-0D89-4AAF-41C0-1672E33B189E}"/>
              </a:ext>
            </a:extLst>
          </p:cNvPr>
          <p:cNvSpPr txBox="1"/>
          <p:nvPr/>
        </p:nvSpPr>
        <p:spPr>
          <a:xfrm>
            <a:off x="535173" y="1226288"/>
            <a:ext cx="7705060" cy="2831544"/>
          </a:xfrm>
          <a:prstGeom prst="rect">
            <a:avLst/>
          </a:prstGeom>
          <a:noFill/>
        </p:spPr>
        <p:txBody>
          <a:bodyPr wrap="square" rtlCol="0">
            <a:spAutoFit/>
          </a:bodyPr>
          <a:lstStyle/>
          <a:p>
            <a:r>
              <a:rPr lang="en-US" sz="1800" b="1">
                <a:solidFill>
                  <a:srgbClr val="3D58A3"/>
                </a:solidFill>
                <a:latin typeface="Catamaran" panose="020B0604020202020204" charset="0"/>
                <a:cs typeface="Catamaran" panose="020B0604020202020204" charset="0"/>
              </a:rPr>
              <a:t>Data Observations:</a:t>
            </a:r>
          </a:p>
          <a:p>
            <a:r>
              <a:rPr lang="en-US" sz="1600">
                <a:solidFill>
                  <a:srgbClr val="3D58A3"/>
                </a:solidFill>
                <a:latin typeface="Catamaran" panose="020B0604020202020204" charset="0"/>
                <a:cs typeface="Catamaran" panose="020B0604020202020204" charset="0"/>
              </a:rPr>
              <a:t>- The dataset includes 1,000 entries across 7 columns (Age, Gender, Height, Weight, BMI, Physical Activity Level, Obesity Category) with detailed demographic and obesity-related information, with ages ranging from 18 to 79 years.</a:t>
            </a:r>
          </a:p>
          <a:p>
            <a:r>
              <a:rPr lang="en-US" sz="1600">
                <a:solidFill>
                  <a:srgbClr val="3D58A3"/>
                </a:solidFill>
                <a:latin typeface="Catamaran" panose="020B0604020202020204" charset="0"/>
                <a:cs typeface="Catamaran" panose="020B0604020202020204" charset="0"/>
              </a:rPr>
              <a:t>- Statistical analysis reveals varied distributions: average age of ~49.86 years, height from 136.12 to 201.42 cm, weight from 26.07 to 118.91 kg, and BMI from 8.47 to 50.79, indicating a diverse range of body types and obesity classifications.</a:t>
            </a:r>
          </a:p>
          <a:p>
            <a:r>
              <a:rPr lang="en-US" sz="1600">
                <a:solidFill>
                  <a:srgbClr val="3D58A3"/>
                </a:solidFill>
                <a:latin typeface="Catamaran" panose="020B0604020202020204" charset="0"/>
                <a:cs typeface="Catamaran" panose="020B0604020202020204" charset="0"/>
              </a:rPr>
              <a:t>- Gender distribution is nearly balanced with 523 males (52.3%) and 477 females (47.7%), and obesity category distribution shows 371 normal weight, 295 overweight, 191 obese, and 143 underweight individuals, highlighting varied obesity levels and physical activity (average level 2.53) in the population.</a:t>
            </a:r>
          </a:p>
        </p:txBody>
      </p:sp>
    </p:spTree>
    <p:extLst>
      <p:ext uri="{BB962C8B-B14F-4D97-AF65-F5344CB8AC3E}">
        <p14:creationId xmlns:p14="http://schemas.microsoft.com/office/powerpoint/2010/main" val="322352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Obesity Classification Dataset</a:t>
            </a:r>
          </a:p>
        </p:txBody>
      </p:sp>
      <p:sp>
        <p:nvSpPr>
          <p:cNvPr id="2" name="TextBox 1">
            <a:extLst>
              <a:ext uri="{FF2B5EF4-FFF2-40B4-BE49-F238E27FC236}">
                <a16:creationId xmlns:a16="http://schemas.microsoft.com/office/drawing/2014/main" id="{C29BB89D-0D89-4AAF-41C0-1672E33B189E}"/>
              </a:ext>
            </a:extLst>
          </p:cNvPr>
          <p:cNvSpPr txBox="1"/>
          <p:nvPr/>
        </p:nvSpPr>
        <p:spPr>
          <a:xfrm>
            <a:off x="535174" y="1226288"/>
            <a:ext cx="2789274" cy="2092881"/>
          </a:xfrm>
          <a:prstGeom prst="rect">
            <a:avLst/>
          </a:prstGeom>
          <a:noFill/>
        </p:spPr>
        <p:txBody>
          <a:bodyPr wrap="square" rtlCol="0">
            <a:spAutoFit/>
          </a:bodyPr>
          <a:lstStyle/>
          <a:p>
            <a:r>
              <a:rPr lang="en-US" sz="1800" b="1">
                <a:solidFill>
                  <a:srgbClr val="3D58A3"/>
                </a:solidFill>
                <a:latin typeface="Catamaran" panose="020B0604020202020204" charset="0"/>
                <a:cs typeface="Catamaran" panose="020B0604020202020204" charset="0"/>
              </a:rPr>
              <a:t>Data Analysis:</a:t>
            </a:r>
          </a:p>
          <a:p>
            <a:endParaRPr lang="en-US" sz="1600">
              <a:solidFill>
                <a:srgbClr val="3D58A3"/>
              </a:solidFill>
              <a:latin typeface="Catamaran" panose="020B0604020202020204" charset="0"/>
              <a:cs typeface="Catamaran" panose="020B0604020202020204" charset="0"/>
            </a:endParaRPr>
          </a:p>
          <a:p>
            <a:pPr algn="just"/>
            <a:r>
              <a:rPr lang="en-US" sz="1600">
                <a:solidFill>
                  <a:srgbClr val="3D58A3"/>
                </a:solidFill>
                <a:latin typeface="Catamaran" panose="020B0604020202020204" charset="0"/>
                <a:cs typeface="Catamaran" panose="020B0604020202020204" charset="0"/>
              </a:rPr>
              <a:t>This figure shows the study's age distribution primarily centers on middle age groups, with two peaks and fewer older participants, as illustrated by a histogram and density plot.</a:t>
            </a:r>
          </a:p>
        </p:txBody>
      </p:sp>
      <p:pic>
        <p:nvPicPr>
          <p:cNvPr id="4" name="Picture 3">
            <a:extLst>
              <a:ext uri="{FF2B5EF4-FFF2-40B4-BE49-F238E27FC236}">
                <a16:creationId xmlns:a16="http://schemas.microsoft.com/office/drawing/2014/main" id="{B4A7428F-C137-55EB-000A-64F9CD48AA88}"/>
              </a:ext>
            </a:extLst>
          </p:cNvPr>
          <p:cNvPicPr>
            <a:picLocks noChangeAspect="1"/>
          </p:cNvPicPr>
          <p:nvPr/>
        </p:nvPicPr>
        <p:blipFill>
          <a:blip r:embed="rId3"/>
          <a:stretch>
            <a:fillRect/>
          </a:stretch>
        </p:blipFill>
        <p:spPr>
          <a:xfrm>
            <a:off x="3746204" y="1226288"/>
            <a:ext cx="4580799" cy="3322338"/>
          </a:xfrm>
          <a:prstGeom prst="rect">
            <a:avLst/>
          </a:prstGeom>
        </p:spPr>
      </p:pic>
      <p:sp>
        <p:nvSpPr>
          <p:cNvPr id="5" name="TextBox 4">
            <a:extLst>
              <a:ext uri="{FF2B5EF4-FFF2-40B4-BE49-F238E27FC236}">
                <a16:creationId xmlns:a16="http://schemas.microsoft.com/office/drawing/2014/main" id="{8C43A81B-52B6-665A-33F1-745D4C70ADA1}"/>
              </a:ext>
            </a:extLst>
          </p:cNvPr>
          <p:cNvSpPr txBox="1"/>
          <p:nvPr/>
        </p:nvSpPr>
        <p:spPr>
          <a:xfrm>
            <a:off x="4121888" y="4646771"/>
            <a:ext cx="4146698" cy="307777"/>
          </a:xfrm>
          <a:prstGeom prst="rect">
            <a:avLst/>
          </a:prstGeom>
          <a:noFill/>
        </p:spPr>
        <p:txBody>
          <a:bodyPr wrap="square" rtlCol="0">
            <a:spAutoFit/>
          </a:bodyPr>
          <a:lstStyle/>
          <a:p>
            <a:pPr algn="ctr"/>
            <a:r>
              <a:rPr lang="en-US" b="1">
                <a:solidFill>
                  <a:srgbClr val="3D58A3"/>
                </a:solidFill>
                <a:latin typeface="Catamaran" panose="020B0604020202020204" charset="0"/>
                <a:cs typeface="Catamaran" panose="020B0604020202020204" charset="0"/>
              </a:rPr>
              <a:t>Distribution of Age with Density Curve</a:t>
            </a:r>
          </a:p>
        </p:txBody>
      </p:sp>
    </p:spTree>
    <p:extLst>
      <p:ext uri="{BB962C8B-B14F-4D97-AF65-F5344CB8AC3E}">
        <p14:creationId xmlns:p14="http://schemas.microsoft.com/office/powerpoint/2010/main" val="233095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Obesity Classification Dataset</a:t>
            </a:r>
          </a:p>
        </p:txBody>
      </p:sp>
      <p:sp>
        <p:nvSpPr>
          <p:cNvPr id="2" name="TextBox 1">
            <a:extLst>
              <a:ext uri="{FF2B5EF4-FFF2-40B4-BE49-F238E27FC236}">
                <a16:creationId xmlns:a16="http://schemas.microsoft.com/office/drawing/2014/main" id="{C29BB89D-0D89-4AAF-41C0-1672E33B189E}"/>
              </a:ext>
            </a:extLst>
          </p:cNvPr>
          <p:cNvSpPr txBox="1"/>
          <p:nvPr/>
        </p:nvSpPr>
        <p:spPr>
          <a:xfrm>
            <a:off x="535173" y="1226288"/>
            <a:ext cx="2987747" cy="2585323"/>
          </a:xfrm>
          <a:prstGeom prst="rect">
            <a:avLst/>
          </a:prstGeom>
          <a:noFill/>
        </p:spPr>
        <p:txBody>
          <a:bodyPr wrap="square" rtlCol="0">
            <a:spAutoFit/>
          </a:bodyPr>
          <a:lstStyle/>
          <a:p>
            <a:r>
              <a:rPr lang="en-US" sz="1800" b="1">
                <a:solidFill>
                  <a:srgbClr val="3D58A3"/>
                </a:solidFill>
                <a:latin typeface="Catamaran" panose="020B0604020202020204" charset="0"/>
                <a:cs typeface="Catamaran" panose="020B0604020202020204" charset="0"/>
              </a:rPr>
              <a:t>Data Analysis:</a:t>
            </a:r>
          </a:p>
          <a:p>
            <a:endParaRPr lang="en-US" sz="1600">
              <a:solidFill>
                <a:srgbClr val="3D58A3"/>
              </a:solidFill>
              <a:latin typeface="Catamaran" panose="020B0604020202020204" charset="0"/>
              <a:cs typeface="Catamaran" panose="020B0604020202020204" charset="0"/>
            </a:endParaRPr>
          </a:p>
          <a:p>
            <a:pPr algn="just"/>
            <a:r>
              <a:rPr lang="en-US" sz="1600">
                <a:solidFill>
                  <a:srgbClr val="3D58A3"/>
                </a:solidFill>
                <a:latin typeface="Catamaran" panose="020B0604020202020204" charset="0"/>
                <a:cs typeface="Catamaran" panose="020B0604020202020204" charset="0"/>
              </a:rPr>
              <a:t>This figure compares BMI distributions by gender across seven age ranges, showing consistent median BMI between genders with a slight increase in older ages and a broad spread within categories indicating diverse BMI values and outliers.</a:t>
            </a:r>
          </a:p>
        </p:txBody>
      </p:sp>
      <p:pic>
        <p:nvPicPr>
          <p:cNvPr id="4" name="Picture 3">
            <a:extLst>
              <a:ext uri="{FF2B5EF4-FFF2-40B4-BE49-F238E27FC236}">
                <a16:creationId xmlns:a16="http://schemas.microsoft.com/office/drawing/2014/main" id="{B4A7428F-C137-55EB-000A-64F9CD48AA88}"/>
              </a:ext>
            </a:extLst>
          </p:cNvPr>
          <p:cNvPicPr>
            <a:picLocks noChangeAspect="1"/>
          </p:cNvPicPr>
          <p:nvPr/>
        </p:nvPicPr>
        <p:blipFill>
          <a:blip r:embed="rId3"/>
          <a:srcRect/>
          <a:stretch/>
        </p:blipFill>
        <p:spPr>
          <a:xfrm>
            <a:off x="3891933" y="1226288"/>
            <a:ext cx="4360225" cy="3322338"/>
          </a:xfrm>
          <a:prstGeom prst="rect">
            <a:avLst/>
          </a:prstGeom>
        </p:spPr>
      </p:pic>
      <p:sp>
        <p:nvSpPr>
          <p:cNvPr id="5" name="TextBox 4">
            <a:extLst>
              <a:ext uri="{FF2B5EF4-FFF2-40B4-BE49-F238E27FC236}">
                <a16:creationId xmlns:a16="http://schemas.microsoft.com/office/drawing/2014/main" id="{8C43A81B-52B6-665A-33F1-745D4C70ADA1}"/>
              </a:ext>
            </a:extLst>
          </p:cNvPr>
          <p:cNvSpPr txBox="1"/>
          <p:nvPr/>
        </p:nvSpPr>
        <p:spPr>
          <a:xfrm>
            <a:off x="4121888" y="4646771"/>
            <a:ext cx="4146698" cy="307777"/>
          </a:xfrm>
          <a:prstGeom prst="rect">
            <a:avLst/>
          </a:prstGeom>
          <a:noFill/>
        </p:spPr>
        <p:txBody>
          <a:bodyPr wrap="square" rtlCol="0">
            <a:spAutoFit/>
          </a:bodyPr>
          <a:lstStyle/>
          <a:p>
            <a:pPr algn="ctr"/>
            <a:r>
              <a:rPr lang="en-US" b="1">
                <a:solidFill>
                  <a:srgbClr val="3D58A3"/>
                </a:solidFill>
                <a:latin typeface="Catamaran" panose="020B0604020202020204" charset="0"/>
                <a:cs typeface="Catamaran" panose="020B0604020202020204" charset="0"/>
              </a:rPr>
              <a:t> BMI Comparison by Age Range and Gender</a:t>
            </a:r>
          </a:p>
        </p:txBody>
      </p:sp>
    </p:spTree>
    <p:extLst>
      <p:ext uri="{BB962C8B-B14F-4D97-AF65-F5344CB8AC3E}">
        <p14:creationId xmlns:p14="http://schemas.microsoft.com/office/powerpoint/2010/main" val="3993556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Obesity Classification Dataset</a:t>
            </a:r>
          </a:p>
        </p:txBody>
      </p:sp>
      <p:sp>
        <p:nvSpPr>
          <p:cNvPr id="2" name="TextBox 1">
            <a:extLst>
              <a:ext uri="{FF2B5EF4-FFF2-40B4-BE49-F238E27FC236}">
                <a16:creationId xmlns:a16="http://schemas.microsoft.com/office/drawing/2014/main" id="{C29BB89D-0D89-4AAF-41C0-1672E33B189E}"/>
              </a:ext>
            </a:extLst>
          </p:cNvPr>
          <p:cNvSpPr txBox="1"/>
          <p:nvPr/>
        </p:nvSpPr>
        <p:spPr>
          <a:xfrm>
            <a:off x="535173" y="1226288"/>
            <a:ext cx="2987747" cy="2831544"/>
          </a:xfrm>
          <a:prstGeom prst="rect">
            <a:avLst/>
          </a:prstGeom>
          <a:noFill/>
        </p:spPr>
        <p:txBody>
          <a:bodyPr wrap="square" rtlCol="0">
            <a:spAutoFit/>
          </a:bodyPr>
          <a:lstStyle/>
          <a:p>
            <a:r>
              <a:rPr lang="en-US" sz="1800" b="1">
                <a:solidFill>
                  <a:srgbClr val="3D58A3"/>
                </a:solidFill>
                <a:latin typeface="Catamaran" panose="020B0604020202020204" charset="0"/>
                <a:cs typeface="Catamaran" panose="020B0604020202020204" charset="0"/>
              </a:rPr>
              <a:t>Data Analysis:</a:t>
            </a:r>
          </a:p>
          <a:p>
            <a:endParaRPr lang="en-US" sz="1600">
              <a:solidFill>
                <a:srgbClr val="3D58A3"/>
              </a:solidFill>
              <a:latin typeface="Catamaran" panose="020B0604020202020204" charset="0"/>
              <a:cs typeface="Catamaran" panose="020B0604020202020204" charset="0"/>
            </a:endParaRPr>
          </a:p>
          <a:p>
            <a:pPr algn="just"/>
            <a:r>
              <a:rPr lang="en-US" sz="1600">
                <a:solidFill>
                  <a:srgbClr val="3D58A3"/>
                </a:solidFill>
                <a:latin typeface="Catamaran" panose="020B0604020202020204" charset="0"/>
                <a:cs typeface="Catamaran" panose="020B0604020202020204" charset="0"/>
              </a:rPr>
              <a:t>This figure’s histogram shows distinct peaks for each obesity category, despite some overlap between 'Normal weight' and 'Overweight,' clearly visualizing the distribution of BMI within the dataset and highlighting the differences between obesity classifications.</a:t>
            </a:r>
          </a:p>
        </p:txBody>
      </p:sp>
      <p:pic>
        <p:nvPicPr>
          <p:cNvPr id="4" name="Picture 3">
            <a:extLst>
              <a:ext uri="{FF2B5EF4-FFF2-40B4-BE49-F238E27FC236}">
                <a16:creationId xmlns:a16="http://schemas.microsoft.com/office/drawing/2014/main" id="{B4A7428F-C137-55EB-000A-64F9CD48AA88}"/>
              </a:ext>
            </a:extLst>
          </p:cNvPr>
          <p:cNvPicPr>
            <a:picLocks noChangeAspect="1"/>
          </p:cNvPicPr>
          <p:nvPr/>
        </p:nvPicPr>
        <p:blipFill>
          <a:blip r:embed="rId3"/>
          <a:srcRect/>
          <a:stretch/>
        </p:blipFill>
        <p:spPr>
          <a:xfrm>
            <a:off x="3891933" y="1482095"/>
            <a:ext cx="4360225" cy="2810723"/>
          </a:xfrm>
          <a:prstGeom prst="rect">
            <a:avLst/>
          </a:prstGeom>
        </p:spPr>
      </p:pic>
      <p:sp>
        <p:nvSpPr>
          <p:cNvPr id="5" name="TextBox 4">
            <a:extLst>
              <a:ext uri="{FF2B5EF4-FFF2-40B4-BE49-F238E27FC236}">
                <a16:creationId xmlns:a16="http://schemas.microsoft.com/office/drawing/2014/main" id="{8C43A81B-52B6-665A-33F1-745D4C70ADA1}"/>
              </a:ext>
            </a:extLst>
          </p:cNvPr>
          <p:cNvSpPr txBox="1"/>
          <p:nvPr/>
        </p:nvSpPr>
        <p:spPr>
          <a:xfrm>
            <a:off x="3942427" y="4406362"/>
            <a:ext cx="4146698" cy="307777"/>
          </a:xfrm>
          <a:prstGeom prst="rect">
            <a:avLst/>
          </a:prstGeom>
          <a:noFill/>
        </p:spPr>
        <p:txBody>
          <a:bodyPr wrap="square" rtlCol="0">
            <a:spAutoFit/>
          </a:bodyPr>
          <a:lstStyle/>
          <a:p>
            <a:pPr algn="ctr"/>
            <a:r>
              <a:rPr lang="en-US" b="1">
                <a:solidFill>
                  <a:srgbClr val="3D58A3"/>
                </a:solidFill>
                <a:latin typeface="Catamaran" panose="020B0604020202020204" charset="0"/>
                <a:cs typeface="Catamaran" panose="020B0604020202020204" charset="0"/>
              </a:rPr>
              <a:t>BMI Distribution by Obesity Category</a:t>
            </a:r>
          </a:p>
        </p:txBody>
      </p:sp>
    </p:spTree>
    <p:extLst>
      <p:ext uri="{BB962C8B-B14F-4D97-AF65-F5344CB8AC3E}">
        <p14:creationId xmlns:p14="http://schemas.microsoft.com/office/powerpoint/2010/main" val="21275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p:nvPr>
        </p:nvSpPr>
        <p:spPr>
          <a:xfrm>
            <a:off x="5031100" y="3156005"/>
            <a:ext cx="4325551" cy="6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Classification</a:t>
            </a:r>
            <a:br>
              <a:rPr lang="en-US"/>
            </a:br>
            <a:r>
              <a:rPr lang="en-US"/>
              <a:t>Model</a:t>
            </a:r>
            <a:endParaRPr/>
          </a:p>
        </p:txBody>
      </p:sp>
      <p:sp>
        <p:nvSpPr>
          <p:cNvPr id="299" name="Google Shape;299;p31"/>
          <p:cNvSpPr txBox="1">
            <a:spLocks noGrp="1"/>
          </p:cNvSpPr>
          <p:nvPr>
            <p:ph type="title" idx="2"/>
          </p:nvPr>
        </p:nvSpPr>
        <p:spPr>
          <a:xfrm>
            <a:off x="5031100" y="2044893"/>
            <a:ext cx="2438400" cy="6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Tree>
    <p:extLst>
      <p:ext uri="{BB962C8B-B14F-4D97-AF65-F5344CB8AC3E}">
        <p14:creationId xmlns:p14="http://schemas.microsoft.com/office/powerpoint/2010/main" val="1611589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Classification Model</a:t>
            </a:r>
          </a:p>
        </p:txBody>
      </p:sp>
      <p:sp>
        <p:nvSpPr>
          <p:cNvPr id="2" name="TextBox 1">
            <a:extLst>
              <a:ext uri="{FF2B5EF4-FFF2-40B4-BE49-F238E27FC236}">
                <a16:creationId xmlns:a16="http://schemas.microsoft.com/office/drawing/2014/main" id="{C29BB89D-0D89-4AAF-41C0-1672E33B189E}"/>
              </a:ext>
            </a:extLst>
          </p:cNvPr>
          <p:cNvSpPr txBox="1"/>
          <p:nvPr/>
        </p:nvSpPr>
        <p:spPr>
          <a:xfrm>
            <a:off x="3078125" y="1127050"/>
            <a:ext cx="2987747" cy="615553"/>
          </a:xfrm>
          <a:prstGeom prst="rect">
            <a:avLst/>
          </a:prstGeom>
          <a:noFill/>
        </p:spPr>
        <p:txBody>
          <a:bodyPr wrap="square" rtlCol="0">
            <a:spAutoFit/>
          </a:bodyPr>
          <a:lstStyle/>
          <a:p>
            <a:pPr algn="ctr"/>
            <a:r>
              <a:rPr lang="en-US" sz="1800" b="1">
                <a:solidFill>
                  <a:srgbClr val="3D58A3"/>
                </a:solidFill>
                <a:latin typeface="Catamaran" panose="020B0604020202020204" charset="0"/>
                <a:cs typeface="Catamaran" panose="020B0604020202020204" charset="0"/>
              </a:rPr>
              <a:t>Model Architecture</a:t>
            </a:r>
          </a:p>
          <a:p>
            <a:endParaRPr lang="en-US" sz="1600">
              <a:solidFill>
                <a:srgbClr val="3D58A3"/>
              </a:solidFill>
              <a:latin typeface="Catamaran" panose="020B0604020202020204" charset="0"/>
              <a:cs typeface="Catamaran" panose="020B0604020202020204" charset="0"/>
            </a:endParaRPr>
          </a:p>
        </p:txBody>
      </p:sp>
      <p:pic>
        <p:nvPicPr>
          <p:cNvPr id="4" name="Picture 3">
            <a:extLst>
              <a:ext uri="{FF2B5EF4-FFF2-40B4-BE49-F238E27FC236}">
                <a16:creationId xmlns:a16="http://schemas.microsoft.com/office/drawing/2014/main" id="{B4A7428F-C137-55EB-000A-64F9CD48AA88}"/>
              </a:ext>
            </a:extLst>
          </p:cNvPr>
          <p:cNvPicPr>
            <a:picLocks noChangeAspect="1"/>
          </p:cNvPicPr>
          <p:nvPr/>
        </p:nvPicPr>
        <p:blipFill>
          <a:blip r:embed="rId3"/>
          <a:srcRect/>
          <a:stretch/>
        </p:blipFill>
        <p:spPr>
          <a:xfrm>
            <a:off x="2090796" y="1540720"/>
            <a:ext cx="4962403" cy="2650507"/>
          </a:xfrm>
          <a:prstGeom prst="rect">
            <a:avLst/>
          </a:prstGeom>
        </p:spPr>
      </p:pic>
      <p:sp>
        <p:nvSpPr>
          <p:cNvPr id="5" name="TextBox 4">
            <a:extLst>
              <a:ext uri="{FF2B5EF4-FFF2-40B4-BE49-F238E27FC236}">
                <a16:creationId xmlns:a16="http://schemas.microsoft.com/office/drawing/2014/main" id="{8C43A81B-52B6-665A-33F1-745D4C70ADA1}"/>
              </a:ext>
            </a:extLst>
          </p:cNvPr>
          <p:cNvSpPr txBox="1"/>
          <p:nvPr/>
        </p:nvSpPr>
        <p:spPr>
          <a:xfrm>
            <a:off x="2569533" y="4389701"/>
            <a:ext cx="4146698" cy="307777"/>
          </a:xfrm>
          <a:prstGeom prst="rect">
            <a:avLst/>
          </a:prstGeom>
          <a:noFill/>
        </p:spPr>
        <p:txBody>
          <a:bodyPr wrap="square" rtlCol="0">
            <a:spAutoFit/>
          </a:bodyPr>
          <a:lstStyle/>
          <a:p>
            <a:pPr algn="ctr"/>
            <a:r>
              <a:rPr lang="en-US" b="1">
                <a:solidFill>
                  <a:srgbClr val="3D58A3"/>
                </a:solidFill>
                <a:latin typeface="Catamaran" panose="020B0604020202020204" charset="0"/>
                <a:cs typeface="Catamaran" panose="020B0604020202020204" charset="0"/>
              </a:rPr>
              <a:t>Random Forest Classifier</a:t>
            </a:r>
          </a:p>
        </p:txBody>
      </p:sp>
    </p:spTree>
    <p:extLst>
      <p:ext uri="{BB962C8B-B14F-4D97-AF65-F5344CB8AC3E}">
        <p14:creationId xmlns:p14="http://schemas.microsoft.com/office/powerpoint/2010/main" val="917761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Classification Model</a:t>
            </a:r>
          </a:p>
        </p:txBody>
      </p:sp>
      <p:sp>
        <p:nvSpPr>
          <p:cNvPr id="2" name="TextBox 1">
            <a:extLst>
              <a:ext uri="{FF2B5EF4-FFF2-40B4-BE49-F238E27FC236}">
                <a16:creationId xmlns:a16="http://schemas.microsoft.com/office/drawing/2014/main" id="{C29BB89D-0D89-4AAF-41C0-1672E33B189E}"/>
              </a:ext>
            </a:extLst>
          </p:cNvPr>
          <p:cNvSpPr txBox="1"/>
          <p:nvPr/>
        </p:nvSpPr>
        <p:spPr>
          <a:xfrm>
            <a:off x="952947" y="1297171"/>
            <a:ext cx="4360225" cy="369332"/>
          </a:xfrm>
          <a:prstGeom prst="rect">
            <a:avLst/>
          </a:prstGeom>
          <a:noFill/>
        </p:spPr>
        <p:txBody>
          <a:bodyPr wrap="square" rtlCol="0">
            <a:spAutoFit/>
          </a:bodyPr>
          <a:lstStyle/>
          <a:p>
            <a:pPr algn="ctr"/>
            <a:r>
              <a:rPr lang="en-US" sz="1800" b="1">
                <a:solidFill>
                  <a:srgbClr val="3D58A3"/>
                </a:solidFill>
                <a:latin typeface="Catamaran" panose="020B0604020202020204" charset="0"/>
                <a:cs typeface="Catamaran" panose="020B0604020202020204" charset="0"/>
              </a:rPr>
              <a:t>Feature Importance</a:t>
            </a:r>
            <a:endParaRPr lang="en-US" sz="1600">
              <a:solidFill>
                <a:srgbClr val="3D58A3"/>
              </a:solidFill>
              <a:latin typeface="Catamaran" panose="020B0604020202020204" charset="0"/>
              <a:cs typeface="Catamaran" panose="020B0604020202020204" charset="0"/>
            </a:endParaRPr>
          </a:p>
        </p:txBody>
      </p:sp>
      <p:pic>
        <p:nvPicPr>
          <p:cNvPr id="4" name="Picture 3">
            <a:extLst>
              <a:ext uri="{FF2B5EF4-FFF2-40B4-BE49-F238E27FC236}">
                <a16:creationId xmlns:a16="http://schemas.microsoft.com/office/drawing/2014/main" id="{B4A7428F-C137-55EB-000A-64F9CD48AA88}"/>
              </a:ext>
            </a:extLst>
          </p:cNvPr>
          <p:cNvPicPr>
            <a:picLocks noChangeAspect="1"/>
          </p:cNvPicPr>
          <p:nvPr/>
        </p:nvPicPr>
        <p:blipFill>
          <a:blip r:embed="rId3"/>
          <a:srcRect/>
          <a:stretch/>
        </p:blipFill>
        <p:spPr>
          <a:xfrm>
            <a:off x="1361367" y="1814814"/>
            <a:ext cx="3798565" cy="2903883"/>
          </a:xfrm>
          <a:prstGeom prst="rect">
            <a:avLst/>
          </a:prstGeom>
        </p:spPr>
      </p:pic>
      <p:sp>
        <p:nvSpPr>
          <p:cNvPr id="6" name="TextBox 5">
            <a:extLst>
              <a:ext uri="{FF2B5EF4-FFF2-40B4-BE49-F238E27FC236}">
                <a16:creationId xmlns:a16="http://schemas.microsoft.com/office/drawing/2014/main" id="{C5699EB6-00E4-15EB-AF6A-DB127E7659F8}"/>
              </a:ext>
            </a:extLst>
          </p:cNvPr>
          <p:cNvSpPr txBox="1"/>
          <p:nvPr/>
        </p:nvSpPr>
        <p:spPr>
          <a:xfrm>
            <a:off x="5429693" y="1814814"/>
            <a:ext cx="2948764" cy="1815882"/>
          </a:xfrm>
          <a:prstGeom prst="rect">
            <a:avLst/>
          </a:prstGeom>
          <a:noFill/>
        </p:spPr>
        <p:txBody>
          <a:bodyPr wrap="square">
            <a:spAutoFit/>
          </a:bodyPr>
          <a:lstStyle/>
          <a:p>
            <a:pPr algn="just"/>
            <a:r>
              <a:rPr lang="en-US" sz="1600">
                <a:solidFill>
                  <a:srgbClr val="3D58A3"/>
                </a:solidFill>
                <a:latin typeface="Catamaran" panose="020B0604020202020204" charset="0"/>
                <a:cs typeface="Catamaran" panose="020B0604020202020204" charset="0"/>
              </a:rPr>
              <a:t>The 'BMI' feature has the highest mean decrease, which indicates that it is the most significant predictor of obesity in the model, followed by Weight, Height, Age, Physical Activity Level then Gender respectively</a:t>
            </a:r>
          </a:p>
        </p:txBody>
      </p:sp>
    </p:spTree>
    <p:extLst>
      <p:ext uri="{BB962C8B-B14F-4D97-AF65-F5344CB8AC3E}">
        <p14:creationId xmlns:p14="http://schemas.microsoft.com/office/powerpoint/2010/main" val="229680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p:nvPr>
        </p:nvSpPr>
        <p:spPr>
          <a:xfrm>
            <a:off x="5031100" y="3156005"/>
            <a:ext cx="4325551" cy="6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a:t>
            </a:r>
            <a:br>
              <a:rPr lang="en-US" dirty="0"/>
            </a:br>
            <a:r>
              <a:rPr lang="en-US" dirty="0"/>
              <a:t>Evaluation</a:t>
            </a:r>
            <a:endParaRPr dirty="0"/>
          </a:p>
        </p:txBody>
      </p:sp>
      <p:sp>
        <p:nvSpPr>
          <p:cNvPr id="299" name="Google Shape;299;p31"/>
          <p:cNvSpPr txBox="1">
            <a:spLocks noGrp="1"/>
          </p:cNvSpPr>
          <p:nvPr>
            <p:ph type="title" idx="2"/>
          </p:nvPr>
        </p:nvSpPr>
        <p:spPr>
          <a:xfrm>
            <a:off x="5031100" y="2044893"/>
            <a:ext cx="2438400" cy="6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1220981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a:spLocks noGrp="1"/>
          </p:cNvSpPr>
          <p:nvPr>
            <p:ph type="title"/>
          </p:nvPr>
        </p:nvSpPr>
        <p:spPr>
          <a:xfrm>
            <a:off x="-203250" y="292625"/>
            <a:ext cx="9550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81" name="Google Shape;281;p30"/>
          <p:cNvSpPr txBox="1">
            <a:spLocks noGrp="1"/>
          </p:cNvSpPr>
          <p:nvPr>
            <p:ph type="title" idx="2"/>
          </p:nvPr>
        </p:nvSpPr>
        <p:spPr>
          <a:xfrm>
            <a:off x="659237" y="2102850"/>
            <a:ext cx="2438400" cy="38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283" name="Google Shape;283;p30"/>
          <p:cNvSpPr txBox="1">
            <a:spLocks noGrp="1"/>
          </p:cNvSpPr>
          <p:nvPr>
            <p:ph type="title" idx="3"/>
          </p:nvPr>
        </p:nvSpPr>
        <p:spPr>
          <a:xfrm>
            <a:off x="659237" y="1490550"/>
            <a:ext cx="2438400" cy="61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4" name="Google Shape;284;p30"/>
          <p:cNvSpPr txBox="1">
            <a:spLocks noGrp="1"/>
          </p:cNvSpPr>
          <p:nvPr>
            <p:ph type="title" idx="4"/>
          </p:nvPr>
        </p:nvSpPr>
        <p:spPr>
          <a:xfrm>
            <a:off x="1786288" y="3708900"/>
            <a:ext cx="2438400" cy="38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Classification model</a:t>
            </a:r>
          </a:p>
        </p:txBody>
      </p:sp>
      <p:sp>
        <p:nvSpPr>
          <p:cNvPr id="286" name="Google Shape;286;p30"/>
          <p:cNvSpPr txBox="1">
            <a:spLocks noGrp="1"/>
          </p:cNvSpPr>
          <p:nvPr>
            <p:ph type="title" idx="6"/>
          </p:nvPr>
        </p:nvSpPr>
        <p:spPr>
          <a:xfrm>
            <a:off x="1786288" y="3096600"/>
            <a:ext cx="2438400" cy="61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7" name="Google Shape;287;p30"/>
          <p:cNvSpPr txBox="1">
            <a:spLocks noGrp="1"/>
          </p:cNvSpPr>
          <p:nvPr>
            <p:ph type="title" idx="7"/>
          </p:nvPr>
        </p:nvSpPr>
        <p:spPr>
          <a:xfrm>
            <a:off x="3607965" y="2102850"/>
            <a:ext cx="2438400" cy="38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Obesity Dataset</a:t>
            </a:r>
            <a:endParaRPr/>
          </a:p>
        </p:txBody>
      </p:sp>
      <p:sp>
        <p:nvSpPr>
          <p:cNvPr id="288" name="Google Shape;288;p30"/>
          <p:cNvSpPr txBox="1">
            <a:spLocks noGrp="1"/>
          </p:cNvSpPr>
          <p:nvPr>
            <p:ph type="subTitle" idx="8"/>
          </p:nvPr>
        </p:nvSpPr>
        <p:spPr>
          <a:xfrm>
            <a:off x="3607965" y="2366647"/>
            <a:ext cx="24384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t>Obesity by Country and Obesity Classification Dataset</a:t>
            </a:r>
            <a:endParaRPr/>
          </a:p>
          <a:p>
            <a:pPr marL="0" lvl="0" indent="0" algn="ctr" rtl="0">
              <a:spcBef>
                <a:spcPts val="0"/>
              </a:spcBef>
              <a:spcAft>
                <a:spcPts val="0"/>
              </a:spcAft>
              <a:buClr>
                <a:schemeClr val="dk1"/>
              </a:buClr>
              <a:buSzPts val="1100"/>
              <a:buFont typeface="Arial"/>
              <a:buNone/>
            </a:pPr>
            <a:endParaRPr/>
          </a:p>
        </p:txBody>
      </p:sp>
      <p:sp>
        <p:nvSpPr>
          <p:cNvPr id="289" name="Google Shape;289;p30"/>
          <p:cNvSpPr txBox="1">
            <a:spLocks noGrp="1"/>
          </p:cNvSpPr>
          <p:nvPr>
            <p:ph type="title" idx="9"/>
          </p:nvPr>
        </p:nvSpPr>
        <p:spPr>
          <a:xfrm>
            <a:off x="3607965" y="1490550"/>
            <a:ext cx="2438400" cy="61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0" name="Google Shape;290;p30"/>
          <p:cNvSpPr txBox="1">
            <a:spLocks noGrp="1"/>
          </p:cNvSpPr>
          <p:nvPr>
            <p:ph type="title" idx="13"/>
          </p:nvPr>
        </p:nvSpPr>
        <p:spPr>
          <a:xfrm>
            <a:off x="4827165" y="3708900"/>
            <a:ext cx="2438400" cy="38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Evaluation</a:t>
            </a:r>
            <a:endParaRPr/>
          </a:p>
        </p:txBody>
      </p:sp>
      <p:sp>
        <p:nvSpPr>
          <p:cNvPr id="292" name="Google Shape;292;p30"/>
          <p:cNvSpPr txBox="1">
            <a:spLocks noGrp="1"/>
          </p:cNvSpPr>
          <p:nvPr>
            <p:ph type="title" idx="15"/>
          </p:nvPr>
        </p:nvSpPr>
        <p:spPr>
          <a:xfrm>
            <a:off x="4827165" y="3096600"/>
            <a:ext cx="2438400" cy="61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 name="Google Shape;290;p30">
            <a:extLst>
              <a:ext uri="{FF2B5EF4-FFF2-40B4-BE49-F238E27FC236}">
                <a16:creationId xmlns:a16="http://schemas.microsoft.com/office/drawing/2014/main" id="{D3744425-E325-25A3-623C-F8E15E9E1502}"/>
              </a:ext>
            </a:extLst>
          </p:cNvPr>
          <p:cNvSpPr txBox="1">
            <a:spLocks/>
          </p:cNvSpPr>
          <p:nvPr/>
        </p:nvSpPr>
        <p:spPr>
          <a:xfrm>
            <a:off x="6046365" y="2117771"/>
            <a:ext cx="2438400" cy="380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Lilita One"/>
              <a:buNone/>
              <a:defRPr sz="1600" b="0" i="0" u="none" strike="noStrike" cap="none">
                <a:solidFill>
                  <a:schemeClr val="accent1"/>
                </a:solidFill>
                <a:latin typeface="Lilita One"/>
                <a:ea typeface="Lilita One"/>
                <a:cs typeface="Lilita One"/>
                <a:sym typeface="Lilita One"/>
              </a:defRPr>
            </a:lvl1pPr>
            <a:lvl2pPr marR="0" lvl="1" algn="ctr" rtl="0">
              <a:lnSpc>
                <a:spcPct val="100000"/>
              </a:lnSpc>
              <a:spcBef>
                <a:spcPts val="0"/>
              </a:spcBef>
              <a:spcAft>
                <a:spcPts val="0"/>
              </a:spcAft>
              <a:buClr>
                <a:schemeClr val="accent1"/>
              </a:buClr>
              <a:buSzPts val="4200"/>
              <a:buFont typeface="Arial"/>
              <a:buNone/>
              <a:defRPr sz="42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4200"/>
              <a:buFont typeface="Arial"/>
              <a:buNone/>
              <a:defRPr sz="42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4200"/>
              <a:buFont typeface="Arial"/>
              <a:buNone/>
              <a:defRPr sz="42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4200"/>
              <a:buFont typeface="Arial"/>
              <a:buNone/>
              <a:defRPr sz="42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4200"/>
              <a:buFont typeface="Arial"/>
              <a:buNone/>
              <a:defRPr sz="42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4200"/>
              <a:buFont typeface="Arial"/>
              <a:buNone/>
              <a:defRPr sz="42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4200"/>
              <a:buFont typeface="Arial"/>
              <a:buNone/>
              <a:defRPr sz="42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4200"/>
              <a:buFont typeface="Arial"/>
              <a:buNone/>
              <a:defRPr sz="4200" b="0" i="0" u="none" strike="noStrike" cap="none">
                <a:solidFill>
                  <a:schemeClr val="accent1"/>
                </a:solidFill>
                <a:latin typeface="Arial"/>
                <a:ea typeface="Arial"/>
                <a:cs typeface="Arial"/>
                <a:sym typeface="Arial"/>
              </a:defRPr>
            </a:lvl9pPr>
          </a:lstStyle>
          <a:p>
            <a:r>
              <a:rPr lang="en-US"/>
              <a:t>Conclusion</a:t>
            </a:r>
          </a:p>
        </p:txBody>
      </p:sp>
      <p:sp>
        <p:nvSpPr>
          <p:cNvPr id="3" name="Google Shape;292;p30">
            <a:extLst>
              <a:ext uri="{FF2B5EF4-FFF2-40B4-BE49-F238E27FC236}">
                <a16:creationId xmlns:a16="http://schemas.microsoft.com/office/drawing/2014/main" id="{85F72CB6-FF84-8B57-8AB6-C4D36D685CC3}"/>
              </a:ext>
            </a:extLst>
          </p:cNvPr>
          <p:cNvSpPr txBox="1">
            <a:spLocks/>
          </p:cNvSpPr>
          <p:nvPr/>
        </p:nvSpPr>
        <p:spPr>
          <a:xfrm>
            <a:off x="6046365" y="1505471"/>
            <a:ext cx="2438400" cy="61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3600"/>
              <a:buFont typeface="Lilita One"/>
              <a:buNone/>
              <a:defRPr sz="3600" b="0" i="0" u="none" strike="noStrike" cap="none">
                <a:solidFill>
                  <a:schemeClr val="accent2"/>
                </a:solidFill>
                <a:latin typeface="Lilita One"/>
                <a:ea typeface="Lilita One"/>
                <a:cs typeface="Lilita One"/>
                <a:sym typeface="Lilita One"/>
              </a:defRPr>
            </a:lvl1pPr>
            <a:lvl2pPr marR="0" lvl="1"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3600"/>
              <a:buFont typeface="Arial"/>
              <a:buNone/>
              <a:defRPr sz="3600" b="0" i="0" u="none" strike="noStrike" cap="none">
                <a:solidFill>
                  <a:schemeClr val="accent2"/>
                </a:solidFill>
                <a:latin typeface="Arial"/>
                <a:ea typeface="Arial"/>
                <a:cs typeface="Arial"/>
                <a:sym typeface="Arial"/>
              </a:defRPr>
            </a:lvl9pPr>
          </a:lstStyle>
          <a:p>
            <a:r>
              <a:rPr lang="en"/>
              <a:t>05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Evaluation</a:t>
            </a:r>
          </a:p>
        </p:txBody>
      </p:sp>
      <p:sp>
        <p:nvSpPr>
          <p:cNvPr id="2" name="TextBox 1">
            <a:extLst>
              <a:ext uri="{FF2B5EF4-FFF2-40B4-BE49-F238E27FC236}">
                <a16:creationId xmlns:a16="http://schemas.microsoft.com/office/drawing/2014/main" id="{C29BB89D-0D89-4AAF-41C0-1672E33B189E}"/>
              </a:ext>
            </a:extLst>
          </p:cNvPr>
          <p:cNvSpPr txBox="1"/>
          <p:nvPr/>
        </p:nvSpPr>
        <p:spPr>
          <a:xfrm>
            <a:off x="952945" y="1431850"/>
            <a:ext cx="4360225" cy="369332"/>
          </a:xfrm>
          <a:prstGeom prst="rect">
            <a:avLst/>
          </a:prstGeom>
          <a:noFill/>
        </p:spPr>
        <p:txBody>
          <a:bodyPr wrap="square" rtlCol="0">
            <a:spAutoFit/>
          </a:bodyPr>
          <a:lstStyle/>
          <a:p>
            <a:pPr algn="ctr"/>
            <a:r>
              <a:rPr lang="en-US" sz="1800" b="1">
                <a:solidFill>
                  <a:srgbClr val="3D58A3"/>
                </a:solidFill>
                <a:latin typeface="Catamaran" panose="020B0604020202020204" charset="0"/>
                <a:cs typeface="Catamaran" panose="020B0604020202020204" charset="0"/>
              </a:rPr>
              <a:t>Confusion Matrix</a:t>
            </a:r>
            <a:endParaRPr lang="en-US" sz="1600">
              <a:solidFill>
                <a:srgbClr val="3D58A3"/>
              </a:solidFill>
              <a:latin typeface="Catamaran" panose="020B0604020202020204" charset="0"/>
              <a:cs typeface="Catamaran" panose="020B0604020202020204" charset="0"/>
            </a:endParaRPr>
          </a:p>
        </p:txBody>
      </p:sp>
      <p:pic>
        <p:nvPicPr>
          <p:cNvPr id="4" name="Picture 3">
            <a:extLst>
              <a:ext uri="{FF2B5EF4-FFF2-40B4-BE49-F238E27FC236}">
                <a16:creationId xmlns:a16="http://schemas.microsoft.com/office/drawing/2014/main" id="{B4A7428F-C137-55EB-000A-64F9CD48AA88}"/>
              </a:ext>
            </a:extLst>
          </p:cNvPr>
          <p:cNvPicPr>
            <a:picLocks noChangeAspect="1"/>
          </p:cNvPicPr>
          <p:nvPr/>
        </p:nvPicPr>
        <p:blipFill>
          <a:blip r:embed="rId3"/>
          <a:srcRect/>
          <a:stretch/>
        </p:blipFill>
        <p:spPr>
          <a:xfrm>
            <a:off x="1233776" y="1909356"/>
            <a:ext cx="3798565" cy="2486931"/>
          </a:xfrm>
          <a:prstGeom prst="rect">
            <a:avLst/>
          </a:prstGeom>
        </p:spPr>
      </p:pic>
      <p:sp>
        <p:nvSpPr>
          <p:cNvPr id="6" name="TextBox 5">
            <a:extLst>
              <a:ext uri="{FF2B5EF4-FFF2-40B4-BE49-F238E27FC236}">
                <a16:creationId xmlns:a16="http://schemas.microsoft.com/office/drawing/2014/main" id="{C5699EB6-00E4-15EB-AF6A-DB127E7659F8}"/>
              </a:ext>
            </a:extLst>
          </p:cNvPr>
          <p:cNvSpPr txBox="1"/>
          <p:nvPr/>
        </p:nvSpPr>
        <p:spPr>
          <a:xfrm>
            <a:off x="5443869" y="1909356"/>
            <a:ext cx="3225210" cy="1815882"/>
          </a:xfrm>
          <a:prstGeom prst="rect">
            <a:avLst/>
          </a:prstGeom>
          <a:noFill/>
        </p:spPr>
        <p:txBody>
          <a:bodyPr wrap="square">
            <a:spAutoFit/>
          </a:bodyPr>
          <a:lstStyle/>
          <a:p>
            <a:pPr algn="just"/>
            <a:r>
              <a:rPr lang="en-US" sz="1600">
                <a:solidFill>
                  <a:srgbClr val="3D58A3"/>
                </a:solidFill>
                <a:latin typeface="Catamaran" panose="020B0604020202020204" charset="0"/>
                <a:cs typeface="Catamaran" panose="020B0604020202020204" charset="0"/>
              </a:rPr>
              <a:t>The model has achieved an accuracy of 100%, which is quite remarkable. </a:t>
            </a:r>
          </a:p>
          <a:p>
            <a:pPr algn="just"/>
            <a:endParaRPr lang="en-US" sz="1600">
              <a:solidFill>
                <a:srgbClr val="3D58A3"/>
              </a:solidFill>
              <a:latin typeface="Catamaran" panose="020B0604020202020204" charset="0"/>
              <a:cs typeface="Catamaran" panose="020B0604020202020204" charset="0"/>
            </a:endParaRPr>
          </a:p>
          <a:p>
            <a:pPr algn="just"/>
            <a:r>
              <a:rPr lang="en-US" sz="1600">
                <a:solidFill>
                  <a:srgbClr val="3D58A3"/>
                </a:solidFill>
                <a:latin typeface="Catamaran" panose="020B0604020202020204" charset="0"/>
                <a:cs typeface="Catamaran" panose="020B0604020202020204" charset="0"/>
              </a:rPr>
              <a:t>This means that all of the predictions made by the model align with the actual data.</a:t>
            </a:r>
          </a:p>
        </p:txBody>
      </p:sp>
    </p:spTree>
    <p:extLst>
      <p:ext uri="{BB962C8B-B14F-4D97-AF65-F5344CB8AC3E}">
        <p14:creationId xmlns:p14="http://schemas.microsoft.com/office/powerpoint/2010/main" val="2974782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98F5-D981-28E8-438F-31551D786CFF}"/>
              </a:ext>
            </a:extLst>
          </p:cNvPr>
          <p:cNvSpPr>
            <a:spLocks noGrp="1"/>
          </p:cNvSpPr>
          <p:nvPr>
            <p:ph type="title"/>
          </p:nvPr>
        </p:nvSpPr>
        <p:spPr/>
        <p:txBody>
          <a:bodyPr/>
          <a:lstStyle/>
          <a:p>
            <a:r>
              <a:rPr lang="en-US"/>
              <a:t>Evaluation</a:t>
            </a:r>
          </a:p>
        </p:txBody>
      </p:sp>
      <p:pic>
        <p:nvPicPr>
          <p:cNvPr id="4" name="Picture 3">
            <a:extLst>
              <a:ext uri="{FF2B5EF4-FFF2-40B4-BE49-F238E27FC236}">
                <a16:creationId xmlns:a16="http://schemas.microsoft.com/office/drawing/2014/main" id="{055C828B-39CC-63CE-9D04-C057D3857886}"/>
              </a:ext>
            </a:extLst>
          </p:cNvPr>
          <p:cNvPicPr>
            <a:picLocks noChangeAspect="1"/>
          </p:cNvPicPr>
          <p:nvPr/>
        </p:nvPicPr>
        <p:blipFill>
          <a:blip r:embed="rId2"/>
          <a:stretch>
            <a:fillRect/>
          </a:stretch>
        </p:blipFill>
        <p:spPr>
          <a:xfrm>
            <a:off x="980574" y="1679614"/>
            <a:ext cx="7182852" cy="1543265"/>
          </a:xfrm>
          <a:prstGeom prst="rect">
            <a:avLst/>
          </a:prstGeom>
        </p:spPr>
      </p:pic>
      <p:sp>
        <p:nvSpPr>
          <p:cNvPr id="5" name="TextBox 4">
            <a:extLst>
              <a:ext uri="{FF2B5EF4-FFF2-40B4-BE49-F238E27FC236}">
                <a16:creationId xmlns:a16="http://schemas.microsoft.com/office/drawing/2014/main" id="{5A0E2960-E1E2-E40C-3034-1A66E133DE83}"/>
              </a:ext>
            </a:extLst>
          </p:cNvPr>
          <p:cNvSpPr txBox="1"/>
          <p:nvPr/>
        </p:nvSpPr>
        <p:spPr>
          <a:xfrm>
            <a:off x="2254101" y="3600404"/>
            <a:ext cx="4905155" cy="584775"/>
          </a:xfrm>
          <a:prstGeom prst="rect">
            <a:avLst/>
          </a:prstGeom>
          <a:noFill/>
        </p:spPr>
        <p:txBody>
          <a:bodyPr wrap="square">
            <a:spAutoFit/>
          </a:bodyPr>
          <a:lstStyle/>
          <a:p>
            <a:pPr algn="just"/>
            <a:r>
              <a:rPr lang="en-US" sz="1600">
                <a:solidFill>
                  <a:srgbClr val="3D58A3"/>
                </a:solidFill>
                <a:latin typeface="Catamaran" panose="020B0604020202020204" charset="0"/>
                <a:cs typeface="Catamaran" panose="020B0604020202020204" charset="0"/>
              </a:rPr>
              <a:t>So except for Mr. Quan (SA) with the height of 180cm and 90kg in weight is categorized as Overweight….</a:t>
            </a:r>
          </a:p>
        </p:txBody>
      </p:sp>
    </p:spTree>
    <p:extLst>
      <p:ext uri="{BB962C8B-B14F-4D97-AF65-F5344CB8AC3E}">
        <p14:creationId xmlns:p14="http://schemas.microsoft.com/office/powerpoint/2010/main" val="1836382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Evaluation</a:t>
            </a:r>
          </a:p>
        </p:txBody>
      </p:sp>
      <p:sp>
        <p:nvSpPr>
          <p:cNvPr id="2" name="TextBox 1">
            <a:extLst>
              <a:ext uri="{FF2B5EF4-FFF2-40B4-BE49-F238E27FC236}">
                <a16:creationId xmlns:a16="http://schemas.microsoft.com/office/drawing/2014/main" id="{C29BB89D-0D89-4AAF-41C0-1672E33B189E}"/>
              </a:ext>
            </a:extLst>
          </p:cNvPr>
          <p:cNvSpPr txBox="1"/>
          <p:nvPr/>
        </p:nvSpPr>
        <p:spPr>
          <a:xfrm>
            <a:off x="162155" y="1120234"/>
            <a:ext cx="4360225" cy="369332"/>
          </a:xfrm>
          <a:prstGeom prst="rect">
            <a:avLst/>
          </a:prstGeom>
          <a:noFill/>
        </p:spPr>
        <p:txBody>
          <a:bodyPr wrap="square" rtlCol="0">
            <a:spAutoFit/>
          </a:bodyPr>
          <a:lstStyle/>
          <a:p>
            <a:pPr algn="ctr"/>
            <a:r>
              <a:rPr lang="en-US" sz="1800" b="1">
                <a:solidFill>
                  <a:srgbClr val="3D58A3"/>
                </a:solidFill>
                <a:latin typeface="Catamaran" panose="020B0604020202020204" charset="0"/>
                <a:cs typeface="Catamaran" panose="020B0604020202020204" charset="0"/>
              </a:rPr>
              <a:t>Mr. ThanhNX</a:t>
            </a:r>
            <a:endParaRPr lang="en-US" sz="1600">
              <a:solidFill>
                <a:srgbClr val="3D58A3"/>
              </a:solidFill>
              <a:latin typeface="Catamaran" panose="020B0604020202020204" charset="0"/>
              <a:cs typeface="Catamaran" panose="020B0604020202020204" charset="0"/>
            </a:endParaRPr>
          </a:p>
        </p:txBody>
      </p:sp>
      <p:pic>
        <p:nvPicPr>
          <p:cNvPr id="1026" name="Picture 2">
            <a:extLst>
              <a:ext uri="{FF2B5EF4-FFF2-40B4-BE49-F238E27FC236}">
                <a16:creationId xmlns:a16="http://schemas.microsoft.com/office/drawing/2014/main" id="{7A7E772B-E0C0-7034-D217-0B9E2B4A9CBE}"/>
              </a:ext>
            </a:extLst>
          </p:cNvPr>
          <p:cNvPicPr>
            <a:picLocks noChangeAspect="1" noChangeArrowheads="1"/>
          </p:cNvPicPr>
          <p:nvPr/>
        </p:nvPicPr>
        <p:blipFill>
          <a:blip r:embed="rId3"/>
          <a:srcRect/>
          <a:stretch/>
        </p:blipFill>
        <p:spPr bwMode="auto">
          <a:xfrm>
            <a:off x="1258493" y="1659551"/>
            <a:ext cx="2167548" cy="28927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6711CD-3368-2BD8-A12F-F72BAF024FD7}"/>
              </a:ext>
            </a:extLst>
          </p:cNvPr>
          <p:cNvSpPr txBox="1"/>
          <p:nvPr/>
        </p:nvSpPr>
        <p:spPr>
          <a:xfrm>
            <a:off x="942753" y="4722257"/>
            <a:ext cx="3225210" cy="338554"/>
          </a:xfrm>
          <a:prstGeom prst="rect">
            <a:avLst/>
          </a:prstGeom>
          <a:noFill/>
        </p:spPr>
        <p:txBody>
          <a:bodyPr wrap="square">
            <a:spAutoFit/>
          </a:bodyPr>
          <a:lstStyle/>
          <a:p>
            <a:pPr algn="just"/>
            <a:r>
              <a:rPr lang="en-US" sz="1600">
                <a:solidFill>
                  <a:srgbClr val="3D58A3"/>
                </a:solidFill>
                <a:latin typeface="Catamaran" panose="020B0604020202020204" charset="0"/>
                <a:cs typeface="Catamaran" panose="020B0604020202020204" charset="0"/>
              </a:rPr>
              <a:t>Height = 179 cm; Weight = 106 Kg</a:t>
            </a:r>
          </a:p>
        </p:txBody>
      </p:sp>
      <p:pic>
        <p:nvPicPr>
          <p:cNvPr id="1028" name="Picture 4">
            <a:extLst>
              <a:ext uri="{FF2B5EF4-FFF2-40B4-BE49-F238E27FC236}">
                <a16:creationId xmlns:a16="http://schemas.microsoft.com/office/drawing/2014/main" id="{88BC3E75-7EA6-179E-5548-D9003F7870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 y="2180148"/>
            <a:ext cx="4094199" cy="18431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F0E5E6F-4FAE-023F-349E-4413542A48B0}"/>
              </a:ext>
            </a:extLst>
          </p:cNvPr>
          <p:cNvSpPr txBox="1"/>
          <p:nvPr/>
        </p:nvSpPr>
        <p:spPr>
          <a:xfrm>
            <a:off x="4362680" y="1120234"/>
            <a:ext cx="4360225" cy="369332"/>
          </a:xfrm>
          <a:prstGeom prst="rect">
            <a:avLst/>
          </a:prstGeom>
          <a:noFill/>
        </p:spPr>
        <p:txBody>
          <a:bodyPr wrap="square" rtlCol="0">
            <a:spAutoFit/>
          </a:bodyPr>
          <a:lstStyle/>
          <a:p>
            <a:pPr algn="ctr"/>
            <a:r>
              <a:rPr lang="en-US" sz="1800" b="1">
                <a:solidFill>
                  <a:srgbClr val="3D58A3"/>
                </a:solidFill>
                <a:latin typeface="Catamaran" panose="020B0604020202020204" charset="0"/>
                <a:cs typeface="Catamaran" panose="020B0604020202020204" charset="0"/>
              </a:rPr>
              <a:t>Mr. Quan (SA)</a:t>
            </a:r>
            <a:endParaRPr lang="en-US" sz="1600">
              <a:solidFill>
                <a:srgbClr val="3D58A3"/>
              </a:solidFill>
              <a:latin typeface="Catamaran" panose="020B0604020202020204" charset="0"/>
              <a:cs typeface="Catamaran" panose="020B0604020202020204" charset="0"/>
            </a:endParaRPr>
          </a:p>
        </p:txBody>
      </p:sp>
      <p:pic>
        <p:nvPicPr>
          <p:cNvPr id="8" name="Picture 2">
            <a:extLst>
              <a:ext uri="{FF2B5EF4-FFF2-40B4-BE49-F238E27FC236}">
                <a16:creationId xmlns:a16="http://schemas.microsoft.com/office/drawing/2014/main" id="{D4E3F0B1-7D35-23C8-E277-5D8491530E8C}"/>
              </a:ext>
            </a:extLst>
          </p:cNvPr>
          <p:cNvPicPr>
            <a:picLocks noChangeAspect="1" noChangeArrowheads="1"/>
          </p:cNvPicPr>
          <p:nvPr/>
        </p:nvPicPr>
        <p:blipFill>
          <a:blip r:embed="rId5"/>
          <a:srcRect/>
          <a:stretch/>
        </p:blipFill>
        <p:spPr bwMode="auto">
          <a:xfrm>
            <a:off x="5685689" y="1659551"/>
            <a:ext cx="1714205" cy="28927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8AD1A90-9A36-DFD8-E559-7FF7B43B1DC6}"/>
              </a:ext>
            </a:extLst>
          </p:cNvPr>
          <p:cNvSpPr txBox="1"/>
          <p:nvPr/>
        </p:nvSpPr>
        <p:spPr>
          <a:xfrm>
            <a:off x="5143278" y="4722257"/>
            <a:ext cx="3225210" cy="338554"/>
          </a:xfrm>
          <a:prstGeom prst="rect">
            <a:avLst/>
          </a:prstGeom>
          <a:noFill/>
        </p:spPr>
        <p:txBody>
          <a:bodyPr wrap="square">
            <a:spAutoFit/>
          </a:bodyPr>
          <a:lstStyle/>
          <a:p>
            <a:pPr algn="just"/>
            <a:r>
              <a:rPr lang="en-US" sz="1600">
                <a:solidFill>
                  <a:srgbClr val="3D58A3"/>
                </a:solidFill>
                <a:latin typeface="Catamaran" panose="020B0604020202020204" charset="0"/>
                <a:cs typeface="Catamaran" panose="020B0604020202020204" charset="0"/>
              </a:rPr>
              <a:t>Height = 175 cm; Weight = 98 Kg</a:t>
            </a:r>
          </a:p>
        </p:txBody>
      </p:sp>
      <p:pic>
        <p:nvPicPr>
          <p:cNvPr id="10" name="Picture 4">
            <a:extLst>
              <a:ext uri="{FF2B5EF4-FFF2-40B4-BE49-F238E27FC236}">
                <a16:creationId xmlns:a16="http://schemas.microsoft.com/office/drawing/2014/main" id="{B46B4CDE-570E-4CEF-A2DA-C13D711CA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80148"/>
            <a:ext cx="4094199" cy="184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43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p:nvPr>
        </p:nvSpPr>
        <p:spPr>
          <a:xfrm>
            <a:off x="5031100" y="2740593"/>
            <a:ext cx="4325551" cy="6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299" name="Google Shape;299;p31"/>
          <p:cNvSpPr txBox="1">
            <a:spLocks noGrp="1"/>
          </p:cNvSpPr>
          <p:nvPr>
            <p:ph type="title" idx="2"/>
          </p:nvPr>
        </p:nvSpPr>
        <p:spPr>
          <a:xfrm>
            <a:off x="5031100" y="2044893"/>
            <a:ext cx="2438400" cy="6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Tree>
    <p:extLst>
      <p:ext uri="{BB962C8B-B14F-4D97-AF65-F5344CB8AC3E}">
        <p14:creationId xmlns:p14="http://schemas.microsoft.com/office/powerpoint/2010/main" val="2564591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6"/>
          <p:cNvSpPr txBox="1">
            <a:spLocks noGrp="1"/>
          </p:cNvSpPr>
          <p:nvPr>
            <p:ph type="title"/>
          </p:nvPr>
        </p:nvSpPr>
        <p:spPr>
          <a:xfrm>
            <a:off x="-203250" y="292625"/>
            <a:ext cx="9550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Conslusion</a:t>
            </a:r>
            <a:endParaRPr/>
          </a:p>
        </p:txBody>
      </p:sp>
      <p:grpSp>
        <p:nvGrpSpPr>
          <p:cNvPr id="497" name="Google Shape;497;p36"/>
          <p:cNvGrpSpPr/>
          <p:nvPr/>
        </p:nvGrpSpPr>
        <p:grpSpPr>
          <a:xfrm>
            <a:off x="6138713" y="2041349"/>
            <a:ext cx="3005297" cy="3102003"/>
            <a:chOff x="6138713" y="2041349"/>
            <a:chExt cx="3005297" cy="3102003"/>
          </a:xfrm>
        </p:grpSpPr>
        <p:sp>
          <p:nvSpPr>
            <p:cNvPr id="498" name="Google Shape;498;p36"/>
            <p:cNvSpPr/>
            <p:nvPr/>
          </p:nvSpPr>
          <p:spPr>
            <a:xfrm flipH="1">
              <a:off x="7330930" y="4484663"/>
              <a:ext cx="1454473" cy="658689"/>
            </a:xfrm>
            <a:custGeom>
              <a:avLst/>
              <a:gdLst/>
              <a:ahLst/>
              <a:cxnLst/>
              <a:rect l="l" t="t" r="r" b="b"/>
              <a:pathLst>
                <a:path w="98242" h="44491" extrusionOk="0">
                  <a:moveTo>
                    <a:pt x="92573" y="0"/>
                  </a:moveTo>
                  <a:cubicBezTo>
                    <a:pt x="92571" y="0"/>
                    <a:pt x="1" y="6091"/>
                    <a:pt x="2883" y="13850"/>
                  </a:cubicBezTo>
                  <a:cubicBezTo>
                    <a:pt x="7421" y="26066"/>
                    <a:pt x="12016" y="44490"/>
                    <a:pt x="12016" y="44490"/>
                  </a:cubicBezTo>
                  <a:lnTo>
                    <a:pt x="98241" y="44490"/>
                  </a:lnTo>
                  <a:cubicBezTo>
                    <a:pt x="88420" y="30839"/>
                    <a:pt x="92573" y="0"/>
                    <a:pt x="92573"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36"/>
            <p:cNvGrpSpPr/>
            <p:nvPr/>
          </p:nvGrpSpPr>
          <p:grpSpPr>
            <a:xfrm flipH="1">
              <a:off x="6256590" y="2183211"/>
              <a:ext cx="303295" cy="418019"/>
              <a:chOff x="5640750" y="477650"/>
              <a:chExt cx="512150" cy="705875"/>
            </a:xfrm>
          </p:grpSpPr>
          <p:sp>
            <p:nvSpPr>
              <p:cNvPr id="500" name="Google Shape;500;p36"/>
              <p:cNvSpPr/>
              <p:nvPr/>
            </p:nvSpPr>
            <p:spPr>
              <a:xfrm>
                <a:off x="5676225" y="477650"/>
                <a:ext cx="476675" cy="704800"/>
              </a:xfrm>
              <a:custGeom>
                <a:avLst/>
                <a:gdLst/>
                <a:ahLst/>
                <a:cxnLst/>
                <a:rect l="l" t="t" r="r" b="b"/>
                <a:pathLst>
                  <a:path w="19067" h="28192" extrusionOk="0">
                    <a:moveTo>
                      <a:pt x="10298" y="1"/>
                    </a:moveTo>
                    <a:cubicBezTo>
                      <a:pt x="10154" y="1"/>
                      <a:pt x="10011" y="15"/>
                      <a:pt x="9869" y="44"/>
                    </a:cubicBezTo>
                    <a:cubicBezTo>
                      <a:pt x="9471" y="123"/>
                      <a:pt x="2348" y="2082"/>
                      <a:pt x="2019" y="2371"/>
                    </a:cubicBezTo>
                    <a:cubicBezTo>
                      <a:pt x="1" y="4150"/>
                      <a:pt x="1405" y="9242"/>
                      <a:pt x="2645" y="15364"/>
                    </a:cubicBezTo>
                    <a:cubicBezTo>
                      <a:pt x="3978" y="21946"/>
                      <a:pt x="5078" y="27926"/>
                      <a:pt x="7779" y="28192"/>
                    </a:cubicBezTo>
                    <a:cubicBezTo>
                      <a:pt x="7780" y="28192"/>
                      <a:pt x="7782" y="28192"/>
                      <a:pt x="7783" y="28192"/>
                    </a:cubicBezTo>
                    <a:cubicBezTo>
                      <a:pt x="8065" y="28192"/>
                      <a:pt x="14877" y="25864"/>
                      <a:pt x="15091" y="25820"/>
                    </a:cubicBezTo>
                    <a:cubicBezTo>
                      <a:pt x="17931" y="25245"/>
                      <a:pt x="19066" y="19008"/>
                      <a:pt x="17624" y="11890"/>
                    </a:cubicBezTo>
                    <a:cubicBezTo>
                      <a:pt x="16254" y="5126"/>
                      <a:pt x="13051" y="1"/>
                      <a:pt x="102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5640750" y="530650"/>
                <a:ext cx="329350" cy="652875"/>
              </a:xfrm>
              <a:custGeom>
                <a:avLst/>
                <a:gdLst/>
                <a:ahLst/>
                <a:cxnLst/>
                <a:rect l="l" t="t" r="r" b="b"/>
                <a:pathLst>
                  <a:path w="13174" h="26115" extrusionOk="0">
                    <a:moveTo>
                      <a:pt x="4379" y="0"/>
                    </a:moveTo>
                    <a:cubicBezTo>
                      <a:pt x="4240" y="0"/>
                      <a:pt x="4103" y="14"/>
                      <a:pt x="3968" y="41"/>
                    </a:cubicBezTo>
                    <a:cubicBezTo>
                      <a:pt x="1127" y="616"/>
                      <a:pt x="1" y="7107"/>
                      <a:pt x="1443" y="14226"/>
                    </a:cubicBezTo>
                    <a:cubicBezTo>
                      <a:pt x="2814" y="20989"/>
                      <a:pt x="6016" y="26115"/>
                      <a:pt x="8769" y="26115"/>
                    </a:cubicBezTo>
                    <a:cubicBezTo>
                      <a:pt x="8913" y="26115"/>
                      <a:pt x="9057" y="26100"/>
                      <a:pt x="9198" y="26072"/>
                    </a:cubicBezTo>
                    <a:cubicBezTo>
                      <a:pt x="12039" y="25496"/>
                      <a:pt x="13174" y="19258"/>
                      <a:pt x="11732" y="12141"/>
                    </a:cubicBezTo>
                    <a:cubicBezTo>
                      <a:pt x="10359" y="5363"/>
                      <a:pt x="7137" y="0"/>
                      <a:pt x="4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6"/>
            <p:cNvGrpSpPr/>
            <p:nvPr/>
          </p:nvGrpSpPr>
          <p:grpSpPr>
            <a:xfrm flipH="1">
              <a:off x="6138713" y="2041349"/>
              <a:ext cx="3005297" cy="3102003"/>
              <a:chOff x="1277150" y="238100"/>
              <a:chExt cx="5074800" cy="5238100"/>
            </a:xfrm>
          </p:grpSpPr>
          <p:sp>
            <p:nvSpPr>
              <p:cNvPr id="503" name="Google Shape;503;p36"/>
              <p:cNvSpPr/>
              <p:nvPr/>
            </p:nvSpPr>
            <p:spPr>
              <a:xfrm>
                <a:off x="4591375" y="751400"/>
                <a:ext cx="1238900" cy="569475"/>
              </a:xfrm>
              <a:custGeom>
                <a:avLst/>
                <a:gdLst/>
                <a:ahLst/>
                <a:cxnLst/>
                <a:rect l="l" t="t" r="r" b="b"/>
                <a:pathLst>
                  <a:path w="49556" h="22779" extrusionOk="0">
                    <a:moveTo>
                      <a:pt x="47165" y="1"/>
                    </a:moveTo>
                    <a:cubicBezTo>
                      <a:pt x="46900" y="1"/>
                      <a:pt x="46661" y="83"/>
                      <a:pt x="46378" y="167"/>
                    </a:cubicBezTo>
                    <a:lnTo>
                      <a:pt x="2089" y="13366"/>
                    </a:lnTo>
                    <a:cubicBezTo>
                      <a:pt x="763" y="13762"/>
                      <a:pt x="0" y="15170"/>
                      <a:pt x="396" y="16497"/>
                    </a:cubicBezTo>
                    <a:lnTo>
                      <a:pt x="1732" y="20981"/>
                    </a:lnTo>
                    <a:cubicBezTo>
                      <a:pt x="2057" y="22070"/>
                      <a:pt x="3064" y="22779"/>
                      <a:pt x="4148" y="22779"/>
                    </a:cubicBezTo>
                    <a:cubicBezTo>
                      <a:pt x="4385" y="22779"/>
                      <a:pt x="4625" y="22745"/>
                      <a:pt x="4862" y="22674"/>
                    </a:cubicBezTo>
                    <a:lnTo>
                      <a:pt x="49153" y="9475"/>
                    </a:lnTo>
                    <a:cubicBezTo>
                      <a:pt x="49291" y="9433"/>
                      <a:pt x="49426" y="9378"/>
                      <a:pt x="49556" y="9313"/>
                    </a:cubicBezTo>
                    <a:cubicBezTo>
                      <a:pt x="49451" y="8067"/>
                      <a:pt x="49274" y="6826"/>
                      <a:pt x="49024" y="5600"/>
                    </a:cubicBezTo>
                    <a:cubicBezTo>
                      <a:pt x="48615" y="3582"/>
                      <a:pt x="47979" y="1642"/>
                      <a:pt x="47305" y="9"/>
                    </a:cubicBezTo>
                    <a:cubicBezTo>
                      <a:pt x="47257" y="3"/>
                      <a:pt x="47211" y="1"/>
                      <a:pt x="471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4267875" y="871225"/>
                <a:ext cx="476675" cy="704825"/>
              </a:xfrm>
              <a:custGeom>
                <a:avLst/>
                <a:gdLst/>
                <a:ahLst/>
                <a:cxnLst/>
                <a:rect l="l" t="t" r="r" b="b"/>
                <a:pathLst>
                  <a:path w="19067" h="28193" extrusionOk="0">
                    <a:moveTo>
                      <a:pt x="10297" y="1"/>
                    </a:moveTo>
                    <a:cubicBezTo>
                      <a:pt x="10153" y="1"/>
                      <a:pt x="10010" y="15"/>
                      <a:pt x="9869" y="43"/>
                    </a:cubicBezTo>
                    <a:cubicBezTo>
                      <a:pt x="9471" y="124"/>
                      <a:pt x="2348" y="2083"/>
                      <a:pt x="2019" y="2372"/>
                    </a:cubicBezTo>
                    <a:cubicBezTo>
                      <a:pt x="1" y="4150"/>
                      <a:pt x="1405" y="9243"/>
                      <a:pt x="2645" y="15364"/>
                    </a:cubicBezTo>
                    <a:cubicBezTo>
                      <a:pt x="3978" y="21946"/>
                      <a:pt x="5078" y="27926"/>
                      <a:pt x="7779" y="28193"/>
                    </a:cubicBezTo>
                    <a:cubicBezTo>
                      <a:pt x="7780" y="28193"/>
                      <a:pt x="7781" y="28193"/>
                      <a:pt x="7782" y="28193"/>
                    </a:cubicBezTo>
                    <a:cubicBezTo>
                      <a:pt x="8061" y="28193"/>
                      <a:pt x="14877" y="25865"/>
                      <a:pt x="15090" y="25821"/>
                    </a:cubicBezTo>
                    <a:cubicBezTo>
                      <a:pt x="17932" y="25245"/>
                      <a:pt x="19066" y="19008"/>
                      <a:pt x="17624" y="11891"/>
                    </a:cubicBezTo>
                    <a:lnTo>
                      <a:pt x="17624" y="11890"/>
                    </a:lnTo>
                    <a:cubicBezTo>
                      <a:pt x="16253" y="5127"/>
                      <a:pt x="13050" y="1"/>
                      <a:pt x="10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4232400" y="925625"/>
                <a:ext cx="329350" cy="651500"/>
              </a:xfrm>
              <a:custGeom>
                <a:avLst/>
                <a:gdLst/>
                <a:ahLst/>
                <a:cxnLst/>
                <a:rect l="l" t="t" r="r" b="b"/>
                <a:pathLst>
                  <a:path w="13174" h="26060" extrusionOk="0">
                    <a:moveTo>
                      <a:pt x="4199" y="1"/>
                    </a:moveTo>
                    <a:cubicBezTo>
                      <a:pt x="4059" y="1"/>
                      <a:pt x="3920" y="14"/>
                      <a:pt x="3782" y="42"/>
                    </a:cubicBezTo>
                    <a:cubicBezTo>
                      <a:pt x="941" y="617"/>
                      <a:pt x="1" y="7051"/>
                      <a:pt x="1443" y="14169"/>
                    </a:cubicBezTo>
                    <a:cubicBezTo>
                      <a:pt x="2813" y="20933"/>
                      <a:pt x="6016" y="26059"/>
                      <a:pt x="8769" y="26059"/>
                    </a:cubicBezTo>
                    <a:cubicBezTo>
                      <a:pt x="8914" y="26059"/>
                      <a:pt x="9057" y="26045"/>
                      <a:pt x="9198" y="26017"/>
                    </a:cubicBezTo>
                    <a:cubicBezTo>
                      <a:pt x="12039" y="25440"/>
                      <a:pt x="13173" y="19203"/>
                      <a:pt x="11732" y="12085"/>
                    </a:cubicBezTo>
                    <a:cubicBezTo>
                      <a:pt x="10359" y="5310"/>
                      <a:pt x="6972" y="1"/>
                      <a:pt x="4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1277150" y="718925"/>
                <a:ext cx="5074800" cy="4757275"/>
              </a:xfrm>
              <a:custGeom>
                <a:avLst/>
                <a:gdLst/>
                <a:ahLst/>
                <a:cxnLst/>
                <a:rect l="l" t="t" r="r" b="b"/>
                <a:pathLst>
                  <a:path w="202992" h="190291" extrusionOk="0">
                    <a:moveTo>
                      <a:pt x="162864" y="0"/>
                    </a:moveTo>
                    <a:cubicBezTo>
                      <a:pt x="162171" y="0"/>
                      <a:pt x="161296" y="155"/>
                      <a:pt x="160807" y="836"/>
                    </a:cubicBezTo>
                    <a:cubicBezTo>
                      <a:pt x="160380" y="1428"/>
                      <a:pt x="159861" y="1587"/>
                      <a:pt x="159363" y="1587"/>
                    </a:cubicBezTo>
                    <a:cubicBezTo>
                      <a:pt x="158800" y="1587"/>
                      <a:pt x="158263" y="1385"/>
                      <a:pt x="157915" y="1379"/>
                    </a:cubicBezTo>
                    <a:cubicBezTo>
                      <a:pt x="157900" y="1379"/>
                      <a:pt x="157884" y="1379"/>
                      <a:pt x="157868" y="1379"/>
                    </a:cubicBezTo>
                    <a:cubicBezTo>
                      <a:pt x="157165" y="1379"/>
                      <a:pt x="155197" y="1618"/>
                      <a:pt x="154504" y="3540"/>
                    </a:cubicBezTo>
                    <a:cubicBezTo>
                      <a:pt x="154504" y="3540"/>
                      <a:pt x="154373" y="3638"/>
                      <a:pt x="154133" y="3638"/>
                    </a:cubicBezTo>
                    <a:cubicBezTo>
                      <a:pt x="153861" y="3638"/>
                      <a:pt x="153447" y="3511"/>
                      <a:pt x="152925" y="2971"/>
                    </a:cubicBezTo>
                    <a:cubicBezTo>
                      <a:pt x="152481" y="2512"/>
                      <a:pt x="151882" y="2359"/>
                      <a:pt x="151311" y="2359"/>
                    </a:cubicBezTo>
                    <a:cubicBezTo>
                      <a:pt x="150620" y="2359"/>
                      <a:pt x="149970" y="2583"/>
                      <a:pt x="149687" y="2759"/>
                    </a:cubicBezTo>
                    <a:cubicBezTo>
                      <a:pt x="149170" y="3079"/>
                      <a:pt x="147986" y="3936"/>
                      <a:pt x="147821" y="5102"/>
                    </a:cubicBezTo>
                    <a:cubicBezTo>
                      <a:pt x="147821" y="5102"/>
                      <a:pt x="146718" y="3703"/>
                      <a:pt x="145755" y="3703"/>
                    </a:cubicBezTo>
                    <a:cubicBezTo>
                      <a:pt x="145687" y="3703"/>
                      <a:pt x="145619" y="3710"/>
                      <a:pt x="145553" y="3725"/>
                    </a:cubicBezTo>
                    <a:cubicBezTo>
                      <a:pt x="144551" y="3952"/>
                      <a:pt x="142880" y="4753"/>
                      <a:pt x="142697" y="7016"/>
                    </a:cubicBezTo>
                    <a:cubicBezTo>
                      <a:pt x="142514" y="9279"/>
                      <a:pt x="142654" y="10327"/>
                      <a:pt x="142899" y="11025"/>
                    </a:cubicBezTo>
                    <a:cubicBezTo>
                      <a:pt x="143144" y="11723"/>
                      <a:pt x="143206" y="11605"/>
                      <a:pt x="143675" y="11978"/>
                    </a:cubicBezTo>
                    <a:cubicBezTo>
                      <a:pt x="143675" y="11978"/>
                      <a:pt x="148061" y="13382"/>
                      <a:pt x="148251" y="20748"/>
                    </a:cubicBezTo>
                    <a:lnTo>
                      <a:pt x="145227" y="21651"/>
                    </a:lnTo>
                    <a:cubicBezTo>
                      <a:pt x="145227" y="21651"/>
                      <a:pt x="145409" y="22571"/>
                      <a:pt x="145941" y="23603"/>
                    </a:cubicBezTo>
                    <a:cubicBezTo>
                      <a:pt x="146472" y="24635"/>
                      <a:pt x="148478" y="24925"/>
                      <a:pt x="149829" y="24984"/>
                    </a:cubicBezTo>
                    <a:cubicBezTo>
                      <a:pt x="151180" y="25043"/>
                      <a:pt x="158029" y="26437"/>
                      <a:pt x="159446" y="26936"/>
                    </a:cubicBezTo>
                    <a:cubicBezTo>
                      <a:pt x="160733" y="27388"/>
                      <a:pt x="162333" y="29435"/>
                      <a:pt x="163028" y="31420"/>
                    </a:cubicBezTo>
                    <a:cubicBezTo>
                      <a:pt x="163055" y="31499"/>
                      <a:pt x="163081" y="31577"/>
                      <a:pt x="163109" y="31659"/>
                    </a:cubicBezTo>
                    <a:cubicBezTo>
                      <a:pt x="163146" y="31779"/>
                      <a:pt x="163182" y="31899"/>
                      <a:pt x="163212" y="32018"/>
                    </a:cubicBezTo>
                    <a:cubicBezTo>
                      <a:pt x="163587" y="33490"/>
                      <a:pt x="164901" y="37343"/>
                      <a:pt x="165696" y="39636"/>
                    </a:cubicBezTo>
                    <a:cubicBezTo>
                      <a:pt x="170256" y="54280"/>
                      <a:pt x="177038" y="79321"/>
                      <a:pt x="173383" y="88353"/>
                    </a:cubicBezTo>
                    <a:cubicBezTo>
                      <a:pt x="173383" y="88353"/>
                      <a:pt x="166388" y="82569"/>
                      <a:pt x="142629" y="82569"/>
                    </a:cubicBezTo>
                    <a:cubicBezTo>
                      <a:pt x="141525" y="82569"/>
                      <a:pt x="140384" y="82582"/>
                      <a:pt x="139206" y="82608"/>
                    </a:cubicBezTo>
                    <a:cubicBezTo>
                      <a:pt x="139206" y="82608"/>
                      <a:pt x="125305" y="74486"/>
                      <a:pt x="110496" y="74486"/>
                    </a:cubicBezTo>
                    <a:cubicBezTo>
                      <a:pt x="104292" y="74486"/>
                      <a:pt x="97930" y="75911"/>
                      <a:pt x="92363" y="79956"/>
                    </a:cubicBezTo>
                    <a:cubicBezTo>
                      <a:pt x="92363" y="79956"/>
                      <a:pt x="73139" y="79661"/>
                      <a:pt x="71666" y="70897"/>
                    </a:cubicBezTo>
                    <a:cubicBezTo>
                      <a:pt x="71331" y="68900"/>
                      <a:pt x="71297" y="66289"/>
                      <a:pt x="71385" y="63437"/>
                    </a:cubicBezTo>
                    <a:cubicBezTo>
                      <a:pt x="76818" y="56326"/>
                      <a:pt x="79477" y="45539"/>
                      <a:pt x="77818" y="34015"/>
                    </a:cubicBezTo>
                    <a:cubicBezTo>
                      <a:pt x="75272" y="16331"/>
                      <a:pt x="63458" y="3179"/>
                      <a:pt x="50733" y="3179"/>
                    </a:cubicBezTo>
                    <a:cubicBezTo>
                      <a:pt x="49861" y="3179"/>
                      <a:pt x="48984" y="3241"/>
                      <a:pt x="48105" y="3368"/>
                    </a:cubicBezTo>
                    <a:cubicBezTo>
                      <a:pt x="34416" y="5338"/>
                      <a:pt x="25524" y="22255"/>
                      <a:pt x="28245" y="41152"/>
                    </a:cubicBezTo>
                    <a:cubicBezTo>
                      <a:pt x="29686" y="51163"/>
                      <a:pt x="34097" y="59720"/>
                      <a:pt x="39962" y="65262"/>
                    </a:cubicBezTo>
                    <a:cubicBezTo>
                      <a:pt x="41339" y="70043"/>
                      <a:pt x="42622" y="73229"/>
                      <a:pt x="42622" y="73229"/>
                    </a:cubicBezTo>
                    <a:cubicBezTo>
                      <a:pt x="42622" y="73229"/>
                      <a:pt x="42425" y="81969"/>
                      <a:pt x="35060" y="86486"/>
                    </a:cubicBezTo>
                    <a:cubicBezTo>
                      <a:pt x="27694" y="91005"/>
                      <a:pt x="23387" y="94337"/>
                      <a:pt x="22454" y="95123"/>
                    </a:cubicBezTo>
                    <a:cubicBezTo>
                      <a:pt x="22454" y="95123"/>
                      <a:pt x="589" y="97633"/>
                      <a:pt x="0" y="133871"/>
                    </a:cubicBezTo>
                    <a:lnTo>
                      <a:pt x="0" y="190290"/>
                    </a:lnTo>
                    <a:lnTo>
                      <a:pt x="21852" y="190290"/>
                    </a:lnTo>
                    <a:cubicBezTo>
                      <a:pt x="21852" y="190290"/>
                      <a:pt x="25042" y="158324"/>
                      <a:pt x="25190" y="149486"/>
                    </a:cubicBezTo>
                    <a:cubicBezTo>
                      <a:pt x="25338" y="140647"/>
                      <a:pt x="117258" y="131760"/>
                      <a:pt x="117258" y="131760"/>
                    </a:cubicBezTo>
                    <a:cubicBezTo>
                      <a:pt x="117258" y="131760"/>
                      <a:pt x="117113" y="109265"/>
                      <a:pt x="124266" y="109265"/>
                    </a:cubicBezTo>
                    <a:cubicBezTo>
                      <a:pt x="124335" y="109265"/>
                      <a:pt x="124405" y="109267"/>
                      <a:pt x="124475" y="109271"/>
                    </a:cubicBezTo>
                    <a:cubicBezTo>
                      <a:pt x="130481" y="109631"/>
                      <a:pt x="138444" y="114201"/>
                      <a:pt x="152597" y="114201"/>
                    </a:cubicBezTo>
                    <a:cubicBezTo>
                      <a:pt x="155803" y="114201"/>
                      <a:pt x="159327" y="113966"/>
                      <a:pt x="163219" y="113395"/>
                    </a:cubicBezTo>
                    <a:cubicBezTo>
                      <a:pt x="184283" y="110301"/>
                      <a:pt x="202107" y="104115"/>
                      <a:pt x="202549" y="99843"/>
                    </a:cubicBezTo>
                    <a:cubicBezTo>
                      <a:pt x="202992" y="95571"/>
                      <a:pt x="197247" y="70233"/>
                      <a:pt x="196216" y="67287"/>
                    </a:cubicBezTo>
                    <a:cubicBezTo>
                      <a:pt x="195479" y="65186"/>
                      <a:pt x="187094" y="43884"/>
                      <a:pt x="181441" y="31317"/>
                    </a:cubicBezTo>
                    <a:cubicBezTo>
                      <a:pt x="180607" y="28921"/>
                      <a:pt x="179812" y="26617"/>
                      <a:pt x="179812" y="26617"/>
                    </a:cubicBezTo>
                    <a:cubicBezTo>
                      <a:pt x="180152" y="23734"/>
                      <a:pt x="177995" y="21579"/>
                      <a:pt x="177323" y="20215"/>
                    </a:cubicBezTo>
                    <a:cubicBezTo>
                      <a:pt x="176652" y="18851"/>
                      <a:pt x="175572" y="15653"/>
                      <a:pt x="175572" y="15653"/>
                    </a:cubicBezTo>
                    <a:cubicBezTo>
                      <a:pt x="175244" y="8922"/>
                      <a:pt x="171257" y="4725"/>
                      <a:pt x="170060" y="4157"/>
                    </a:cubicBezTo>
                    <a:cubicBezTo>
                      <a:pt x="168865" y="3589"/>
                      <a:pt x="168126" y="3249"/>
                      <a:pt x="166785" y="1860"/>
                    </a:cubicBezTo>
                    <a:cubicBezTo>
                      <a:pt x="165442" y="473"/>
                      <a:pt x="163889" y="107"/>
                      <a:pt x="163889" y="107"/>
                    </a:cubicBezTo>
                    <a:cubicBezTo>
                      <a:pt x="163889" y="107"/>
                      <a:pt x="163439" y="0"/>
                      <a:pt x="162864" y="0"/>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2626050" y="2764575"/>
                <a:ext cx="1150" cy="2625"/>
              </a:xfrm>
              <a:custGeom>
                <a:avLst/>
                <a:gdLst/>
                <a:ahLst/>
                <a:cxnLst/>
                <a:rect l="l" t="t" r="r" b="b"/>
                <a:pathLst>
                  <a:path w="46" h="105" extrusionOk="0">
                    <a:moveTo>
                      <a:pt x="1" y="1"/>
                    </a:moveTo>
                    <a:lnTo>
                      <a:pt x="1" y="1"/>
                    </a:lnTo>
                    <a:cubicBezTo>
                      <a:pt x="22" y="67"/>
                      <a:pt x="35" y="105"/>
                      <a:pt x="35" y="105"/>
                    </a:cubicBezTo>
                    <a:lnTo>
                      <a:pt x="45" y="82"/>
                    </a:lnTo>
                    <a:lnTo>
                      <a:pt x="1" y="1"/>
                    </a:lnTo>
                    <a:close/>
                  </a:path>
                </a:pathLst>
              </a:custGeom>
              <a:solidFill>
                <a:srgbClr val="E5CF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2249025" y="1663450"/>
                <a:ext cx="999575" cy="1101150"/>
              </a:xfrm>
              <a:custGeom>
                <a:avLst/>
                <a:gdLst/>
                <a:ahLst/>
                <a:cxnLst/>
                <a:rect l="l" t="t" r="r" b="b"/>
                <a:pathLst>
                  <a:path w="39983" h="44046" extrusionOk="0">
                    <a:moveTo>
                      <a:pt x="39333" y="1"/>
                    </a:moveTo>
                    <a:lnTo>
                      <a:pt x="39333" y="1"/>
                    </a:lnTo>
                    <a:cubicBezTo>
                      <a:pt x="36635" y="4114"/>
                      <a:pt x="27794" y="12681"/>
                      <a:pt x="27794" y="12681"/>
                    </a:cubicBezTo>
                    <a:cubicBezTo>
                      <a:pt x="24075" y="17248"/>
                      <a:pt x="18195" y="18520"/>
                      <a:pt x="12799" y="18520"/>
                    </a:cubicBezTo>
                    <a:cubicBezTo>
                      <a:pt x="6018" y="18520"/>
                      <a:pt x="1" y="16512"/>
                      <a:pt x="1" y="16512"/>
                    </a:cubicBezTo>
                    <a:lnTo>
                      <a:pt x="1" y="16512"/>
                    </a:lnTo>
                    <a:lnTo>
                      <a:pt x="15082" y="44046"/>
                    </a:lnTo>
                    <a:cubicBezTo>
                      <a:pt x="14581" y="42525"/>
                      <a:pt x="8706" y="24263"/>
                      <a:pt x="14444" y="24263"/>
                    </a:cubicBezTo>
                    <a:cubicBezTo>
                      <a:pt x="14485" y="24263"/>
                      <a:pt x="14526" y="24264"/>
                      <a:pt x="14568" y="24266"/>
                    </a:cubicBezTo>
                    <a:cubicBezTo>
                      <a:pt x="14678" y="24271"/>
                      <a:pt x="14789" y="24273"/>
                      <a:pt x="14901" y="24273"/>
                    </a:cubicBezTo>
                    <a:cubicBezTo>
                      <a:pt x="19820" y="24273"/>
                      <a:pt x="26043" y="19662"/>
                      <a:pt x="28414" y="19662"/>
                    </a:cubicBezTo>
                    <a:cubicBezTo>
                      <a:pt x="29017" y="19662"/>
                      <a:pt x="29371" y="19960"/>
                      <a:pt x="29390" y="20708"/>
                    </a:cubicBezTo>
                    <a:cubicBezTo>
                      <a:pt x="29619" y="29373"/>
                      <a:pt x="33358" y="34846"/>
                      <a:pt x="33358" y="34846"/>
                    </a:cubicBezTo>
                    <a:cubicBezTo>
                      <a:pt x="33084" y="34301"/>
                      <a:pt x="32894" y="33717"/>
                      <a:pt x="32792" y="33116"/>
                    </a:cubicBezTo>
                    <a:cubicBezTo>
                      <a:pt x="32456" y="31119"/>
                      <a:pt x="32423" y="28507"/>
                      <a:pt x="32510" y="25655"/>
                    </a:cubicBezTo>
                    <a:cubicBezTo>
                      <a:pt x="37346" y="19326"/>
                      <a:pt x="39982" y="10082"/>
                      <a:pt x="39333" y="1"/>
                    </a:cubicBezTo>
                    <a:close/>
                  </a:path>
                </a:pathLst>
              </a:custGeom>
              <a:solidFill>
                <a:srgbClr val="B36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2050175" y="1832700"/>
                <a:ext cx="435825" cy="730475"/>
              </a:xfrm>
              <a:custGeom>
                <a:avLst/>
                <a:gdLst/>
                <a:ahLst/>
                <a:cxnLst/>
                <a:rect l="l" t="t" r="r" b="b"/>
                <a:pathLst>
                  <a:path w="17433" h="29219" extrusionOk="0">
                    <a:moveTo>
                      <a:pt x="9967" y="1"/>
                    </a:moveTo>
                    <a:cubicBezTo>
                      <a:pt x="5475" y="1"/>
                      <a:pt x="0" y="3242"/>
                      <a:pt x="0" y="3242"/>
                    </a:cubicBezTo>
                    <a:cubicBezTo>
                      <a:pt x="0" y="3242"/>
                      <a:pt x="251" y="14377"/>
                      <a:pt x="9041" y="20712"/>
                    </a:cubicBezTo>
                    <a:lnTo>
                      <a:pt x="11665" y="29219"/>
                    </a:lnTo>
                    <a:cubicBezTo>
                      <a:pt x="11665" y="29219"/>
                      <a:pt x="17433" y="13750"/>
                      <a:pt x="15518" y="4470"/>
                    </a:cubicBezTo>
                    <a:cubicBezTo>
                      <a:pt x="14817" y="1077"/>
                      <a:pt x="12555" y="1"/>
                      <a:pt x="9967" y="1"/>
                    </a:cubicBezTo>
                    <a:close/>
                  </a:path>
                </a:pathLst>
              </a:custGeom>
              <a:solidFill>
                <a:srgbClr val="9C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2214625" y="2356725"/>
                <a:ext cx="412550" cy="477700"/>
              </a:xfrm>
              <a:custGeom>
                <a:avLst/>
                <a:gdLst/>
                <a:ahLst/>
                <a:cxnLst/>
                <a:rect l="l" t="t" r="r" b="b"/>
                <a:pathLst>
                  <a:path w="16502" h="19108" extrusionOk="0">
                    <a:moveTo>
                      <a:pt x="6891" y="1"/>
                    </a:moveTo>
                    <a:lnTo>
                      <a:pt x="1" y="19108"/>
                    </a:lnTo>
                    <a:cubicBezTo>
                      <a:pt x="1" y="19108"/>
                      <a:pt x="8191" y="14190"/>
                      <a:pt x="8532" y="8258"/>
                    </a:cubicBezTo>
                    <a:cubicBezTo>
                      <a:pt x="8532" y="8258"/>
                      <a:pt x="13737" y="16405"/>
                      <a:pt x="16355" y="16405"/>
                    </a:cubicBezTo>
                    <a:cubicBezTo>
                      <a:pt x="16405" y="16405"/>
                      <a:pt x="16454" y="16402"/>
                      <a:pt x="16501" y="16396"/>
                    </a:cubicBezTo>
                    <a:lnTo>
                      <a:pt x="6891" y="1"/>
                    </a:lnTo>
                    <a:close/>
                  </a:path>
                </a:pathLst>
              </a:custGeom>
              <a:solidFill>
                <a:srgbClr val="9C56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6"/>
              <p:cNvSpPr/>
              <p:nvPr/>
            </p:nvSpPr>
            <p:spPr>
              <a:xfrm>
                <a:off x="1471475" y="605350"/>
                <a:ext cx="2056175" cy="1578575"/>
              </a:xfrm>
              <a:custGeom>
                <a:avLst/>
                <a:gdLst/>
                <a:ahLst/>
                <a:cxnLst/>
                <a:rect l="l" t="t" r="r" b="b"/>
                <a:pathLst>
                  <a:path w="82247" h="63143" extrusionOk="0">
                    <a:moveTo>
                      <a:pt x="41135" y="1"/>
                    </a:moveTo>
                    <a:cubicBezTo>
                      <a:pt x="28915" y="1"/>
                      <a:pt x="0" y="35729"/>
                      <a:pt x="25808" y="55741"/>
                    </a:cubicBezTo>
                    <a:cubicBezTo>
                      <a:pt x="32690" y="61077"/>
                      <a:pt x="40452" y="63142"/>
                      <a:pt x="46432" y="63142"/>
                    </a:cubicBezTo>
                    <a:cubicBezTo>
                      <a:pt x="47337" y="63142"/>
                      <a:pt x="48201" y="63095"/>
                      <a:pt x="49015" y="63005"/>
                    </a:cubicBezTo>
                    <a:cubicBezTo>
                      <a:pt x="57632" y="62047"/>
                      <a:pt x="70141" y="46778"/>
                      <a:pt x="70534" y="45441"/>
                    </a:cubicBezTo>
                    <a:cubicBezTo>
                      <a:pt x="82246" y="5648"/>
                      <a:pt x="42843" y="278"/>
                      <a:pt x="42843" y="278"/>
                    </a:cubicBezTo>
                    <a:lnTo>
                      <a:pt x="42842" y="278"/>
                    </a:lnTo>
                    <a:cubicBezTo>
                      <a:pt x="42321" y="91"/>
                      <a:pt x="41749" y="1"/>
                      <a:pt x="4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6"/>
              <p:cNvSpPr/>
              <p:nvPr/>
            </p:nvSpPr>
            <p:spPr>
              <a:xfrm>
                <a:off x="1362125" y="334550"/>
                <a:ext cx="1486550" cy="2694875"/>
              </a:xfrm>
              <a:custGeom>
                <a:avLst/>
                <a:gdLst/>
                <a:ahLst/>
                <a:cxnLst/>
                <a:rect l="l" t="t" r="r" b="b"/>
                <a:pathLst>
                  <a:path w="59462" h="107795" extrusionOk="0">
                    <a:moveTo>
                      <a:pt x="55458" y="9764"/>
                    </a:moveTo>
                    <a:cubicBezTo>
                      <a:pt x="55641" y="10655"/>
                      <a:pt x="55683" y="11245"/>
                      <a:pt x="55683" y="11245"/>
                    </a:cubicBezTo>
                    <a:cubicBezTo>
                      <a:pt x="55993" y="10635"/>
                      <a:pt x="55874" y="10149"/>
                      <a:pt x="55458" y="9764"/>
                    </a:cubicBezTo>
                    <a:close/>
                    <a:moveTo>
                      <a:pt x="14604" y="18443"/>
                    </a:moveTo>
                    <a:cubicBezTo>
                      <a:pt x="14129" y="18720"/>
                      <a:pt x="13837" y="18878"/>
                      <a:pt x="13837" y="18878"/>
                    </a:cubicBezTo>
                    <a:cubicBezTo>
                      <a:pt x="14109" y="18767"/>
                      <a:pt x="14363" y="18621"/>
                      <a:pt x="14604" y="18443"/>
                    </a:cubicBezTo>
                    <a:close/>
                    <a:moveTo>
                      <a:pt x="15486" y="68401"/>
                    </a:moveTo>
                    <a:lnTo>
                      <a:pt x="15486" y="68401"/>
                    </a:lnTo>
                    <a:cubicBezTo>
                      <a:pt x="16896" y="71128"/>
                      <a:pt x="17601" y="72165"/>
                      <a:pt x="17859" y="72165"/>
                    </a:cubicBezTo>
                    <a:cubicBezTo>
                      <a:pt x="18157" y="72165"/>
                      <a:pt x="17851" y="70767"/>
                      <a:pt x="17343" y="68994"/>
                    </a:cubicBezTo>
                    <a:lnTo>
                      <a:pt x="17343" y="68994"/>
                    </a:lnTo>
                    <a:cubicBezTo>
                      <a:pt x="16252" y="68594"/>
                      <a:pt x="15486" y="68401"/>
                      <a:pt x="15486" y="68401"/>
                    </a:cubicBezTo>
                    <a:close/>
                    <a:moveTo>
                      <a:pt x="38188" y="0"/>
                    </a:moveTo>
                    <a:cubicBezTo>
                      <a:pt x="36119" y="0"/>
                      <a:pt x="33790" y="405"/>
                      <a:pt x="31199" y="1413"/>
                    </a:cubicBezTo>
                    <a:cubicBezTo>
                      <a:pt x="18866" y="6209"/>
                      <a:pt x="18195" y="15802"/>
                      <a:pt x="14604" y="18443"/>
                    </a:cubicBezTo>
                    <a:lnTo>
                      <a:pt x="14604" y="18443"/>
                    </a:lnTo>
                    <a:cubicBezTo>
                      <a:pt x="14766" y="18349"/>
                      <a:pt x="14950" y="18240"/>
                      <a:pt x="15151" y="18119"/>
                    </a:cubicBezTo>
                    <a:lnTo>
                      <a:pt x="15151" y="18119"/>
                    </a:lnTo>
                    <a:cubicBezTo>
                      <a:pt x="8781" y="25842"/>
                      <a:pt x="0" y="40785"/>
                      <a:pt x="3111" y="55044"/>
                    </a:cubicBezTo>
                    <a:cubicBezTo>
                      <a:pt x="4790" y="62737"/>
                      <a:pt x="7498" y="64992"/>
                      <a:pt x="10033" y="64992"/>
                    </a:cubicBezTo>
                    <a:cubicBezTo>
                      <a:pt x="12064" y="64992"/>
                      <a:pt x="13984" y="63544"/>
                      <a:pt x="15173" y="62286"/>
                    </a:cubicBezTo>
                    <a:lnTo>
                      <a:pt x="15173" y="62286"/>
                    </a:lnTo>
                    <a:cubicBezTo>
                      <a:pt x="15614" y="63555"/>
                      <a:pt x="16661" y="66613"/>
                      <a:pt x="17343" y="68994"/>
                    </a:cubicBezTo>
                    <a:lnTo>
                      <a:pt x="17343" y="68994"/>
                    </a:lnTo>
                    <a:cubicBezTo>
                      <a:pt x="21026" y="70342"/>
                      <a:pt x="28411" y="74035"/>
                      <a:pt x="22528" y="80551"/>
                    </a:cubicBezTo>
                    <a:cubicBezTo>
                      <a:pt x="22528" y="80551"/>
                      <a:pt x="23593" y="84296"/>
                      <a:pt x="24463" y="86194"/>
                    </a:cubicBezTo>
                    <a:lnTo>
                      <a:pt x="24463" y="86194"/>
                    </a:lnTo>
                    <a:cubicBezTo>
                      <a:pt x="23021" y="91920"/>
                      <a:pt x="20765" y="107795"/>
                      <a:pt x="20765" y="107795"/>
                    </a:cubicBezTo>
                    <a:lnTo>
                      <a:pt x="30708" y="94843"/>
                    </a:lnTo>
                    <a:cubicBezTo>
                      <a:pt x="30708" y="94843"/>
                      <a:pt x="41435" y="86865"/>
                      <a:pt x="40649" y="80066"/>
                    </a:cubicBezTo>
                    <a:lnTo>
                      <a:pt x="40649" y="80066"/>
                    </a:lnTo>
                    <a:cubicBezTo>
                      <a:pt x="40649" y="80067"/>
                      <a:pt x="47621" y="97060"/>
                      <a:pt x="50175" y="97060"/>
                    </a:cubicBezTo>
                    <a:cubicBezTo>
                      <a:pt x="50175" y="97060"/>
                      <a:pt x="40232" y="79597"/>
                      <a:pt x="40822" y="69972"/>
                    </a:cubicBezTo>
                    <a:cubicBezTo>
                      <a:pt x="41411" y="60348"/>
                      <a:pt x="59462" y="33548"/>
                      <a:pt x="53440" y="19966"/>
                    </a:cubicBezTo>
                    <a:cubicBezTo>
                      <a:pt x="52002" y="16721"/>
                      <a:pt x="47924" y="11111"/>
                      <a:pt x="43430" y="8443"/>
                    </a:cubicBezTo>
                    <a:cubicBezTo>
                      <a:pt x="43430" y="8443"/>
                      <a:pt x="44995" y="8340"/>
                      <a:pt x="47015" y="8340"/>
                    </a:cubicBezTo>
                    <a:cubicBezTo>
                      <a:pt x="50075" y="8340"/>
                      <a:pt x="54177" y="8576"/>
                      <a:pt x="55458" y="9764"/>
                    </a:cubicBezTo>
                    <a:lnTo>
                      <a:pt x="55458" y="9764"/>
                    </a:lnTo>
                    <a:cubicBezTo>
                      <a:pt x="54894" y="7018"/>
                      <a:pt x="52985" y="1414"/>
                      <a:pt x="46803" y="1414"/>
                    </a:cubicBezTo>
                    <a:cubicBezTo>
                      <a:pt x="46646" y="1414"/>
                      <a:pt x="46485" y="1417"/>
                      <a:pt x="46322" y="1425"/>
                    </a:cubicBezTo>
                    <a:cubicBezTo>
                      <a:pt x="46322" y="1425"/>
                      <a:pt x="51233" y="3586"/>
                      <a:pt x="50741" y="6727"/>
                    </a:cubicBezTo>
                    <a:cubicBezTo>
                      <a:pt x="50741" y="6727"/>
                      <a:pt x="46625" y="0"/>
                      <a:pt x="381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1327625" y="238100"/>
                <a:ext cx="1546150" cy="2858900"/>
              </a:xfrm>
              <a:custGeom>
                <a:avLst/>
                <a:gdLst/>
                <a:ahLst/>
                <a:cxnLst/>
                <a:rect l="l" t="t" r="r" b="b"/>
                <a:pathLst>
                  <a:path w="61846" h="114356" extrusionOk="0">
                    <a:moveTo>
                      <a:pt x="56021" y="7120"/>
                    </a:moveTo>
                    <a:lnTo>
                      <a:pt x="56021" y="7120"/>
                    </a:lnTo>
                    <a:cubicBezTo>
                      <a:pt x="56190" y="7220"/>
                      <a:pt x="56348" y="7326"/>
                      <a:pt x="56495" y="7435"/>
                    </a:cubicBezTo>
                    <a:lnTo>
                      <a:pt x="56495" y="7435"/>
                    </a:lnTo>
                    <a:cubicBezTo>
                      <a:pt x="56275" y="7175"/>
                      <a:pt x="56021" y="7120"/>
                      <a:pt x="56021" y="7120"/>
                    </a:cubicBezTo>
                    <a:close/>
                    <a:moveTo>
                      <a:pt x="16331" y="103537"/>
                    </a:moveTo>
                    <a:cubicBezTo>
                      <a:pt x="15732" y="104355"/>
                      <a:pt x="15363" y="104836"/>
                      <a:pt x="15363" y="104836"/>
                    </a:cubicBezTo>
                    <a:cubicBezTo>
                      <a:pt x="15717" y="104444"/>
                      <a:pt x="16039" y="104009"/>
                      <a:pt x="16331" y="103537"/>
                    </a:cubicBezTo>
                    <a:close/>
                    <a:moveTo>
                      <a:pt x="38460" y="1"/>
                    </a:moveTo>
                    <a:cubicBezTo>
                      <a:pt x="36390" y="1"/>
                      <a:pt x="34061" y="406"/>
                      <a:pt x="31469" y="1414"/>
                    </a:cubicBezTo>
                    <a:cubicBezTo>
                      <a:pt x="18310" y="6530"/>
                      <a:pt x="12614" y="17334"/>
                      <a:pt x="8293" y="19103"/>
                    </a:cubicBezTo>
                    <a:cubicBezTo>
                      <a:pt x="8293" y="19103"/>
                      <a:pt x="13215" y="17861"/>
                      <a:pt x="17025" y="16269"/>
                    </a:cubicBezTo>
                    <a:lnTo>
                      <a:pt x="17025" y="16269"/>
                    </a:lnTo>
                    <a:cubicBezTo>
                      <a:pt x="10674" y="23231"/>
                      <a:pt x="0" y="39543"/>
                      <a:pt x="3383" y="55045"/>
                    </a:cubicBezTo>
                    <a:cubicBezTo>
                      <a:pt x="8097" y="76651"/>
                      <a:pt x="12909" y="88288"/>
                      <a:pt x="7212" y="94623"/>
                    </a:cubicBezTo>
                    <a:cubicBezTo>
                      <a:pt x="7212" y="94623"/>
                      <a:pt x="16820" y="84754"/>
                      <a:pt x="17160" y="74933"/>
                    </a:cubicBezTo>
                    <a:lnTo>
                      <a:pt x="17160" y="74933"/>
                    </a:lnTo>
                    <a:cubicBezTo>
                      <a:pt x="18686" y="83146"/>
                      <a:pt x="20401" y="96967"/>
                      <a:pt x="16331" y="103537"/>
                    </a:cubicBezTo>
                    <a:lnTo>
                      <a:pt x="16331" y="103537"/>
                    </a:lnTo>
                    <a:cubicBezTo>
                      <a:pt x="18013" y="101244"/>
                      <a:pt x="21507" y="96302"/>
                      <a:pt x="23760" y="91889"/>
                    </a:cubicBezTo>
                    <a:lnTo>
                      <a:pt x="23760" y="91889"/>
                    </a:lnTo>
                    <a:cubicBezTo>
                      <a:pt x="22230" y="100806"/>
                      <a:pt x="20435" y="114356"/>
                      <a:pt x="20435" y="114356"/>
                    </a:cubicBezTo>
                    <a:lnTo>
                      <a:pt x="35481" y="103853"/>
                    </a:lnTo>
                    <a:cubicBezTo>
                      <a:pt x="35481" y="103853"/>
                      <a:pt x="42075" y="98108"/>
                      <a:pt x="42468" y="86984"/>
                    </a:cubicBezTo>
                    <a:cubicBezTo>
                      <a:pt x="42468" y="86984"/>
                      <a:pt x="49736" y="101202"/>
                      <a:pt x="52289" y="101202"/>
                    </a:cubicBezTo>
                    <a:cubicBezTo>
                      <a:pt x="52289" y="101202"/>
                      <a:pt x="40504" y="79597"/>
                      <a:pt x="41094" y="69973"/>
                    </a:cubicBezTo>
                    <a:cubicBezTo>
                      <a:pt x="41684" y="60348"/>
                      <a:pt x="53606" y="21565"/>
                      <a:pt x="53606" y="21565"/>
                    </a:cubicBezTo>
                    <a:cubicBezTo>
                      <a:pt x="53606" y="21565"/>
                      <a:pt x="61846" y="11419"/>
                      <a:pt x="56495" y="7435"/>
                    </a:cubicBezTo>
                    <a:lnTo>
                      <a:pt x="56495" y="7435"/>
                    </a:lnTo>
                    <a:cubicBezTo>
                      <a:pt x="56867" y="7875"/>
                      <a:pt x="57146" y="8902"/>
                      <a:pt x="55954" y="11246"/>
                    </a:cubicBezTo>
                    <a:cubicBezTo>
                      <a:pt x="55954" y="11246"/>
                      <a:pt x="55263" y="1413"/>
                      <a:pt x="47073" y="1413"/>
                    </a:cubicBezTo>
                    <a:cubicBezTo>
                      <a:pt x="46916" y="1413"/>
                      <a:pt x="46756" y="1417"/>
                      <a:pt x="46593" y="1424"/>
                    </a:cubicBezTo>
                    <a:cubicBezTo>
                      <a:pt x="46593" y="1424"/>
                      <a:pt x="51504" y="3585"/>
                      <a:pt x="51013" y="6728"/>
                    </a:cubicBezTo>
                    <a:cubicBezTo>
                      <a:pt x="51013" y="6728"/>
                      <a:pt x="46896" y="1"/>
                      <a:pt x="384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1838500" y="2629425"/>
                <a:ext cx="2384875" cy="2155350"/>
              </a:xfrm>
              <a:custGeom>
                <a:avLst/>
                <a:gdLst/>
                <a:ahLst/>
                <a:cxnLst/>
                <a:rect l="l" t="t" r="r" b="b"/>
                <a:pathLst>
                  <a:path w="95395" h="86214" extrusionOk="0">
                    <a:moveTo>
                      <a:pt x="53767" y="1"/>
                    </a:moveTo>
                    <a:cubicBezTo>
                      <a:pt x="51567" y="19319"/>
                      <a:pt x="45630" y="25379"/>
                      <a:pt x="39047" y="25379"/>
                    </a:cubicBezTo>
                    <a:cubicBezTo>
                      <a:pt x="27963" y="25379"/>
                      <a:pt x="15046" y="8200"/>
                      <a:pt x="15046" y="8200"/>
                    </a:cubicBezTo>
                    <a:cubicBezTo>
                      <a:pt x="15046" y="8200"/>
                      <a:pt x="2385" y="16462"/>
                      <a:pt x="0" y="18701"/>
                    </a:cubicBezTo>
                    <a:cubicBezTo>
                      <a:pt x="0" y="18701"/>
                      <a:pt x="14766" y="23914"/>
                      <a:pt x="15650" y="44930"/>
                    </a:cubicBezTo>
                    <a:cubicBezTo>
                      <a:pt x="16097" y="55526"/>
                      <a:pt x="2783" y="72278"/>
                      <a:pt x="2783" y="72278"/>
                    </a:cubicBezTo>
                    <a:cubicBezTo>
                      <a:pt x="2451" y="72609"/>
                      <a:pt x="4651" y="83230"/>
                      <a:pt x="4651" y="83230"/>
                    </a:cubicBezTo>
                    <a:cubicBezTo>
                      <a:pt x="8066" y="85342"/>
                      <a:pt x="14153" y="86214"/>
                      <a:pt x="21607" y="86214"/>
                    </a:cubicBezTo>
                    <a:cubicBezTo>
                      <a:pt x="48992" y="86214"/>
                      <a:pt x="94826" y="74439"/>
                      <a:pt x="94363" y="69089"/>
                    </a:cubicBezTo>
                    <a:cubicBezTo>
                      <a:pt x="93773" y="62281"/>
                      <a:pt x="95394" y="50086"/>
                      <a:pt x="95394" y="50086"/>
                    </a:cubicBezTo>
                    <a:lnTo>
                      <a:pt x="95394" y="50086"/>
                    </a:lnTo>
                    <a:cubicBezTo>
                      <a:pt x="93457" y="50489"/>
                      <a:pt x="91665" y="50679"/>
                      <a:pt x="90010" y="50679"/>
                    </a:cubicBezTo>
                    <a:cubicBezTo>
                      <a:pt x="63561" y="50679"/>
                      <a:pt x="71824" y="2211"/>
                      <a:pt x="71824" y="2210"/>
                    </a:cubicBezTo>
                    <a:lnTo>
                      <a:pt x="71824" y="2210"/>
                    </a:lnTo>
                    <a:cubicBezTo>
                      <a:pt x="71824" y="2210"/>
                      <a:pt x="69262" y="3063"/>
                      <a:pt x="66057" y="3063"/>
                    </a:cubicBezTo>
                    <a:cubicBezTo>
                      <a:pt x="65818" y="3063"/>
                      <a:pt x="65576" y="3058"/>
                      <a:pt x="65331" y="3048"/>
                    </a:cubicBezTo>
                    <a:cubicBezTo>
                      <a:pt x="61794" y="2900"/>
                      <a:pt x="53767" y="1"/>
                      <a:pt x="537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2229475" y="3784050"/>
                <a:ext cx="25" cy="25"/>
              </a:xfrm>
              <a:custGeom>
                <a:avLst/>
                <a:gdLst/>
                <a:ahLst/>
                <a:cxnLst/>
                <a:rect l="l" t="t" r="r" b="b"/>
                <a:pathLst>
                  <a:path w="1" h="1" extrusionOk="0">
                    <a:moveTo>
                      <a:pt x="1" y="0"/>
                    </a:moveTo>
                    <a:close/>
                  </a:path>
                </a:pathLst>
              </a:custGeom>
              <a:solidFill>
                <a:srgbClr val="CC5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3162650" y="2629400"/>
                <a:ext cx="471475" cy="787025"/>
              </a:xfrm>
              <a:custGeom>
                <a:avLst/>
                <a:gdLst/>
                <a:ahLst/>
                <a:cxnLst/>
                <a:rect l="l" t="t" r="r" b="b"/>
                <a:pathLst>
                  <a:path w="18859" h="31481" extrusionOk="0">
                    <a:moveTo>
                      <a:pt x="801" y="0"/>
                    </a:moveTo>
                    <a:cubicBezTo>
                      <a:pt x="572" y="2392"/>
                      <a:pt x="303" y="4614"/>
                      <a:pt x="1" y="6677"/>
                    </a:cubicBezTo>
                    <a:cubicBezTo>
                      <a:pt x="2" y="6677"/>
                      <a:pt x="1304" y="2907"/>
                      <a:pt x="4540" y="2907"/>
                    </a:cubicBezTo>
                    <a:cubicBezTo>
                      <a:pt x="4890" y="2907"/>
                      <a:pt x="5263" y="2951"/>
                      <a:pt x="5660" y="3049"/>
                    </a:cubicBezTo>
                    <a:cubicBezTo>
                      <a:pt x="9719" y="4052"/>
                      <a:pt x="15420" y="4691"/>
                      <a:pt x="15329" y="10710"/>
                    </a:cubicBezTo>
                    <a:cubicBezTo>
                      <a:pt x="15262" y="15115"/>
                      <a:pt x="17535" y="25972"/>
                      <a:pt x="18759" y="31481"/>
                    </a:cubicBezTo>
                    <a:cubicBezTo>
                      <a:pt x="16176" y="17942"/>
                      <a:pt x="18858" y="2211"/>
                      <a:pt x="18858" y="2210"/>
                    </a:cubicBezTo>
                    <a:lnTo>
                      <a:pt x="18858" y="2210"/>
                    </a:lnTo>
                    <a:cubicBezTo>
                      <a:pt x="18858" y="2210"/>
                      <a:pt x="16298" y="3063"/>
                      <a:pt x="13095" y="3063"/>
                    </a:cubicBezTo>
                    <a:cubicBezTo>
                      <a:pt x="12855" y="3063"/>
                      <a:pt x="12611" y="3058"/>
                      <a:pt x="12365" y="3048"/>
                    </a:cubicBezTo>
                    <a:cubicBezTo>
                      <a:pt x="8828" y="2901"/>
                      <a:pt x="801" y="0"/>
                      <a:pt x="801" y="0"/>
                    </a:cubicBezTo>
                    <a:close/>
                  </a:path>
                </a:pathLst>
              </a:custGeom>
              <a:solidFill>
                <a:srgbClr val="EA7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3650375" y="3498700"/>
                <a:ext cx="225" cy="750"/>
              </a:xfrm>
              <a:custGeom>
                <a:avLst/>
                <a:gdLst/>
                <a:ahLst/>
                <a:cxnLst/>
                <a:rect l="l" t="t" r="r" b="b"/>
                <a:pathLst>
                  <a:path w="9" h="30" extrusionOk="0">
                    <a:moveTo>
                      <a:pt x="1" y="1"/>
                    </a:moveTo>
                    <a:lnTo>
                      <a:pt x="7" y="29"/>
                    </a:lnTo>
                    <a:lnTo>
                      <a:pt x="8" y="27"/>
                    </a:lnTo>
                    <a:cubicBezTo>
                      <a:pt x="5" y="19"/>
                      <a:pt x="3" y="10"/>
                      <a:pt x="1" y="1"/>
                    </a:cubicBezTo>
                    <a:close/>
                  </a:path>
                </a:pathLst>
              </a:custGeom>
              <a:solidFill>
                <a:srgbClr val="CC5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2604100" y="3538975"/>
                <a:ext cx="709550" cy="118775"/>
              </a:xfrm>
              <a:custGeom>
                <a:avLst/>
                <a:gdLst/>
                <a:ahLst/>
                <a:cxnLst/>
                <a:rect l="l" t="t" r="r" b="b"/>
                <a:pathLst>
                  <a:path w="28382" h="4751" extrusionOk="0">
                    <a:moveTo>
                      <a:pt x="28381" y="1"/>
                    </a:moveTo>
                    <a:lnTo>
                      <a:pt x="1" y="2874"/>
                    </a:lnTo>
                    <a:cubicBezTo>
                      <a:pt x="1" y="2874"/>
                      <a:pt x="1961" y="4750"/>
                      <a:pt x="7816" y="4750"/>
                    </a:cubicBezTo>
                    <a:cubicBezTo>
                      <a:pt x="12208" y="4750"/>
                      <a:pt x="18791" y="3695"/>
                      <a:pt x="28381" y="1"/>
                    </a:cubicBezTo>
                    <a:close/>
                  </a:path>
                </a:pathLst>
              </a:custGeom>
              <a:solidFill>
                <a:srgbClr val="EA7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2636275" y="4429175"/>
                <a:ext cx="1153875" cy="145750"/>
              </a:xfrm>
              <a:custGeom>
                <a:avLst/>
                <a:gdLst/>
                <a:ahLst/>
                <a:cxnLst/>
                <a:rect l="l" t="t" r="r" b="b"/>
                <a:pathLst>
                  <a:path w="46155" h="5830" extrusionOk="0">
                    <a:moveTo>
                      <a:pt x="46155" y="1"/>
                    </a:moveTo>
                    <a:lnTo>
                      <a:pt x="1" y="4789"/>
                    </a:lnTo>
                    <a:cubicBezTo>
                      <a:pt x="1" y="4789"/>
                      <a:pt x="1738" y="5829"/>
                      <a:pt x="8037" y="5829"/>
                    </a:cubicBezTo>
                    <a:cubicBezTo>
                      <a:pt x="14642" y="5829"/>
                      <a:pt x="26262" y="4686"/>
                      <a:pt x="46155" y="1"/>
                    </a:cubicBezTo>
                    <a:close/>
                  </a:path>
                </a:pathLst>
              </a:custGeom>
              <a:solidFill>
                <a:srgbClr val="EA7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1838500" y="2834400"/>
                <a:ext cx="532450" cy="318475"/>
              </a:xfrm>
              <a:custGeom>
                <a:avLst/>
                <a:gdLst/>
                <a:ahLst/>
                <a:cxnLst/>
                <a:rect l="l" t="t" r="r" b="b"/>
                <a:pathLst>
                  <a:path w="21298" h="12739" extrusionOk="0">
                    <a:moveTo>
                      <a:pt x="15046" y="1"/>
                    </a:moveTo>
                    <a:lnTo>
                      <a:pt x="0" y="10504"/>
                    </a:lnTo>
                    <a:lnTo>
                      <a:pt x="4011" y="12739"/>
                    </a:lnTo>
                    <a:cubicBezTo>
                      <a:pt x="4011" y="12739"/>
                      <a:pt x="10623" y="4376"/>
                      <a:pt x="13883" y="4376"/>
                    </a:cubicBezTo>
                    <a:cubicBezTo>
                      <a:pt x="14240" y="4376"/>
                      <a:pt x="14558" y="4477"/>
                      <a:pt x="14821" y="4700"/>
                    </a:cubicBezTo>
                    <a:cubicBezTo>
                      <a:pt x="17489" y="6959"/>
                      <a:pt x="21298" y="8975"/>
                      <a:pt x="21298" y="8975"/>
                    </a:cubicBezTo>
                    <a:lnTo>
                      <a:pt x="15046" y="1"/>
                    </a:lnTo>
                    <a:close/>
                  </a:path>
                </a:pathLst>
              </a:custGeom>
              <a:solidFill>
                <a:srgbClr val="EA7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Subtitle 4">
            <a:extLst>
              <a:ext uri="{FF2B5EF4-FFF2-40B4-BE49-F238E27FC236}">
                <a16:creationId xmlns:a16="http://schemas.microsoft.com/office/drawing/2014/main" id="{AB950201-0A17-FE67-B0FF-629F5788A3FF}"/>
              </a:ext>
            </a:extLst>
          </p:cNvPr>
          <p:cNvSpPr>
            <a:spLocks noGrp="1"/>
          </p:cNvSpPr>
          <p:nvPr>
            <p:ph type="subTitle" idx="1"/>
          </p:nvPr>
        </p:nvSpPr>
        <p:spPr>
          <a:xfrm>
            <a:off x="176257" y="971499"/>
            <a:ext cx="5919217" cy="3422138"/>
          </a:xfrm>
        </p:spPr>
        <p:txBody>
          <a:bodyPr/>
          <a:lstStyle/>
          <a:p>
            <a:pPr algn="l">
              <a:buFont typeface="Arial" panose="020B0604020202020204" pitchFamily="34" charset="0"/>
              <a:buChar char="•"/>
            </a:pPr>
            <a:r>
              <a:rPr lang="en-US"/>
              <a:t>Global and Vietnam obesity rates from 1975 to 2016 show an alarming upward trend, underscoring the impact of fast food and sedentary lifestyles.</a:t>
            </a:r>
          </a:p>
          <a:p>
            <a:pPr algn="l">
              <a:buFont typeface="Arial" panose="020B0604020202020204" pitchFamily="34" charset="0"/>
              <a:buChar char="•"/>
            </a:pPr>
            <a:r>
              <a:rPr lang="en-US"/>
              <a:t>Analysis reveals significant obesity rate trends across demographics, suggesting the necessity for customized health interventions and policies.</a:t>
            </a:r>
          </a:p>
          <a:p>
            <a:pPr algn="l">
              <a:buFont typeface="Arial" panose="020B0604020202020204" pitchFamily="34" charset="0"/>
              <a:buChar char="•"/>
            </a:pPr>
            <a:r>
              <a:rPr lang="en-US"/>
              <a:t>A computational model on teachers' obesity patterns highlights the complex interplay of lifestyle choices and environmental factors in obesity.</a:t>
            </a:r>
          </a:p>
          <a:p>
            <a:pPr algn="l">
              <a:buFont typeface="Arial" panose="020B0604020202020204" pitchFamily="34" charset="0"/>
              <a:buChar char="•"/>
            </a:pPr>
            <a:r>
              <a:rPr lang="en-US"/>
              <a:t>The findings advocate for educational campaigns, systemic changes for healthier living, and the use of predictive modeling to support at-risk groups.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p:nvPr>
        </p:nvSpPr>
        <p:spPr>
          <a:xfrm>
            <a:off x="5031100" y="2923418"/>
            <a:ext cx="2949000" cy="6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299" name="Google Shape;299;p31"/>
          <p:cNvSpPr txBox="1">
            <a:spLocks noGrp="1"/>
          </p:cNvSpPr>
          <p:nvPr>
            <p:ph type="title" idx="2"/>
          </p:nvPr>
        </p:nvSpPr>
        <p:spPr>
          <a:xfrm>
            <a:off x="5031100" y="2044893"/>
            <a:ext cx="2438400" cy="6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 name="Subtitle 2">
            <a:extLst>
              <a:ext uri="{FF2B5EF4-FFF2-40B4-BE49-F238E27FC236}">
                <a16:creationId xmlns:a16="http://schemas.microsoft.com/office/drawing/2014/main" id="{A81F0DC0-0689-C673-3C97-DC2AEC3992FA}"/>
              </a:ext>
            </a:extLst>
          </p:cNvPr>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2"/>
          <p:cNvSpPr txBox="1">
            <a:spLocks noGrp="1"/>
          </p:cNvSpPr>
          <p:nvPr>
            <p:ph type="title"/>
          </p:nvPr>
        </p:nvSpPr>
        <p:spPr>
          <a:xfrm>
            <a:off x="4813550" y="312634"/>
            <a:ext cx="3142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305" name="Google Shape;305;p32"/>
          <p:cNvSpPr txBox="1">
            <a:spLocks noGrp="1"/>
          </p:cNvSpPr>
          <p:nvPr>
            <p:ph type="body" idx="1"/>
          </p:nvPr>
        </p:nvSpPr>
        <p:spPr>
          <a:xfrm>
            <a:off x="3925925" y="1366231"/>
            <a:ext cx="5373984" cy="1867500"/>
          </a:xfrm>
          <a:prstGeom prst="rect">
            <a:avLst/>
          </a:prstGeom>
        </p:spPr>
        <p:txBody>
          <a:bodyPr spcFirstLastPara="1" wrap="square" lIns="91425" tIns="91425" rIns="91425" bIns="91425" anchor="t" anchorCtr="0">
            <a:noAutofit/>
          </a:bodyPr>
          <a:lstStyle/>
          <a:p>
            <a:pPr marL="285750" indent="-285750" algn="l">
              <a:spcAft>
                <a:spcPts val="1600"/>
              </a:spcAft>
            </a:pPr>
            <a:r>
              <a:rPr lang="en-US"/>
              <a:t>The report analyzes global obesity trends from 1975 to 2016, highlighting Vietnam's situation.</a:t>
            </a:r>
          </a:p>
          <a:p>
            <a:pPr marL="285750" indent="-285750" algn="l">
              <a:spcAft>
                <a:spcPts val="1600"/>
              </a:spcAft>
            </a:pPr>
            <a:r>
              <a:rPr lang="en-US"/>
              <a:t>It utilizes a computer model based on obesity data to analyze patterns specifically among teachers, aiming to understand the prevalence and causes of obesity within this group.</a:t>
            </a:r>
          </a:p>
          <a:p>
            <a:pPr marL="285750" indent="-285750" algn="l">
              <a:spcAft>
                <a:spcPts val="1600"/>
              </a:spcAft>
            </a:pPr>
            <a:r>
              <a:rPr lang="en-US"/>
              <a:t>The goal is to identify effective strategies for promoting healthier lifestyles and preventing obesity-related health issues, particularly in educational settings.</a:t>
            </a:r>
          </a:p>
        </p:txBody>
      </p:sp>
      <p:grpSp>
        <p:nvGrpSpPr>
          <p:cNvPr id="306" name="Google Shape;306;p32"/>
          <p:cNvGrpSpPr/>
          <p:nvPr/>
        </p:nvGrpSpPr>
        <p:grpSpPr>
          <a:xfrm>
            <a:off x="6234588" y="1089181"/>
            <a:ext cx="430700" cy="116100"/>
            <a:chOff x="4356650" y="865325"/>
            <a:chExt cx="430700" cy="116100"/>
          </a:xfrm>
        </p:grpSpPr>
        <p:sp>
          <p:nvSpPr>
            <p:cNvPr id="307" name="Google Shape;307;p32"/>
            <p:cNvSpPr/>
            <p:nvPr/>
          </p:nvSpPr>
          <p:spPr>
            <a:xfrm>
              <a:off x="43566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2"/>
            <p:cNvSpPr/>
            <p:nvPr/>
          </p:nvSpPr>
          <p:spPr>
            <a:xfrm>
              <a:off x="45139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4671250" y="865325"/>
              <a:ext cx="116100" cy="1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2"/>
          <p:cNvGrpSpPr/>
          <p:nvPr/>
        </p:nvGrpSpPr>
        <p:grpSpPr>
          <a:xfrm>
            <a:off x="1302296" y="841604"/>
            <a:ext cx="2514463" cy="3864445"/>
            <a:chOff x="1083375" y="704776"/>
            <a:chExt cx="2657995" cy="4085037"/>
          </a:xfrm>
        </p:grpSpPr>
        <p:sp>
          <p:nvSpPr>
            <p:cNvPr id="311" name="Google Shape;311;p32"/>
            <p:cNvSpPr/>
            <p:nvPr/>
          </p:nvSpPr>
          <p:spPr>
            <a:xfrm>
              <a:off x="1541348" y="4463133"/>
              <a:ext cx="1803241" cy="326680"/>
            </a:xfrm>
            <a:custGeom>
              <a:avLst/>
              <a:gdLst/>
              <a:ahLst/>
              <a:cxnLst/>
              <a:rect l="l" t="t" r="r" b="b"/>
              <a:pathLst>
                <a:path w="88644" h="16059" extrusionOk="0">
                  <a:moveTo>
                    <a:pt x="44321" y="16058"/>
                  </a:moveTo>
                  <a:cubicBezTo>
                    <a:pt x="68733" y="16058"/>
                    <a:pt x="88643" y="12452"/>
                    <a:pt x="88643" y="8030"/>
                  </a:cubicBezTo>
                  <a:cubicBezTo>
                    <a:pt x="88643" y="3608"/>
                    <a:pt x="68732" y="1"/>
                    <a:pt x="44321" y="1"/>
                  </a:cubicBezTo>
                  <a:cubicBezTo>
                    <a:pt x="19911" y="1"/>
                    <a:pt x="1" y="3608"/>
                    <a:pt x="1" y="8029"/>
                  </a:cubicBezTo>
                  <a:cubicBezTo>
                    <a:pt x="1" y="12450"/>
                    <a:pt x="19911" y="16058"/>
                    <a:pt x="44321" y="16058"/>
                  </a:cubicBezTo>
                  <a:close/>
                </a:path>
              </a:pathLst>
            </a:custGeom>
            <a:solidFill>
              <a:srgbClr val="3D58A3">
                <a:alpha val="31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2410986" y="4349789"/>
              <a:ext cx="452946" cy="323690"/>
            </a:xfrm>
            <a:custGeom>
              <a:avLst/>
              <a:gdLst/>
              <a:ahLst/>
              <a:cxnLst/>
              <a:rect l="l" t="t" r="r" b="b"/>
              <a:pathLst>
                <a:path w="22266" h="15912" extrusionOk="0">
                  <a:moveTo>
                    <a:pt x="1796" y="513"/>
                  </a:moveTo>
                  <a:cubicBezTo>
                    <a:pt x="898" y="1798"/>
                    <a:pt x="0" y="5716"/>
                    <a:pt x="178" y="7782"/>
                  </a:cubicBezTo>
                  <a:cubicBezTo>
                    <a:pt x="355" y="9847"/>
                    <a:pt x="334" y="10162"/>
                    <a:pt x="1584" y="10665"/>
                  </a:cubicBezTo>
                  <a:cubicBezTo>
                    <a:pt x="3874" y="11587"/>
                    <a:pt x="3371" y="10476"/>
                    <a:pt x="7604" y="13477"/>
                  </a:cubicBezTo>
                  <a:cubicBezTo>
                    <a:pt x="8825" y="14342"/>
                    <a:pt x="11778" y="15771"/>
                    <a:pt x="15411" y="15841"/>
                  </a:cubicBezTo>
                  <a:cubicBezTo>
                    <a:pt x="19043" y="15911"/>
                    <a:pt x="22266" y="15387"/>
                    <a:pt x="22266" y="13462"/>
                  </a:cubicBezTo>
                  <a:cubicBezTo>
                    <a:pt x="22266" y="11536"/>
                    <a:pt x="21134" y="10637"/>
                    <a:pt x="18485" y="8796"/>
                  </a:cubicBezTo>
                  <a:cubicBezTo>
                    <a:pt x="15836" y="6954"/>
                    <a:pt x="13246" y="3426"/>
                    <a:pt x="12478" y="1829"/>
                  </a:cubicBezTo>
                  <a:cubicBezTo>
                    <a:pt x="11711" y="232"/>
                    <a:pt x="9127" y="628"/>
                    <a:pt x="7972" y="1140"/>
                  </a:cubicBezTo>
                  <a:cubicBezTo>
                    <a:pt x="6817" y="1653"/>
                    <a:pt x="5647" y="4620"/>
                    <a:pt x="4106" y="3594"/>
                  </a:cubicBezTo>
                  <a:cubicBezTo>
                    <a:pt x="2567" y="2569"/>
                    <a:pt x="2309" y="1"/>
                    <a:pt x="1796" y="5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a:off x="1871657" y="4349789"/>
              <a:ext cx="452946" cy="323690"/>
            </a:xfrm>
            <a:custGeom>
              <a:avLst/>
              <a:gdLst/>
              <a:ahLst/>
              <a:cxnLst/>
              <a:rect l="l" t="t" r="r" b="b"/>
              <a:pathLst>
                <a:path w="22266" h="15912" extrusionOk="0">
                  <a:moveTo>
                    <a:pt x="20471" y="513"/>
                  </a:moveTo>
                  <a:cubicBezTo>
                    <a:pt x="21368" y="1798"/>
                    <a:pt x="22266" y="5716"/>
                    <a:pt x="22089" y="7782"/>
                  </a:cubicBezTo>
                  <a:cubicBezTo>
                    <a:pt x="21912" y="9847"/>
                    <a:pt x="21933" y="10162"/>
                    <a:pt x="20682" y="10665"/>
                  </a:cubicBezTo>
                  <a:cubicBezTo>
                    <a:pt x="18393" y="11587"/>
                    <a:pt x="18894" y="10476"/>
                    <a:pt x="14662" y="13477"/>
                  </a:cubicBezTo>
                  <a:cubicBezTo>
                    <a:pt x="13441" y="14342"/>
                    <a:pt x="10488" y="15771"/>
                    <a:pt x="6856" y="15841"/>
                  </a:cubicBezTo>
                  <a:cubicBezTo>
                    <a:pt x="3224" y="15911"/>
                    <a:pt x="1" y="15387"/>
                    <a:pt x="1" y="13462"/>
                  </a:cubicBezTo>
                  <a:cubicBezTo>
                    <a:pt x="1" y="11536"/>
                    <a:pt x="1132" y="10637"/>
                    <a:pt x="3782" y="8796"/>
                  </a:cubicBezTo>
                  <a:cubicBezTo>
                    <a:pt x="6430" y="6954"/>
                    <a:pt x="9020" y="3426"/>
                    <a:pt x="9788" y="1829"/>
                  </a:cubicBezTo>
                  <a:cubicBezTo>
                    <a:pt x="10555" y="232"/>
                    <a:pt x="13139" y="628"/>
                    <a:pt x="14294" y="1140"/>
                  </a:cubicBezTo>
                  <a:cubicBezTo>
                    <a:pt x="15450" y="1653"/>
                    <a:pt x="16620" y="4620"/>
                    <a:pt x="18159" y="3594"/>
                  </a:cubicBezTo>
                  <a:cubicBezTo>
                    <a:pt x="19700" y="2569"/>
                    <a:pt x="19957" y="1"/>
                    <a:pt x="20471" y="51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1978410" y="2816642"/>
              <a:ext cx="381259" cy="1756392"/>
            </a:xfrm>
            <a:custGeom>
              <a:avLst/>
              <a:gdLst/>
              <a:ahLst/>
              <a:cxnLst/>
              <a:rect l="l" t="t" r="r" b="b"/>
              <a:pathLst>
                <a:path w="18742" h="86341" extrusionOk="0">
                  <a:moveTo>
                    <a:pt x="9377" y="1"/>
                  </a:moveTo>
                  <a:lnTo>
                    <a:pt x="9377" y="1"/>
                  </a:lnTo>
                  <a:cubicBezTo>
                    <a:pt x="14514" y="1"/>
                    <a:pt x="18716" y="2929"/>
                    <a:pt x="18716" y="6505"/>
                  </a:cubicBezTo>
                  <a:lnTo>
                    <a:pt x="18716" y="38693"/>
                  </a:lnTo>
                  <a:cubicBezTo>
                    <a:pt x="18742" y="39056"/>
                    <a:pt x="18742" y="39421"/>
                    <a:pt x="18716" y="39786"/>
                  </a:cubicBezTo>
                  <a:lnTo>
                    <a:pt x="18716" y="39792"/>
                  </a:lnTo>
                  <a:lnTo>
                    <a:pt x="18716" y="40512"/>
                  </a:lnTo>
                  <a:cubicBezTo>
                    <a:pt x="18716" y="40875"/>
                    <a:pt x="18672" y="41237"/>
                    <a:pt x="18585" y="41591"/>
                  </a:cubicBezTo>
                  <a:lnTo>
                    <a:pt x="14772" y="77142"/>
                  </a:lnTo>
                  <a:cubicBezTo>
                    <a:pt x="8968" y="86341"/>
                    <a:pt x="8202" y="76638"/>
                    <a:pt x="4752" y="77124"/>
                  </a:cubicBezTo>
                  <a:lnTo>
                    <a:pt x="241" y="41856"/>
                  </a:lnTo>
                  <a:cubicBezTo>
                    <a:pt x="107" y="41420"/>
                    <a:pt x="39" y="40966"/>
                    <a:pt x="39" y="40511"/>
                  </a:cubicBezTo>
                  <a:lnTo>
                    <a:pt x="39" y="39772"/>
                  </a:lnTo>
                  <a:cubicBezTo>
                    <a:pt x="0" y="39375"/>
                    <a:pt x="0" y="38974"/>
                    <a:pt x="39" y="38577"/>
                  </a:cubicBezTo>
                  <a:lnTo>
                    <a:pt x="39" y="6505"/>
                  </a:lnTo>
                  <a:cubicBezTo>
                    <a:pt x="39" y="2929"/>
                    <a:pt x="4240" y="1"/>
                    <a:pt x="9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2388775" y="2816650"/>
              <a:ext cx="350885" cy="1756392"/>
            </a:xfrm>
            <a:custGeom>
              <a:avLst/>
              <a:gdLst/>
              <a:ahLst/>
              <a:cxnLst/>
              <a:rect l="l" t="t" r="r" b="b"/>
              <a:pathLst>
                <a:path w="17859" h="86341" extrusionOk="0">
                  <a:moveTo>
                    <a:pt x="25" y="39784"/>
                  </a:moveTo>
                  <a:lnTo>
                    <a:pt x="25" y="40511"/>
                  </a:lnTo>
                  <a:cubicBezTo>
                    <a:pt x="26" y="40874"/>
                    <a:pt x="68" y="41236"/>
                    <a:pt x="150" y="41590"/>
                  </a:cubicBezTo>
                  <a:lnTo>
                    <a:pt x="3529" y="77142"/>
                  </a:lnTo>
                  <a:cubicBezTo>
                    <a:pt x="9335" y="86341"/>
                    <a:pt x="10097" y="76636"/>
                    <a:pt x="13549" y="77123"/>
                  </a:cubicBezTo>
                  <a:lnTo>
                    <a:pt x="17628" y="41853"/>
                  </a:lnTo>
                  <a:cubicBezTo>
                    <a:pt x="17756" y="41417"/>
                    <a:pt x="17820" y="40965"/>
                    <a:pt x="17820" y="40511"/>
                  </a:cubicBezTo>
                  <a:lnTo>
                    <a:pt x="17820" y="39786"/>
                  </a:lnTo>
                  <a:cubicBezTo>
                    <a:pt x="17858" y="39381"/>
                    <a:pt x="17858" y="38973"/>
                    <a:pt x="17820" y="38568"/>
                  </a:cubicBezTo>
                  <a:lnTo>
                    <a:pt x="17820" y="6505"/>
                  </a:lnTo>
                  <a:cubicBezTo>
                    <a:pt x="17820" y="2928"/>
                    <a:pt x="13817" y="1"/>
                    <a:pt x="8922" y="1"/>
                  </a:cubicBezTo>
                  <a:lnTo>
                    <a:pt x="8922" y="1"/>
                  </a:lnTo>
                  <a:cubicBezTo>
                    <a:pt x="4029" y="1"/>
                    <a:pt x="25" y="2929"/>
                    <a:pt x="25" y="6505"/>
                  </a:cubicBezTo>
                  <a:lnTo>
                    <a:pt x="25" y="38693"/>
                  </a:lnTo>
                  <a:cubicBezTo>
                    <a:pt x="1" y="39056"/>
                    <a:pt x="1" y="39421"/>
                    <a:pt x="25" y="3978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1779855" y="2388879"/>
              <a:ext cx="1126730" cy="1072762"/>
            </a:xfrm>
            <a:custGeom>
              <a:avLst/>
              <a:gdLst/>
              <a:ahLst/>
              <a:cxnLst/>
              <a:rect l="l" t="t" r="r" b="b"/>
              <a:pathLst>
                <a:path w="55388" h="52735" extrusionOk="0">
                  <a:moveTo>
                    <a:pt x="4855" y="0"/>
                  </a:moveTo>
                  <a:lnTo>
                    <a:pt x="52705" y="0"/>
                  </a:lnTo>
                  <a:cubicBezTo>
                    <a:pt x="55387" y="11406"/>
                    <a:pt x="55337" y="40666"/>
                    <a:pt x="50912" y="52734"/>
                  </a:cubicBezTo>
                  <a:lnTo>
                    <a:pt x="29688" y="52734"/>
                  </a:lnTo>
                  <a:cubicBezTo>
                    <a:pt x="29386" y="44312"/>
                    <a:pt x="29082" y="45616"/>
                    <a:pt x="28780" y="37193"/>
                  </a:cubicBezTo>
                  <a:cubicBezTo>
                    <a:pt x="28477" y="45616"/>
                    <a:pt x="28882" y="44312"/>
                    <a:pt x="28580" y="52734"/>
                  </a:cubicBezTo>
                  <a:lnTo>
                    <a:pt x="6647" y="52734"/>
                  </a:lnTo>
                  <a:cubicBezTo>
                    <a:pt x="840" y="41348"/>
                    <a:pt x="0" y="12051"/>
                    <a:pt x="4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2761875" y="1584525"/>
              <a:ext cx="637392" cy="305054"/>
            </a:xfrm>
            <a:custGeom>
              <a:avLst/>
              <a:gdLst/>
              <a:ahLst/>
              <a:cxnLst/>
              <a:rect l="l" t="t" r="r" b="b"/>
              <a:pathLst>
                <a:path w="31333" h="15339" extrusionOk="0">
                  <a:moveTo>
                    <a:pt x="6205" y="12948"/>
                  </a:moveTo>
                  <a:cubicBezTo>
                    <a:pt x="11483" y="14473"/>
                    <a:pt x="17409" y="15339"/>
                    <a:pt x="25192" y="12819"/>
                  </a:cubicBezTo>
                  <a:cubicBezTo>
                    <a:pt x="31332" y="10828"/>
                    <a:pt x="30981" y="4779"/>
                    <a:pt x="24946" y="2489"/>
                  </a:cubicBezTo>
                  <a:cubicBezTo>
                    <a:pt x="18377" y="0"/>
                    <a:pt x="12311" y="161"/>
                    <a:pt x="5844" y="3196"/>
                  </a:cubicBezTo>
                  <a:cubicBezTo>
                    <a:pt x="0" y="5940"/>
                    <a:pt x="3" y="11159"/>
                    <a:pt x="6205" y="12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2"/>
            <p:cNvSpPr/>
            <p:nvPr/>
          </p:nvSpPr>
          <p:spPr>
            <a:xfrm>
              <a:off x="2453777" y="1589400"/>
              <a:ext cx="649230" cy="311810"/>
            </a:xfrm>
            <a:custGeom>
              <a:avLst/>
              <a:gdLst/>
              <a:ahLst/>
              <a:cxnLst/>
              <a:rect l="l" t="t" r="r" b="b"/>
              <a:pathLst>
                <a:path w="27736" h="15328" extrusionOk="0">
                  <a:moveTo>
                    <a:pt x="9367" y="14893"/>
                  </a:moveTo>
                  <a:lnTo>
                    <a:pt x="27735" y="13931"/>
                  </a:lnTo>
                  <a:lnTo>
                    <a:pt x="27341" y="2"/>
                  </a:lnTo>
                  <a:lnTo>
                    <a:pt x="8787" y="2"/>
                  </a:lnTo>
                  <a:cubicBezTo>
                    <a:pt x="1" y="1"/>
                    <a:pt x="1049" y="15328"/>
                    <a:pt x="9367" y="1489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1601275" y="1733716"/>
              <a:ext cx="486430" cy="561128"/>
            </a:xfrm>
            <a:custGeom>
              <a:avLst/>
              <a:gdLst/>
              <a:ahLst/>
              <a:cxnLst/>
              <a:rect l="l" t="t" r="r" b="b"/>
              <a:pathLst>
                <a:path w="23912" h="27584" extrusionOk="0">
                  <a:moveTo>
                    <a:pt x="21558" y="9188"/>
                  </a:moveTo>
                  <a:cubicBezTo>
                    <a:pt x="19555" y="14305"/>
                    <a:pt x="16111" y="19277"/>
                    <a:pt x="9376" y="23920"/>
                  </a:cubicBezTo>
                  <a:cubicBezTo>
                    <a:pt x="4062" y="27583"/>
                    <a:pt x="1" y="23882"/>
                    <a:pt x="1856" y="17700"/>
                  </a:cubicBezTo>
                  <a:cubicBezTo>
                    <a:pt x="3876" y="10972"/>
                    <a:pt x="7694" y="6257"/>
                    <a:pt x="14037" y="2970"/>
                  </a:cubicBezTo>
                  <a:cubicBezTo>
                    <a:pt x="19770" y="1"/>
                    <a:pt x="23911" y="3177"/>
                    <a:pt x="21558" y="918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1332805" y="1889573"/>
              <a:ext cx="504799" cy="400686"/>
            </a:xfrm>
            <a:custGeom>
              <a:avLst/>
              <a:gdLst/>
              <a:ahLst/>
              <a:cxnLst/>
              <a:rect l="l" t="t" r="r" b="b"/>
              <a:pathLst>
                <a:path w="24815" h="19697" extrusionOk="0">
                  <a:moveTo>
                    <a:pt x="22942" y="10471"/>
                  </a:moveTo>
                  <a:cubicBezTo>
                    <a:pt x="19774" y="5961"/>
                    <a:pt x="16187" y="6869"/>
                    <a:pt x="8221" y="2885"/>
                  </a:cubicBezTo>
                  <a:cubicBezTo>
                    <a:pt x="2451" y="1"/>
                    <a:pt x="1" y="3292"/>
                    <a:pt x="5052" y="7311"/>
                  </a:cubicBezTo>
                  <a:cubicBezTo>
                    <a:pt x="8718" y="12520"/>
                    <a:pt x="12529" y="15169"/>
                    <a:pt x="16389" y="16969"/>
                  </a:cubicBezTo>
                  <a:cubicBezTo>
                    <a:pt x="22239" y="19696"/>
                    <a:pt x="24815" y="15303"/>
                    <a:pt x="22942" y="1047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1136080" y="1722630"/>
              <a:ext cx="193498" cy="143679"/>
            </a:xfrm>
            <a:custGeom>
              <a:avLst/>
              <a:gdLst/>
              <a:ahLst/>
              <a:cxnLst/>
              <a:rect l="l" t="t" r="r" b="b"/>
              <a:pathLst>
                <a:path w="9512" h="7063" extrusionOk="0">
                  <a:moveTo>
                    <a:pt x="401" y="578"/>
                  </a:moveTo>
                  <a:lnTo>
                    <a:pt x="401" y="578"/>
                  </a:lnTo>
                  <a:cubicBezTo>
                    <a:pt x="0" y="1037"/>
                    <a:pt x="72" y="1661"/>
                    <a:pt x="547" y="1978"/>
                  </a:cubicBezTo>
                  <a:lnTo>
                    <a:pt x="7512" y="6744"/>
                  </a:lnTo>
                  <a:cubicBezTo>
                    <a:pt x="7987" y="7063"/>
                    <a:pt x="8710" y="6941"/>
                    <a:pt x="9109" y="6485"/>
                  </a:cubicBezTo>
                  <a:lnTo>
                    <a:pt x="9109" y="6485"/>
                  </a:lnTo>
                  <a:cubicBezTo>
                    <a:pt x="9511" y="6028"/>
                    <a:pt x="9440" y="5406"/>
                    <a:pt x="8965" y="5086"/>
                  </a:cubicBezTo>
                  <a:lnTo>
                    <a:pt x="2000" y="319"/>
                  </a:lnTo>
                  <a:cubicBezTo>
                    <a:pt x="1525" y="1"/>
                    <a:pt x="801" y="124"/>
                    <a:pt x="401" y="5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1198794" y="1797182"/>
              <a:ext cx="281133" cy="224113"/>
            </a:xfrm>
            <a:custGeom>
              <a:avLst/>
              <a:gdLst/>
              <a:ahLst/>
              <a:cxnLst/>
              <a:rect l="l" t="t" r="r" b="b"/>
              <a:pathLst>
                <a:path w="13820" h="11017" extrusionOk="0">
                  <a:moveTo>
                    <a:pt x="13819" y="7140"/>
                  </a:moveTo>
                  <a:lnTo>
                    <a:pt x="11058" y="11017"/>
                  </a:lnTo>
                  <a:lnTo>
                    <a:pt x="6829" y="9517"/>
                  </a:lnTo>
                  <a:cubicBezTo>
                    <a:pt x="4578" y="8720"/>
                    <a:pt x="1444" y="4106"/>
                    <a:pt x="0" y="2109"/>
                  </a:cubicBezTo>
                  <a:lnTo>
                    <a:pt x="2848" y="1"/>
                  </a:lnTo>
                  <a:lnTo>
                    <a:pt x="10583" y="231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1273611" y="1912437"/>
              <a:ext cx="76244" cy="47764"/>
            </a:xfrm>
            <a:custGeom>
              <a:avLst/>
              <a:gdLst/>
              <a:ahLst/>
              <a:cxnLst/>
              <a:rect l="l" t="t" r="r" b="b"/>
              <a:pathLst>
                <a:path w="3748" h="2348" extrusionOk="0">
                  <a:moveTo>
                    <a:pt x="182" y="807"/>
                  </a:moveTo>
                  <a:lnTo>
                    <a:pt x="182" y="807"/>
                  </a:lnTo>
                  <a:cubicBezTo>
                    <a:pt x="1" y="1297"/>
                    <a:pt x="248" y="1782"/>
                    <a:pt x="730" y="1886"/>
                  </a:cubicBezTo>
                  <a:lnTo>
                    <a:pt x="2363" y="2244"/>
                  </a:lnTo>
                  <a:cubicBezTo>
                    <a:pt x="2844" y="2348"/>
                    <a:pt x="3387" y="2032"/>
                    <a:pt x="3569" y="1543"/>
                  </a:cubicBezTo>
                  <a:lnTo>
                    <a:pt x="3569" y="1543"/>
                  </a:lnTo>
                  <a:cubicBezTo>
                    <a:pt x="3747" y="1053"/>
                    <a:pt x="3503" y="568"/>
                    <a:pt x="3021" y="463"/>
                  </a:cubicBezTo>
                  <a:lnTo>
                    <a:pt x="1387" y="106"/>
                  </a:lnTo>
                  <a:cubicBezTo>
                    <a:pt x="907" y="0"/>
                    <a:pt x="362" y="318"/>
                    <a:pt x="182" y="80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2"/>
            <p:cNvSpPr/>
            <p:nvPr/>
          </p:nvSpPr>
          <p:spPr>
            <a:xfrm>
              <a:off x="1329083" y="1831946"/>
              <a:ext cx="150840" cy="189328"/>
            </a:xfrm>
            <a:custGeom>
              <a:avLst/>
              <a:gdLst/>
              <a:ahLst/>
              <a:cxnLst/>
              <a:rect l="l" t="t" r="r" b="b"/>
              <a:pathLst>
                <a:path w="7415" h="9307" extrusionOk="0">
                  <a:moveTo>
                    <a:pt x="7414" y="5431"/>
                  </a:moveTo>
                  <a:lnTo>
                    <a:pt x="4654" y="9306"/>
                  </a:lnTo>
                  <a:cubicBezTo>
                    <a:pt x="1382" y="8149"/>
                    <a:pt x="1" y="3661"/>
                    <a:pt x="1574" y="1052"/>
                  </a:cubicBezTo>
                  <a:cubicBezTo>
                    <a:pt x="1729" y="678"/>
                    <a:pt x="1930" y="325"/>
                    <a:pt x="2170" y="1"/>
                  </a:cubicBezTo>
                  <a:lnTo>
                    <a:pt x="6281" y="99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2"/>
            <p:cNvSpPr/>
            <p:nvPr/>
          </p:nvSpPr>
          <p:spPr>
            <a:xfrm>
              <a:off x="1399648" y="1719334"/>
              <a:ext cx="67171" cy="202998"/>
            </a:xfrm>
            <a:custGeom>
              <a:avLst/>
              <a:gdLst/>
              <a:ahLst/>
              <a:cxnLst/>
              <a:rect l="l" t="t" r="r" b="b"/>
              <a:pathLst>
                <a:path w="3302" h="9979" extrusionOk="0">
                  <a:moveTo>
                    <a:pt x="2055" y="9778"/>
                  </a:moveTo>
                  <a:lnTo>
                    <a:pt x="1267" y="9979"/>
                  </a:lnTo>
                  <a:lnTo>
                    <a:pt x="1141" y="9120"/>
                  </a:lnTo>
                  <a:lnTo>
                    <a:pt x="116" y="2232"/>
                  </a:lnTo>
                  <a:cubicBezTo>
                    <a:pt x="0" y="1456"/>
                    <a:pt x="258" y="961"/>
                    <a:pt x="682" y="629"/>
                  </a:cubicBezTo>
                  <a:cubicBezTo>
                    <a:pt x="1041" y="347"/>
                    <a:pt x="2001" y="1"/>
                    <a:pt x="2055" y="367"/>
                  </a:cubicBezTo>
                  <a:lnTo>
                    <a:pt x="3201" y="8192"/>
                  </a:lnTo>
                  <a:cubicBezTo>
                    <a:pt x="3302" y="8876"/>
                    <a:pt x="2787" y="9589"/>
                    <a:pt x="2055" y="97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1232622" y="1858837"/>
              <a:ext cx="82835" cy="54253"/>
            </a:xfrm>
            <a:custGeom>
              <a:avLst/>
              <a:gdLst/>
              <a:ahLst/>
              <a:cxnLst/>
              <a:rect l="l" t="t" r="r" b="b"/>
              <a:pathLst>
                <a:path w="4072" h="2667" extrusionOk="0">
                  <a:moveTo>
                    <a:pt x="210" y="937"/>
                  </a:moveTo>
                  <a:lnTo>
                    <a:pt x="210" y="937"/>
                  </a:lnTo>
                  <a:cubicBezTo>
                    <a:pt x="0" y="1506"/>
                    <a:pt x="287" y="2070"/>
                    <a:pt x="846" y="2192"/>
                  </a:cubicBezTo>
                  <a:lnTo>
                    <a:pt x="2462" y="2545"/>
                  </a:lnTo>
                  <a:cubicBezTo>
                    <a:pt x="3020" y="2667"/>
                    <a:pt x="3650" y="2299"/>
                    <a:pt x="3862" y="1729"/>
                  </a:cubicBezTo>
                  <a:lnTo>
                    <a:pt x="3862" y="1729"/>
                  </a:lnTo>
                  <a:cubicBezTo>
                    <a:pt x="4071" y="1162"/>
                    <a:pt x="3786" y="598"/>
                    <a:pt x="3226" y="477"/>
                  </a:cubicBezTo>
                  <a:lnTo>
                    <a:pt x="1609" y="123"/>
                  </a:lnTo>
                  <a:cubicBezTo>
                    <a:pt x="1050" y="1"/>
                    <a:pt x="420" y="368"/>
                    <a:pt x="210" y="93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1192793" y="1803447"/>
              <a:ext cx="82835" cy="54233"/>
            </a:xfrm>
            <a:custGeom>
              <a:avLst/>
              <a:gdLst/>
              <a:ahLst/>
              <a:cxnLst/>
              <a:rect l="l" t="t" r="r" b="b"/>
              <a:pathLst>
                <a:path w="4072" h="2666" extrusionOk="0">
                  <a:moveTo>
                    <a:pt x="210" y="937"/>
                  </a:moveTo>
                  <a:lnTo>
                    <a:pt x="210" y="937"/>
                  </a:lnTo>
                  <a:cubicBezTo>
                    <a:pt x="1" y="1506"/>
                    <a:pt x="286" y="2070"/>
                    <a:pt x="846" y="2192"/>
                  </a:cubicBezTo>
                  <a:lnTo>
                    <a:pt x="2461" y="2545"/>
                  </a:lnTo>
                  <a:cubicBezTo>
                    <a:pt x="3019" y="2666"/>
                    <a:pt x="3651" y="2299"/>
                    <a:pt x="3862" y="1731"/>
                  </a:cubicBezTo>
                  <a:lnTo>
                    <a:pt x="3862" y="1731"/>
                  </a:lnTo>
                  <a:cubicBezTo>
                    <a:pt x="4072" y="1162"/>
                    <a:pt x="3788" y="599"/>
                    <a:pt x="3226" y="477"/>
                  </a:cubicBezTo>
                  <a:lnTo>
                    <a:pt x="1610" y="123"/>
                  </a:lnTo>
                  <a:cubicBezTo>
                    <a:pt x="1050" y="1"/>
                    <a:pt x="420" y="369"/>
                    <a:pt x="210" y="93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1683639" y="1496350"/>
              <a:ext cx="529902" cy="620263"/>
            </a:xfrm>
            <a:custGeom>
              <a:avLst/>
              <a:gdLst/>
              <a:ahLst/>
              <a:cxnLst/>
              <a:rect l="l" t="t" r="r" b="b"/>
              <a:pathLst>
                <a:path w="26049" h="30491" extrusionOk="0">
                  <a:moveTo>
                    <a:pt x="21684" y="14823"/>
                  </a:moveTo>
                  <a:lnTo>
                    <a:pt x="12051" y="30490"/>
                  </a:lnTo>
                  <a:lnTo>
                    <a:pt x="1" y="23342"/>
                  </a:lnTo>
                  <a:lnTo>
                    <a:pt x="9751" y="7485"/>
                  </a:lnTo>
                  <a:cubicBezTo>
                    <a:pt x="14354" y="0"/>
                    <a:pt x="26049" y="7723"/>
                    <a:pt x="21684" y="148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a:off x="1723325" y="1590430"/>
              <a:ext cx="1338781" cy="1377248"/>
            </a:xfrm>
            <a:custGeom>
              <a:avLst/>
              <a:gdLst/>
              <a:ahLst/>
              <a:cxnLst/>
              <a:rect l="l" t="t" r="r" b="b"/>
              <a:pathLst>
                <a:path w="65812" h="67703" extrusionOk="0">
                  <a:moveTo>
                    <a:pt x="14292" y="1"/>
                  </a:moveTo>
                  <a:cubicBezTo>
                    <a:pt x="14032" y="7601"/>
                    <a:pt x="11562" y="14753"/>
                    <a:pt x="9005" y="22083"/>
                  </a:cubicBezTo>
                  <a:cubicBezTo>
                    <a:pt x="4278" y="35625"/>
                    <a:pt x="0" y="49169"/>
                    <a:pt x="7410" y="57553"/>
                  </a:cubicBezTo>
                  <a:cubicBezTo>
                    <a:pt x="16379" y="67703"/>
                    <a:pt x="46594" y="66452"/>
                    <a:pt x="54460" y="57680"/>
                  </a:cubicBezTo>
                  <a:cubicBezTo>
                    <a:pt x="65812" y="45019"/>
                    <a:pt x="53373" y="14193"/>
                    <a:pt x="45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a:off x="2203959" y="1590430"/>
              <a:ext cx="293603" cy="164245"/>
            </a:xfrm>
            <a:custGeom>
              <a:avLst/>
              <a:gdLst/>
              <a:ahLst/>
              <a:cxnLst/>
              <a:rect l="l" t="t" r="r" b="b"/>
              <a:pathLst>
                <a:path w="14433" h="8074" extrusionOk="0">
                  <a:moveTo>
                    <a:pt x="14433" y="1"/>
                  </a:moveTo>
                  <a:lnTo>
                    <a:pt x="14433" y="856"/>
                  </a:lnTo>
                  <a:cubicBezTo>
                    <a:pt x="14433" y="4825"/>
                    <a:pt x="11185" y="8073"/>
                    <a:pt x="7216" y="8073"/>
                  </a:cubicBezTo>
                  <a:lnTo>
                    <a:pt x="7216" y="8073"/>
                  </a:lnTo>
                  <a:cubicBezTo>
                    <a:pt x="3247" y="8073"/>
                    <a:pt x="1" y="4825"/>
                    <a:pt x="1" y="856"/>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2195273" y="1226884"/>
              <a:ext cx="310955" cy="495706"/>
            </a:xfrm>
            <a:custGeom>
              <a:avLst/>
              <a:gdLst/>
              <a:ahLst/>
              <a:cxnLst/>
              <a:rect l="l" t="t" r="r" b="b"/>
              <a:pathLst>
                <a:path w="15286" h="24368" extrusionOk="0">
                  <a:moveTo>
                    <a:pt x="7643" y="0"/>
                  </a:moveTo>
                  <a:lnTo>
                    <a:pt x="7643" y="0"/>
                  </a:lnTo>
                  <a:cubicBezTo>
                    <a:pt x="11847" y="0"/>
                    <a:pt x="15286" y="3439"/>
                    <a:pt x="15286" y="7643"/>
                  </a:cubicBezTo>
                  <a:lnTo>
                    <a:pt x="15286" y="16725"/>
                  </a:lnTo>
                  <a:cubicBezTo>
                    <a:pt x="15286" y="20929"/>
                    <a:pt x="11847" y="24367"/>
                    <a:pt x="7643" y="24367"/>
                  </a:cubicBezTo>
                  <a:lnTo>
                    <a:pt x="7643" y="24367"/>
                  </a:lnTo>
                  <a:cubicBezTo>
                    <a:pt x="3441" y="24367"/>
                    <a:pt x="1" y="20929"/>
                    <a:pt x="1" y="16725"/>
                  </a:cubicBezTo>
                  <a:lnTo>
                    <a:pt x="1" y="7643"/>
                  </a:lnTo>
                  <a:cubicBezTo>
                    <a:pt x="1" y="3439"/>
                    <a:pt x="3439" y="0"/>
                    <a:pt x="76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2013947" y="803698"/>
              <a:ext cx="673622" cy="719921"/>
            </a:xfrm>
            <a:custGeom>
              <a:avLst/>
              <a:gdLst/>
              <a:ahLst/>
              <a:cxnLst/>
              <a:rect l="l" t="t" r="r" b="b"/>
              <a:pathLst>
                <a:path w="33114" h="35390" extrusionOk="0">
                  <a:moveTo>
                    <a:pt x="16617" y="35390"/>
                  </a:moveTo>
                  <a:cubicBezTo>
                    <a:pt x="25100" y="35390"/>
                    <a:pt x="26860" y="30078"/>
                    <a:pt x="29456" y="23573"/>
                  </a:cubicBezTo>
                  <a:cubicBezTo>
                    <a:pt x="29608" y="23710"/>
                    <a:pt x="29779" y="23796"/>
                    <a:pt x="29970" y="23823"/>
                  </a:cubicBezTo>
                  <a:cubicBezTo>
                    <a:pt x="31026" y="23976"/>
                    <a:pt x="32240" y="22242"/>
                    <a:pt x="32677" y="19947"/>
                  </a:cubicBezTo>
                  <a:cubicBezTo>
                    <a:pt x="33114" y="17651"/>
                    <a:pt x="32609" y="15667"/>
                    <a:pt x="31550" y="15514"/>
                  </a:cubicBezTo>
                  <a:cubicBezTo>
                    <a:pt x="31476" y="15503"/>
                    <a:pt x="31400" y="15502"/>
                    <a:pt x="31324" y="15509"/>
                  </a:cubicBezTo>
                  <a:cubicBezTo>
                    <a:pt x="31844" y="7448"/>
                    <a:pt x="28016" y="1"/>
                    <a:pt x="16617" y="1"/>
                  </a:cubicBezTo>
                  <a:cubicBezTo>
                    <a:pt x="5208" y="1"/>
                    <a:pt x="1382" y="7460"/>
                    <a:pt x="1909" y="15529"/>
                  </a:cubicBezTo>
                  <a:cubicBezTo>
                    <a:pt x="1796" y="15502"/>
                    <a:pt x="1678" y="15497"/>
                    <a:pt x="1564" y="15514"/>
                  </a:cubicBezTo>
                  <a:cubicBezTo>
                    <a:pt x="505" y="15667"/>
                    <a:pt x="1" y="17651"/>
                    <a:pt x="437" y="19947"/>
                  </a:cubicBezTo>
                  <a:cubicBezTo>
                    <a:pt x="873" y="22241"/>
                    <a:pt x="2086" y="23976"/>
                    <a:pt x="3145" y="23823"/>
                  </a:cubicBezTo>
                  <a:cubicBezTo>
                    <a:pt x="3370" y="23790"/>
                    <a:pt x="3570" y="23674"/>
                    <a:pt x="3742" y="23490"/>
                  </a:cubicBezTo>
                  <a:cubicBezTo>
                    <a:pt x="6329" y="30034"/>
                    <a:pt x="7581" y="35390"/>
                    <a:pt x="16617" y="3539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2195762" y="1474238"/>
              <a:ext cx="310772" cy="118210"/>
            </a:xfrm>
            <a:custGeom>
              <a:avLst/>
              <a:gdLst/>
              <a:ahLst/>
              <a:cxnLst/>
              <a:rect l="l" t="t" r="r" b="b"/>
              <a:pathLst>
                <a:path w="15277" h="5811" extrusionOk="0">
                  <a:moveTo>
                    <a:pt x="15277" y="1"/>
                  </a:moveTo>
                  <a:cubicBezTo>
                    <a:pt x="14284" y="3362"/>
                    <a:pt x="11231" y="5811"/>
                    <a:pt x="7619" y="5811"/>
                  </a:cubicBezTo>
                  <a:cubicBezTo>
                    <a:pt x="4054" y="5811"/>
                    <a:pt x="1034" y="3426"/>
                    <a:pt x="0" y="132"/>
                  </a:cubicBezTo>
                  <a:cubicBezTo>
                    <a:pt x="1708" y="1571"/>
                    <a:pt x="4072" y="2426"/>
                    <a:pt x="7679" y="2426"/>
                  </a:cubicBezTo>
                  <a:cubicBezTo>
                    <a:pt x="11180" y="2426"/>
                    <a:pt x="13535" y="1521"/>
                    <a:pt x="152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1871657" y="4571004"/>
              <a:ext cx="109951" cy="100919"/>
            </a:xfrm>
            <a:custGeom>
              <a:avLst/>
              <a:gdLst/>
              <a:ahLst/>
              <a:cxnLst/>
              <a:rect l="l" t="t" r="r" b="b"/>
              <a:pathLst>
                <a:path w="5405" h="4961" extrusionOk="0">
                  <a:moveTo>
                    <a:pt x="5404" y="4960"/>
                  </a:moveTo>
                  <a:cubicBezTo>
                    <a:pt x="2408" y="4868"/>
                    <a:pt x="1" y="4250"/>
                    <a:pt x="1" y="2586"/>
                  </a:cubicBezTo>
                  <a:cubicBezTo>
                    <a:pt x="1" y="1665"/>
                    <a:pt x="261" y="978"/>
                    <a:pt x="822" y="310"/>
                  </a:cubicBezTo>
                  <a:cubicBezTo>
                    <a:pt x="3265" y="0"/>
                    <a:pt x="5352" y="2629"/>
                    <a:pt x="5404" y="49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1871657" y="4520455"/>
              <a:ext cx="448328" cy="153016"/>
            </a:xfrm>
            <a:custGeom>
              <a:avLst/>
              <a:gdLst/>
              <a:ahLst/>
              <a:cxnLst/>
              <a:rect l="l" t="t" r="r" b="b"/>
              <a:pathLst>
                <a:path w="22039" h="7522" extrusionOk="0">
                  <a:moveTo>
                    <a:pt x="22038" y="1"/>
                  </a:moveTo>
                  <a:cubicBezTo>
                    <a:pt x="21903" y="1527"/>
                    <a:pt x="21799" y="1827"/>
                    <a:pt x="20682" y="2275"/>
                  </a:cubicBezTo>
                  <a:cubicBezTo>
                    <a:pt x="18394" y="3197"/>
                    <a:pt x="18896" y="2086"/>
                    <a:pt x="14662" y="5087"/>
                  </a:cubicBezTo>
                  <a:cubicBezTo>
                    <a:pt x="13441" y="5952"/>
                    <a:pt x="10490" y="7380"/>
                    <a:pt x="6856" y="7451"/>
                  </a:cubicBezTo>
                  <a:cubicBezTo>
                    <a:pt x="3224" y="7521"/>
                    <a:pt x="1" y="6997"/>
                    <a:pt x="1" y="5071"/>
                  </a:cubicBezTo>
                  <a:cubicBezTo>
                    <a:pt x="1" y="4478"/>
                    <a:pt x="109" y="3983"/>
                    <a:pt x="334" y="3527"/>
                  </a:cubicBezTo>
                  <a:cubicBezTo>
                    <a:pt x="374" y="5424"/>
                    <a:pt x="3581" y="5942"/>
                    <a:pt x="7189" y="5872"/>
                  </a:cubicBezTo>
                  <a:cubicBezTo>
                    <a:pt x="10822" y="5802"/>
                    <a:pt x="13775" y="4373"/>
                    <a:pt x="14996" y="3508"/>
                  </a:cubicBezTo>
                  <a:cubicBezTo>
                    <a:pt x="19228" y="507"/>
                    <a:pt x="18726" y="1617"/>
                    <a:pt x="21014" y="696"/>
                  </a:cubicBezTo>
                  <a:cubicBezTo>
                    <a:pt x="21550" y="480"/>
                    <a:pt x="21854" y="298"/>
                    <a:pt x="220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2753976" y="4571004"/>
              <a:ext cx="109951" cy="100919"/>
            </a:xfrm>
            <a:custGeom>
              <a:avLst/>
              <a:gdLst/>
              <a:ahLst/>
              <a:cxnLst/>
              <a:rect l="l" t="t" r="r" b="b"/>
              <a:pathLst>
                <a:path w="5405" h="4961" extrusionOk="0">
                  <a:moveTo>
                    <a:pt x="1" y="4960"/>
                  </a:moveTo>
                  <a:cubicBezTo>
                    <a:pt x="2998" y="4868"/>
                    <a:pt x="5405" y="4250"/>
                    <a:pt x="5405" y="2586"/>
                  </a:cubicBezTo>
                  <a:cubicBezTo>
                    <a:pt x="5405" y="1665"/>
                    <a:pt x="5144" y="978"/>
                    <a:pt x="4583" y="310"/>
                  </a:cubicBezTo>
                  <a:cubicBezTo>
                    <a:pt x="2140" y="0"/>
                    <a:pt x="53" y="2629"/>
                    <a:pt x="1" y="49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2415828" y="4520455"/>
              <a:ext cx="448288" cy="153016"/>
            </a:xfrm>
            <a:custGeom>
              <a:avLst/>
              <a:gdLst/>
              <a:ahLst/>
              <a:cxnLst/>
              <a:rect l="l" t="t" r="r" b="b"/>
              <a:pathLst>
                <a:path w="22037" h="7522" extrusionOk="0">
                  <a:moveTo>
                    <a:pt x="1" y="1"/>
                  </a:moveTo>
                  <a:cubicBezTo>
                    <a:pt x="135" y="1527"/>
                    <a:pt x="240" y="1827"/>
                    <a:pt x="1355" y="2275"/>
                  </a:cubicBezTo>
                  <a:cubicBezTo>
                    <a:pt x="3645" y="3197"/>
                    <a:pt x="3142" y="2086"/>
                    <a:pt x="7375" y="5087"/>
                  </a:cubicBezTo>
                  <a:cubicBezTo>
                    <a:pt x="8596" y="5952"/>
                    <a:pt x="11549" y="7380"/>
                    <a:pt x="15182" y="7451"/>
                  </a:cubicBezTo>
                  <a:cubicBezTo>
                    <a:pt x="18814" y="7521"/>
                    <a:pt x="22037" y="6997"/>
                    <a:pt x="22037" y="5071"/>
                  </a:cubicBezTo>
                  <a:cubicBezTo>
                    <a:pt x="22037" y="4478"/>
                    <a:pt x="21929" y="3983"/>
                    <a:pt x="21703" y="3527"/>
                  </a:cubicBezTo>
                  <a:cubicBezTo>
                    <a:pt x="21663" y="5424"/>
                    <a:pt x="18458" y="5942"/>
                    <a:pt x="14848" y="5872"/>
                  </a:cubicBezTo>
                  <a:cubicBezTo>
                    <a:pt x="11216" y="5802"/>
                    <a:pt x="8264" y="4373"/>
                    <a:pt x="7042" y="3508"/>
                  </a:cubicBezTo>
                  <a:cubicBezTo>
                    <a:pt x="2810" y="507"/>
                    <a:pt x="3311" y="1617"/>
                    <a:pt x="1023" y="696"/>
                  </a:cubicBezTo>
                  <a:cubicBezTo>
                    <a:pt x="487" y="480"/>
                    <a:pt x="185" y="298"/>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3145069" y="1305118"/>
              <a:ext cx="243032" cy="565603"/>
            </a:xfrm>
            <a:custGeom>
              <a:avLst/>
              <a:gdLst/>
              <a:ahLst/>
              <a:cxnLst/>
              <a:rect l="l" t="t" r="r" b="b"/>
              <a:pathLst>
                <a:path w="11947" h="27804" extrusionOk="0">
                  <a:moveTo>
                    <a:pt x="1653" y="22750"/>
                  </a:moveTo>
                  <a:cubicBezTo>
                    <a:pt x="0" y="17491"/>
                    <a:pt x="3250" y="15080"/>
                    <a:pt x="4934" y="6335"/>
                  </a:cubicBezTo>
                  <a:cubicBezTo>
                    <a:pt x="6154" y="1"/>
                    <a:pt x="9910" y="173"/>
                    <a:pt x="10028" y="6628"/>
                  </a:cubicBezTo>
                  <a:cubicBezTo>
                    <a:pt x="11932" y="12705"/>
                    <a:pt x="11947" y="17343"/>
                    <a:pt x="11027" y="21501"/>
                  </a:cubicBezTo>
                  <a:cubicBezTo>
                    <a:pt x="9632" y="27804"/>
                    <a:pt x="4349" y="27174"/>
                    <a:pt x="1653" y="2275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3410487" y="1151600"/>
              <a:ext cx="193722" cy="143354"/>
            </a:xfrm>
            <a:custGeom>
              <a:avLst/>
              <a:gdLst/>
              <a:ahLst/>
              <a:cxnLst/>
              <a:rect l="l" t="t" r="r" b="b"/>
              <a:pathLst>
                <a:path w="9523" h="7047" extrusionOk="0">
                  <a:moveTo>
                    <a:pt x="9124" y="581"/>
                  </a:moveTo>
                  <a:lnTo>
                    <a:pt x="9124" y="581"/>
                  </a:lnTo>
                  <a:cubicBezTo>
                    <a:pt x="9523" y="1040"/>
                    <a:pt x="9450" y="1663"/>
                    <a:pt x="8975" y="1980"/>
                  </a:cubicBezTo>
                  <a:lnTo>
                    <a:pt x="1996" y="6729"/>
                  </a:lnTo>
                  <a:cubicBezTo>
                    <a:pt x="1522" y="7046"/>
                    <a:pt x="798" y="6923"/>
                    <a:pt x="401" y="6466"/>
                  </a:cubicBezTo>
                  <a:lnTo>
                    <a:pt x="401" y="6466"/>
                  </a:lnTo>
                  <a:cubicBezTo>
                    <a:pt x="0" y="6009"/>
                    <a:pt x="72" y="5385"/>
                    <a:pt x="548" y="5068"/>
                  </a:cubicBezTo>
                  <a:lnTo>
                    <a:pt x="7525" y="318"/>
                  </a:lnTo>
                  <a:cubicBezTo>
                    <a:pt x="8001" y="1"/>
                    <a:pt x="8725" y="124"/>
                    <a:pt x="9124" y="581"/>
                  </a:cubicBezTo>
                  <a:close/>
                </a:path>
              </a:pathLst>
            </a:custGeom>
            <a:solidFill>
              <a:srgbClr val="E6C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3259898" y="1225949"/>
              <a:ext cx="281377" cy="223666"/>
            </a:xfrm>
            <a:custGeom>
              <a:avLst/>
              <a:gdLst/>
              <a:ahLst/>
              <a:cxnLst/>
              <a:rect l="l" t="t" r="r" b="b"/>
              <a:pathLst>
                <a:path w="13832" h="10995" extrusionOk="0">
                  <a:moveTo>
                    <a:pt x="0" y="7113"/>
                  </a:moveTo>
                  <a:lnTo>
                    <a:pt x="2753" y="10995"/>
                  </a:lnTo>
                  <a:lnTo>
                    <a:pt x="6986" y="9508"/>
                  </a:lnTo>
                  <a:cubicBezTo>
                    <a:pt x="9239" y="8714"/>
                    <a:pt x="12383" y="4107"/>
                    <a:pt x="13831" y="2114"/>
                  </a:cubicBezTo>
                  <a:lnTo>
                    <a:pt x="10989" y="0"/>
                  </a:lnTo>
                  <a:lnTo>
                    <a:pt x="3248" y="229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3389983" y="1341103"/>
              <a:ext cx="76244" cy="47703"/>
            </a:xfrm>
            <a:custGeom>
              <a:avLst/>
              <a:gdLst/>
              <a:ahLst/>
              <a:cxnLst/>
              <a:rect l="l" t="t" r="r" b="b"/>
              <a:pathLst>
                <a:path w="3748" h="2345" extrusionOk="0">
                  <a:moveTo>
                    <a:pt x="3567" y="809"/>
                  </a:moveTo>
                  <a:lnTo>
                    <a:pt x="3567" y="809"/>
                  </a:lnTo>
                  <a:cubicBezTo>
                    <a:pt x="3747" y="1298"/>
                    <a:pt x="3497" y="1784"/>
                    <a:pt x="3016" y="1888"/>
                  </a:cubicBezTo>
                  <a:lnTo>
                    <a:pt x="1382" y="2241"/>
                  </a:lnTo>
                  <a:cubicBezTo>
                    <a:pt x="901" y="2345"/>
                    <a:pt x="359" y="2026"/>
                    <a:pt x="179" y="1537"/>
                  </a:cubicBezTo>
                  <a:lnTo>
                    <a:pt x="179" y="1537"/>
                  </a:lnTo>
                  <a:cubicBezTo>
                    <a:pt x="0" y="1047"/>
                    <a:pt x="246" y="563"/>
                    <a:pt x="728" y="459"/>
                  </a:cubicBezTo>
                  <a:lnTo>
                    <a:pt x="2363" y="104"/>
                  </a:lnTo>
                  <a:cubicBezTo>
                    <a:pt x="2844" y="0"/>
                    <a:pt x="3387" y="319"/>
                    <a:pt x="3567" y="80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3259898" y="1260407"/>
              <a:ext cx="150941" cy="189206"/>
            </a:xfrm>
            <a:custGeom>
              <a:avLst/>
              <a:gdLst/>
              <a:ahLst/>
              <a:cxnLst/>
              <a:rect l="l" t="t" r="r" b="b"/>
              <a:pathLst>
                <a:path w="7420" h="9301" extrusionOk="0">
                  <a:moveTo>
                    <a:pt x="0" y="5419"/>
                  </a:moveTo>
                  <a:lnTo>
                    <a:pt x="2753" y="9301"/>
                  </a:lnTo>
                  <a:cubicBezTo>
                    <a:pt x="6026" y="8150"/>
                    <a:pt x="7420" y="3667"/>
                    <a:pt x="5852" y="1053"/>
                  </a:cubicBezTo>
                  <a:cubicBezTo>
                    <a:pt x="5697" y="680"/>
                    <a:pt x="5498" y="326"/>
                    <a:pt x="5260" y="0"/>
                  </a:cubicBezTo>
                  <a:lnTo>
                    <a:pt x="1144" y="98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3273099" y="1147633"/>
              <a:ext cx="67537" cy="203038"/>
            </a:xfrm>
            <a:custGeom>
              <a:avLst/>
              <a:gdLst/>
              <a:ahLst/>
              <a:cxnLst/>
              <a:rect l="l" t="t" r="r" b="b"/>
              <a:pathLst>
                <a:path w="3320" h="9981" extrusionOk="0">
                  <a:moveTo>
                    <a:pt x="1246" y="9778"/>
                  </a:moveTo>
                  <a:lnTo>
                    <a:pt x="2032" y="9980"/>
                  </a:lnTo>
                  <a:lnTo>
                    <a:pt x="2162" y="9121"/>
                  </a:lnTo>
                  <a:lnTo>
                    <a:pt x="3204" y="2236"/>
                  </a:lnTo>
                  <a:cubicBezTo>
                    <a:pt x="3320" y="1462"/>
                    <a:pt x="3064" y="965"/>
                    <a:pt x="2641" y="633"/>
                  </a:cubicBezTo>
                  <a:cubicBezTo>
                    <a:pt x="2282" y="350"/>
                    <a:pt x="1324" y="1"/>
                    <a:pt x="1269" y="367"/>
                  </a:cubicBezTo>
                  <a:lnTo>
                    <a:pt x="105" y="8191"/>
                  </a:lnTo>
                  <a:cubicBezTo>
                    <a:pt x="0" y="8873"/>
                    <a:pt x="515" y="9587"/>
                    <a:pt x="1246" y="977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3424503" y="1287584"/>
              <a:ext cx="82835" cy="54152"/>
            </a:xfrm>
            <a:custGeom>
              <a:avLst/>
              <a:gdLst/>
              <a:ahLst/>
              <a:cxnLst/>
              <a:rect l="l" t="t" r="r" b="b"/>
              <a:pathLst>
                <a:path w="4072" h="2662" extrusionOk="0">
                  <a:moveTo>
                    <a:pt x="3863" y="939"/>
                  </a:moveTo>
                  <a:lnTo>
                    <a:pt x="3863" y="939"/>
                  </a:lnTo>
                  <a:cubicBezTo>
                    <a:pt x="4072" y="1507"/>
                    <a:pt x="3783" y="2072"/>
                    <a:pt x="3225" y="2191"/>
                  </a:cubicBezTo>
                  <a:lnTo>
                    <a:pt x="1607" y="2540"/>
                  </a:lnTo>
                  <a:cubicBezTo>
                    <a:pt x="1048" y="2661"/>
                    <a:pt x="419" y="2292"/>
                    <a:pt x="209" y="1722"/>
                  </a:cubicBezTo>
                  <a:lnTo>
                    <a:pt x="209" y="1722"/>
                  </a:lnTo>
                  <a:cubicBezTo>
                    <a:pt x="0" y="1153"/>
                    <a:pt x="288" y="590"/>
                    <a:pt x="847" y="470"/>
                  </a:cubicBezTo>
                  <a:lnTo>
                    <a:pt x="2466" y="121"/>
                  </a:lnTo>
                  <a:cubicBezTo>
                    <a:pt x="3024" y="1"/>
                    <a:pt x="3653" y="370"/>
                    <a:pt x="3863" y="93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3464474" y="1232295"/>
              <a:ext cx="82814" cy="54111"/>
            </a:xfrm>
            <a:custGeom>
              <a:avLst/>
              <a:gdLst/>
              <a:ahLst/>
              <a:cxnLst/>
              <a:rect l="l" t="t" r="r" b="b"/>
              <a:pathLst>
                <a:path w="4071" h="2660" extrusionOk="0">
                  <a:moveTo>
                    <a:pt x="3862" y="940"/>
                  </a:moveTo>
                  <a:lnTo>
                    <a:pt x="3862" y="940"/>
                  </a:lnTo>
                  <a:cubicBezTo>
                    <a:pt x="4070" y="1509"/>
                    <a:pt x="3783" y="2071"/>
                    <a:pt x="3223" y="2192"/>
                  </a:cubicBezTo>
                  <a:lnTo>
                    <a:pt x="1607" y="2540"/>
                  </a:lnTo>
                  <a:cubicBezTo>
                    <a:pt x="1048" y="2659"/>
                    <a:pt x="417" y="2292"/>
                    <a:pt x="209" y="1722"/>
                  </a:cubicBezTo>
                  <a:lnTo>
                    <a:pt x="209" y="1722"/>
                  </a:lnTo>
                  <a:cubicBezTo>
                    <a:pt x="0" y="1153"/>
                    <a:pt x="286" y="590"/>
                    <a:pt x="846" y="470"/>
                  </a:cubicBezTo>
                  <a:lnTo>
                    <a:pt x="2464" y="121"/>
                  </a:lnTo>
                  <a:cubicBezTo>
                    <a:pt x="3024" y="1"/>
                    <a:pt x="3653" y="370"/>
                    <a:pt x="3862" y="94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1957540" y="704776"/>
              <a:ext cx="717134" cy="520666"/>
            </a:xfrm>
            <a:custGeom>
              <a:avLst/>
              <a:gdLst/>
              <a:ahLst/>
              <a:cxnLst/>
              <a:rect l="l" t="t" r="r" b="b"/>
              <a:pathLst>
                <a:path w="35253" h="25595" extrusionOk="0">
                  <a:moveTo>
                    <a:pt x="10160" y="14988"/>
                  </a:moveTo>
                  <a:cubicBezTo>
                    <a:pt x="12491" y="13160"/>
                    <a:pt x="15385" y="13413"/>
                    <a:pt x="16993" y="14336"/>
                  </a:cubicBezTo>
                  <a:cubicBezTo>
                    <a:pt x="18428" y="15159"/>
                    <a:pt x="19784" y="14983"/>
                    <a:pt x="20985" y="14206"/>
                  </a:cubicBezTo>
                  <a:cubicBezTo>
                    <a:pt x="22188" y="13428"/>
                    <a:pt x="26100" y="13411"/>
                    <a:pt x="28110" y="14522"/>
                  </a:cubicBezTo>
                  <a:cubicBezTo>
                    <a:pt x="32629" y="17020"/>
                    <a:pt x="29998" y="24344"/>
                    <a:pt x="31604" y="25076"/>
                  </a:cubicBezTo>
                  <a:cubicBezTo>
                    <a:pt x="32735" y="25594"/>
                    <a:pt x="33817" y="23558"/>
                    <a:pt x="34026" y="20727"/>
                  </a:cubicBezTo>
                  <a:cubicBezTo>
                    <a:pt x="34236" y="17894"/>
                    <a:pt x="35252" y="13883"/>
                    <a:pt x="34154" y="9934"/>
                  </a:cubicBezTo>
                  <a:cubicBezTo>
                    <a:pt x="33055" y="5983"/>
                    <a:pt x="29908" y="4602"/>
                    <a:pt x="30468" y="6104"/>
                  </a:cubicBezTo>
                  <a:cubicBezTo>
                    <a:pt x="31028" y="7606"/>
                    <a:pt x="28793" y="7857"/>
                    <a:pt x="25892" y="5074"/>
                  </a:cubicBezTo>
                  <a:cubicBezTo>
                    <a:pt x="22991" y="2292"/>
                    <a:pt x="19354" y="1"/>
                    <a:pt x="14535" y="705"/>
                  </a:cubicBezTo>
                  <a:cubicBezTo>
                    <a:pt x="10156" y="1343"/>
                    <a:pt x="10272" y="2032"/>
                    <a:pt x="13079" y="2245"/>
                  </a:cubicBezTo>
                  <a:cubicBezTo>
                    <a:pt x="15888" y="2458"/>
                    <a:pt x="14111" y="4370"/>
                    <a:pt x="10242" y="3384"/>
                  </a:cubicBezTo>
                  <a:cubicBezTo>
                    <a:pt x="6430" y="2412"/>
                    <a:pt x="4834" y="2790"/>
                    <a:pt x="2247" y="4651"/>
                  </a:cubicBezTo>
                  <a:cubicBezTo>
                    <a:pt x="0" y="6266"/>
                    <a:pt x="530" y="7442"/>
                    <a:pt x="2921" y="6425"/>
                  </a:cubicBezTo>
                  <a:cubicBezTo>
                    <a:pt x="5312" y="5410"/>
                    <a:pt x="6160" y="6117"/>
                    <a:pt x="4245" y="6868"/>
                  </a:cubicBezTo>
                  <a:cubicBezTo>
                    <a:pt x="2604" y="7511"/>
                    <a:pt x="370" y="11982"/>
                    <a:pt x="2177" y="10546"/>
                  </a:cubicBezTo>
                  <a:cubicBezTo>
                    <a:pt x="3983" y="9109"/>
                    <a:pt x="4484" y="16401"/>
                    <a:pt x="4459" y="17563"/>
                  </a:cubicBezTo>
                  <a:cubicBezTo>
                    <a:pt x="4389" y="20805"/>
                    <a:pt x="5617" y="24732"/>
                    <a:pt x="6571" y="23893"/>
                  </a:cubicBezTo>
                  <a:cubicBezTo>
                    <a:pt x="7655" y="22939"/>
                    <a:pt x="8084" y="16615"/>
                    <a:pt x="10160" y="149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1139091" y="1536585"/>
              <a:ext cx="509458" cy="237295"/>
            </a:xfrm>
            <a:custGeom>
              <a:avLst/>
              <a:gdLst/>
              <a:ahLst/>
              <a:cxnLst/>
              <a:rect l="l" t="t" r="r" b="b"/>
              <a:pathLst>
                <a:path w="25044" h="11665" extrusionOk="0">
                  <a:moveTo>
                    <a:pt x="2902" y="0"/>
                  </a:moveTo>
                  <a:cubicBezTo>
                    <a:pt x="1289" y="0"/>
                    <a:pt x="0" y="2015"/>
                    <a:pt x="1115" y="3663"/>
                  </a:cubicBezTo>
                  <a:cubicBezTo>
                    <a:pt x="3948" y="7856"/>
                    <a:pt x="11161" y="11664"/>
                    <a:pt x="17540" y="11664"/>
                  </a:cubicBezTo>
                  <a:cubicBezTo>
                    <a:pt x="19282" y="11664"/>
                    <a:pt x="20962" y="11380"/>
                    <a:pt x="22473" y="10743"/>
                  </a:cubicBezTo>
                  <a:cubicBezTo>
                    <a:pt x="25043" y="9659"/>
                    <a:pt x="24414" y="6336"/>
                    <a:pt x="21922" y="6336"/>
                  </a:cubicBezTo>
                  <a:cubicBezTo>
                    <a:pt x="21675" y="6336"/>
                    <a:pt x="21411" y="6369"/>
                    <a:pt x="21129" y="6439"/>
                  </a:cubicBezTo>
                  <a:cubicBezTo>
                    <a:pt x="20471" y="6603"/>
                    <a:pt x="19744" y="6679"/>
                    <a:pt x="18971" y="6679"/>
                  </a:cubicBezTo>
                  <a:cubicBezTo>
                    <a:pt x="14129" y="6679"/>
                    <a:pt x="7466" y="3698"/>
                    <a:pt x="4546" y="760"/>
                  </a:cubicBezTo>
                  <a:cubicBezTo>
                    <a:pt x="4013" y="224"/>
                    <a:pt x="3440" y="0"/>
                    <a:pt x="29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1129469" y="1533310"/>
              <a:ext cx="510576" cy="232515"/>
            </a:xfrm>
            <a:custGeom>
              <a:avLst/>
              <a:gdLst/>
              <a:ahLst/>
              <a:cxnLst/>
              <a:rect l="l" t="t" r="r" b="b"/>
              <a:pathLst>
                <a:path w="25099" h="11430" extrusionOk="0">
                  <a:moveTo>
                    <a:pt x="22815" y="11177"/>
                  </a:moveTo>
                  <a:cubicBezTo>
                    <a:pt x="21389" y="11429"/>
                    <a:pt x="21699" y="9582"/>
                    <a:pt x="20643" y="9640"/>
                  </a:cubicBezTo>
                  <a:cubicBezTo>
                    <a:pt x="19588" y="9699"/>
                    <a:pt x="18597" y="10506"/>
                    <a:pt x="17881" y="9253"/>
                  </a:cubicBezTo>
                  <a:cubicBezTo>
                    <a:pt x="17166" y="7999"/>
                    <a:pt x="16026" y="8915"/>
                    <a:pt x="15036" y="8168"/>
                  </a:cubicBezTo>
                  <a:cubicBezTo>
                    <a:pt x="14046" y="7422"/>
                    <a:pt x="12593" y="8837"/>
                    <a:pt x="11448" y="7624"/>
                  </a:cubicBezTo>
                  <a:cubicBezTo>
                    <a:pt x="10305" y="6411"/>
                    <a:pt x="9930" y="6470"/>
                    <a:pt x="8797" y="6616"/>
                  </a:cubicBezTo>
                  <a:cubicBezTo>
                    <a:pt x="7664" y="6764"/>
                    <a:pt x="6975" y="6652"/>
                    <a:pt x="6388" y="5781"/>
                  </a:cubicBezTo>
                  <a:cubicBezTo>
                    <a:pt x="5803" y="4910"/>
                    <a:pt x="4502" y="5294"/>
                    <a:pt x="3812" y="4564"/>
                  </a:cubicBezTo>
                  <a:cubicBezTo>
                    <a:pt x="3119" y="3833"/>
                    <a:pt x="1214" y="4960"/>
                    <a:pt x="690" y="3133"/>
                  </a:cubicBezTo>
                  <a:cubicBezTo>
                    <a:pt x="1" y="730"/>
                    <a:pt x="1174" y="1"/>
                    <a:pt x="2195" y="78"/>
                  </a:cubicBezTo>
                  <a:cubicBezTo>
                    <a:pt x="3573" y="181"/>
                    <a:pt x="4054" y="1921"/>
                    <a:pt x="4821" y="1999"/>
                  </a:cubicBezTo>
                  <a:cubicBezTo>
                    <a:pt x="5963" y="2113"/>
                    <a:pt x="6845" y="2797"/>
                    <a:pt x="6963" y="3483"/>
                  </a:cubicBezTo>
                  <a:cubicBezTo>
                    <a:pt x="7093" y="4233"/>
                    <a:pt x="7567" y="4927"/>
                    <a:pt x="8373" y="4754"/>
                  </a:cubicBezTo>
                  <a:cubicBezTo>
                    <a:pt x="9518" y="4510"/>
                    <a:pt x="10546" y="4928"/>
                    <a:pt x="11027" y="5741"/>
                  </a:cubicBezTo>
                  <a:cubicBezTo>
                    <a:pt x="11353" y="6290"/>
                    <a:pt x="12867" y="6590"/>
                    <a:pt x="13342" y="6310"/>
                  </a:cubicBezTo>
                  <a:cubicBezTo>
                    <a:pt x="13817" y="6030"/>
                    <a:pt x="15046" y="6264"/>
                    <a:pt x="15493" y="6767"/>
                  </a:cubicBezTo>
                  <a:cubicBezTo>
                    <a:pt x="15939" y="7268"/>
                    <a:pt x="17109" y="6655"/>
                    <a:pt x="18070" y="7273"/>
                  </a:cubicBezTo>
                  <a:cubicBezTo>
                    <a:pt x="19028" y="7891"/>
                    <a:pt x="20203" y="7812"/>
                    <a:pt x="20853" y="7571"/>
                  </a:cubicBezTo>
                  <a:cubicBezTo>
                    <a:pt x="22477" y="6968"/>
                    <a:pt x="23895" y="7285"/>
                    <a:pt x="24506" y="8291"/>
                  </a:cubicBezTo>
                  <a:cubicBezTo>
                    <a:pt x="25099" y="9268"/>
                    <a:pt x="24444" y="10893"/>
                    <a:pt x="22815" y="111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1083375" y="1536829"/>
              <a:ext cx="602423" cy="265592"/>
            </a:xfrm>
            <a:custGeom>
              <a:avLst/>
              <a:gdLst/>
              <a:ahLst/>
              <a:cxnLst/>
              <a:rect l="l" t="t" r="r" b="b"/>
              <a:pathLst>
                <a:path w="29614" h="13056" extrusionOk="0">
                  <a:moveTo>
                    <a:pt x="3487" y="1"/>
                  </a:moveTo>
                  <a:cubicBezTo>
                    <a:pt x="1675" y="1"/>
                    <a:pt x="0" y="2216"/>
                    <a:pt x="1543" y="4041"/>
                  </a:cubicBezTo>
                  <a:cubicBezTo>
                    <a:pt x="5685" y="8955"/>
                    <a:pt x="14891" y="13056"/>
                    <a:pt x="22289" y="13056"/>
                  </a:cubicBezTo>
                  <a:cubicBezTo>
                    <a:pt x="23910" y="13056"/>
                    <a:pt x="25445" y="12859"/>
                    <a:pt x="26820" y="12431"/>
                  </a:cubicBezTo>
                  <a:cubicBezTo>
                    <a:pt x="29613" y="11558"/>
                    <a:pt x="28667" y="7623"/>
                    <a:pt x="26169" y="7623"/>
                  </a:cubicBezTo>
                  <a:cubicBezTo>
                    <a:pt x="25915" y="7623"/>
                    <a:pt x="25645" y="7663"/>
                    <a:pt x="25361" y="7752"/>
                  </a:cubicBezTo>
                  <a:cubicBezTo>
                    <a:pt x="24435" y="8040"/>
                    <a:pt x="23381" y="8173"/>
                    <a:pt x="22248" y="8173"/>
                  </a:cubicBezTo>
                  <a:cubicBezTo>
                    <a:pt x="16387" y="8173"/>
                    <a:pt x="8430" y="4631"/>
                    <a:pt x="5274" y="886"/>
                  </a:cubicBezTo>
                  <a:cubicBezTo>
                    <a:pt x="4745" y="261"/>
                    <a:pt x="4108" y="1"/>
                    <a:pt x="34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1149364" y="1557741"/>
              <a:ext cx="452438" cy="183754"/>
            </a:xfrm>
            <a:custGeom>
              <a:avLst/>
              <a:gdLst/>
              <a:ahLst/>
              <a:cxnLst/>
              <a:rect l="l" t="t" r="r" b="b"/>
              <a:pathLst>
                <a:path w="22241" h="9033" extrusionOk="0">
                  <a:moveTo>
                    <a:pt x="1182" y="0"/>
                  </a:moveTo>
                  <a:cubicBezTo>
                    <a:pt x="1022" y="0"/>
                    <a:pt x="861" y="6"/>
                    <a:pt x="698" y="18"/>
                  </a:cubicBezTo>
                  <a:cubicBezTo>
                    <a:pt x="299" y="50"/>
                    <a:pt x="1" y="397"/>
                    <a:pt x="28" y="798"/>
                  </a:cubicBezTo>
                  <a:cubicBezTo>
                    <a:pt x="54" y="1184"/>
                    <a:pt x="376" y="1479"/>
                    <a:pt x="758" y="1479"/>
                  </a:cubicBezTo>
                  <a:cubicBezTo>
                    <a:pt x="771" y="1479"/>
                    <a:pt x="784" y="1479"/>
                    <a:pt x="797" y="1478"/>
                  </a:cubicBezTo>
                  <a:cubicBezTo>
                    <a:pt x="931" y="1469"/>
                    <a:pt x="1062" y="1464"/>
                    <a:pt x="1190" y="1464"/>
                  </a:cubicBezTo>
                  <a:cubicBezTo>
                    <a:pt x="1773" y="1464"/>
                    <a:pt x="2292" y="1562"/>
                    <a:pt x="2694" y="1770"/>
                  </a:cubicBezTo>
                  <a:cubicBezTo>
                    <a:pt x="3069" y="1963"/>
                    <a:pt x="3340" y="2265"/>
                    <a:pt x="3445" y="2684"/>
                  </a:cubicBezTo>
                  <a:cubicBezTo>
                    <a:pt x="3451" y="2706"/>
                    <a:pt x="3459" y="2734"/>
                    <a:pt x="3468" y="2767"/>
                  </a:cubicBezTo>
                  <a:lnTo>
                    <a:pt x="3468" y="2770"/>
                  </a:lnTo>
                  <a:lnTo>
                    <a:pt x="3466" y="2770"/>
                  </a:lnTo>
                  <a:cubicBezTo>
                    <a:pt x="3691" y="3574"/>
                    <a:pt x="4194" y="4287"/>
                    <a:pt x="4843" y="4750"/>
                  </a:cubicBezTo>
                  <a:cubicBezTo>
                    <a:pt x="5345" y="5105"/>
                    <a:pt x="5933" y="5316"/>
                    <a:pt x="6555" y="5316"/>
                  </a:cubicBezTo>
                  <a:cubicBezTo>
                    <a:pt x="6779" y="5316"/>
                    <a:pt x="7008" y="5289"/>
                    <a:pt x="7238" y="5231"/>
                  </a:cubicBezTo>
                  <a:lnTo>
                    <a:pt x="7305" y="5213"/>
                  </a:lnTo>
                  <a:cubicBezTo>
                    <a:pt x="7446" y="5174"/>
                    <a:pt x="7588" y="5156"/>
                    <a:pt x="7730" y="5156"/>
                  </a:cubicBezTo>
                  <a:cubicBezTo>
                    <a:pt x="8028" y="5156"/>
                    <a:pt x="8326" y="5237"/>
                    <a:pt x="8608" y="5378"/>
                  </a:cubicBezTo>
                  <a:cubicBezTo>
                    <a:pt x="9123" y="5636"/>
                    <a:pt x="9583" y="6084"/>
                    <a:pt x="9915" y="6611"/>
                  </a:cubicBezTo>
                  <a:cubicBezTo>
                    <a:pt x="9922" y="6623"/>
                    <a:pt x="9924" y="6624"/>
                    <a:pt x="9969" y="6688"/>
                  </a:cubicBezTo>
                  <a:lnTo>
                    <a:pt x="9966" y="6690"/>
                  </a:lnTo>
                  <a:cubicBezTo>
                    <a:pt x="10455" y="7412"/>
                    <a:pt x="11273" y="7927"/>
                    <a:pt x="12099" y="8171"/>
                  </a:cubicBezTo>
                  <a:cubicBezTo>
                    <a:pt x="12460" y="8277"/>
                    <a:pt x="12830" y="8332"/>
                    <a:pt x="13185" y="8332"/>
                  </a:cubicBezTo>
                  <a:cubicBezTo>
                    <a:pt x="13682" y="8332"/>
                    <a:pt x="14148" y="8223"/>
                    <a:pt x="14515" y="7992"/>
                  </a:cubicBezTo>
                  <a:cubicBezTo>
                    <a:pt x="14524" y="7986"/>
                    <a:pt x="14540" y="7976"/>
                    <a:pt x="14564" y="7959"/>
                  </a:cubicBezTo>
                  <a:cubicBezTo>
                    <a:pt x="14827" y="7781"/>
                    <a:pt x="15252" y="7683"/>
                    <a:pt x="15729" y="7683"/>
                  </a:cubicBezTo>
                  <a:cubicBezTo>
                    <a:pt x="15862" y="7683"/>
                    <a:pt x="15999" y="7691"/>
                    <a:pt x="16137" y="7706"/>
                  </a:cubicBezTo>
                  <a:cubicBezTo>
                    <a:pt x="16709" y="7770"/>
                    <a:pt x="17282" y="7973"/>
                    <a:pt x="17686" y="8341"/>
                  </a:cubicBezTo>
                  <a:cubicBezTo>
                    <a:pt x="17930" y="8565"/>
                    <a:pt x="18214" y="8742"/>
                    <a:pt x="18524" y="8860"/>
                  </a:cubicBezTo>
                  <a:cubicBezTo>
                    <a:pt x="18837" y="8979"/>
                    <a:pt x="19161" y="9033"/>
                    <a:pt x="19480" y="9033"/>
                  </a:cubicBezTo>
                  <a:cubicBezTo>
                    <a:pt x="19749" y="9033"/>
                    <a:pt x="20015" y="8994"/>
                    <a:pt x="20268" y="8924"/>
                  </a:cubicBezTo>
                  <a:cubicBezTo>
                    <a:pt x="20815" y="8774"/>
                    <a:pt x="21310" y="8470"/>
                    <a:pt x="21660" y="8087"/>
                  </a:cubicBezTo>
                  <a:cubicBezTo>
                    <a:pt x="21851" y="7884"/>
                    <a:pt x="22000" y="7645"/>
                    <a:pt x="22101" y="7386"/>
                  </a:cubicBezTo>
                  <a:cubicBezTo>
                    <a:pt x="22241" y="7008"/>
                    <a:pt x="22052" y="6588"/>
                    <a:pt x="21675" y="6446"/>
                  </a:cubicBezTo>
                  <a:cubicBezTo>
                    <a:pt x="21589" y="6413"/>
                    <a:pt x="21502" y="6398"/>
                    <a:pt x="21415" y="6398"/>
                  </a:cubicBezTo>
                  <a:cubicBezTo>
                    <a:pt x="21122" y="6398"/>
                    <a:pt x="20845" y="6575"/>
                    <a:pt x="20733" y="6865"/>
                  </a:cubicBezTo>
                  <a:cubicBezTo>
                    <a:pt x="20697" y="6953"/>
                    <a:pt x="20645" y="7034"/>
                    <a:pt x="20579" y="7103"/>
                  </a:cubicBezTo>
                  <a:cubicBezTo>
                    <a:pt x="20411" y="7287"/>
                    <a:pt x="20163" y="7435"/>
                    <a:pt x="19881" y="7513"/>
                  </a:cubicBezTo>
                  <a:cubicBezTo>
                    <a:pt x="19751" y="7549"/>
                    <a:pt x="19615" y="7569"/>
                    <a:pt x="19480" y="7569"/>
                  </a:cubicBezTo>
                  <a:cubicBezTo>
                    <a:pt x="19331" y="7569"/>
                    <a:pt x="19183" y="7545"/>
                    <a:pt x="19043" y="7492"/>
                  </a:cubicBezTo>
                  <a:cubicBezTo>
                    <a:pt x="18905" y="7438"/>
                    <a:pt x="18778" y="7360"/>
                    <a:pt x="18670" y="7260"/>
                  </a:cubicBezTo>
                  <a:cubicBezTo>
                    <a:pt x="18021" y="6667"/>
                    <a:pt x="17147" y="6347"/>
                    <a:pt x="16295" y="6252"/>
                  </a:cubicBezTo>
                  <a:cubicBezTo>
                    <a:pt x="16114" y="6232"/>
                    <a:pt x="15932" y="6222"/>
                    <a:pt x="15752" y="6222"/>
                  </a:cubicBezTo>
                  <a:cubicBezTo>
                    <a:pt x="14975" y="6222"/>
                    <a:pt x="14240" y="6408"/>
                    <a:pt x="13745" y="6743"/>
                  </a:cubicBezTo>
                  <a:lnTo>
                    <a:pt x="13742" y="6746"/>
                  </a:lnTo>
                  <a:cubicBezTo>
                    <a:pt x="13741" y="6747"/>
                    <a:pt x="13740" y="6748"/>
                    <a:pt x="13740" y="6748"/>
                  </a:cubicBezTo>
                  <a:cubicBezTo>
                    <a:pt x="13739" y="6748"/>
                    <a:pt x="13739" y="6747"/>
                    <a:pt x="13739" y="6747"/>
                  </a:cubicBezTo>
                  <a:cubicBezTo>
                    <a:pt x="13738" y="6747"/>
                    <a:pt x="13736" y="6748"/>
                    <a:pt x="13732" y="6751"/>
                  </a:cubicBezTo>
                  <a:cubicBezTo>
                    <a:pt x="13602" y="6833"/>
                    <a:pt x="13419" y="6872"/>
                    <a:pt x="13208" y="6872"/>
                  </a:cubicBezTo>
                  <a:cubicBezTo>
                    <a:pt x="12997" y="6872"/>
                    <a:pt x="12758" y="6833"/>
                    <a:pt x="12513" y="6761"/>
                  </a:cubicBezTo>
                  <a:cubicBezTo>
                    <a:pt x="11980" y="6605"/>
                    <a:pt x="11466" y="6292"/>
                    <a:pt x="11180" y="5869"/>
                  </a:cubicBezTo>
                  <a:lnTo>
                    <a:pt x="11179" y="5871"/>
                  </a:lnTo>
                  <a:lnTo>
                    <a:pt x="11177" y="5869"/>
                  </a:lnTo>
                  <a:cubicBezTo>
                    <a:pt x="11171" y="5860"/>
                    <a:pt x="11171" y="5859"/>
                    <a:pt x="11172" y="5859"/>
                  </a:cubicBezTo>
                  <a:cubicBezTo>
                    <a:pt x="11172" y="5859"/>
                    <a:pt x="11172" y="5859"/>
                    <a:pt x="11172" y="5859"/>
                  </a:cubicBezTo>
                  <a:cubicBezTo>
                    <a:pt x="11173" y="5859"/>
                    <a:pt x="11173" y="5858"/>
                    <a:pt x="11154" y="5828"/>
                  </a:cubicBezTo>
                  <a:cubicBezTo>
                    <a:pt x="10686" y="5085"/>
                    <a:pt x="10021" y="4443"/>
                    <a:pt x="9260" y="4064"/>
                  </a:cubicBezTo>
                  <a:cubicBezTo>
                    <a:pt x="8782" y="3826"/>
                    <a:pt x="8267" y="3688"/>
                    <a:pt x="7736" y="3688"/>
                  </a:cubicBezTo>
                  <a:cubicBezTo>
                    <a:pt x="7464" y="3688"/>
                    <a:pt x="7188" y="3724"/>
                    <a:pt x="6911" y="3802"/>
                  </a:cubicBezTo>
                  <a:cubicBezTo>
                    <a:pt x="6875" y="3811"/>
                    <a:pt x="6892" y="3808"/>
                    <a:pt x="6880" y="3811"/>
                  </a:cubicBezTo>
                  <a:cubicBezTo>
                    <a:pt x="6773" y="3837"/>
                    <a:pt x="6667" y="3850"/>
                    <a:pt x="6561" y="3850"/>
                  </a:cubicBezTo>
                  <a:cubicBezTo>
                    <a:pt x="6251" y="3850"/>
                    <a:pt x="5950" y="3740"/>
                    <a:pt x="5689" y="3555"/>
                  </a:cubicBezTo>
                  <a:cubicBezTo>
                    <a:pt x="5309" y="3284"/>
                    <a:pt x="5013" y="2859"/>
                    <a:pt x="4878" y="2376"/>
                  </a:cubicBezTo>
                  <a:lnTo>
                    <a:pt x="4876" y="2376"/>
                  </a:lnTo>
                  <a:cubicBezTo>
                    <a:pt x="4873" y="2362"/>
                    <a:pt x="4869" y="2346"/>
                    <a:pt x="4863" y="2325"/>
                  </a:cubicBezTo>
                  <a:cubicBezTo>
                    <a:pt x="4645" y="1463"/>
                    <a:pt x="4106" y="853"/>
                    <a:pt x="3361" y="469"/>
                  </a:cubicBezTo>
                  <a:cubicBezTo>
                    <a:pt x="2746" y="151"/>
                    <a:pt x="1994" y="0"/>
                    <a:pt x="11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1109148" y="1595637"/>
              <a:ext cx="521093" cy="237194"/>
            </a:xfrm>
            <a:custGeom>
              <a:avLst/>
              <a:gdLst/>
              <a:ahLst/>
              <a:cxnLst/>
              <a:rect l="l" t="t" r="r" b="b"/>
              <a:pathLst>
                <a:path w="25616" h="11660" extrusionOk="0">
                  <a:moveTo>
                    <a:pt x="1125" y="3560"/>
                  </a:moveTo>
                  <a:cubicBezTo>
                    <a:pt x="2109" y="4620"/>
                    <a:pt x="2980" y="2963"/>
                    <a:pt x="3785" y="3646"/>
                  </a:cubicBezTo>
                  <a:cubicBezTo>
                    <a:pt x="4589" y="4331"/>
                    <a:pt x="4891" y="5572"/>
                    <a:pt x="6219" y="5007"/>
                  </a:cubicBezTo>
                  <a:cubicBezTo>
                    <a:pt x="7547" y="4441"/>
                    <a:pt x="7901" y="5858"/>
                    <a:pt x="9143" y="5861"/>
                  </a:cubicBezTo>
                  <a:cubicBezTo>
                    <a:pt x="10383" y="5864"/>
                    <a:pt x="10685" y="7871"/>
                    <a:pt x="12328" y="7597"/>
                  </a:cubicBezTo>
                  <a:cubicBezTo>
                    <a:pt x="13973" y="7323"/>
                    <a:pt x="14237" y="7597"/>
                    <a:pt x="15051" y="8396"/>
                  </a:cubicBezTo>
                  <a:cubicBezTo>
                    <a:pt x="15865" y="9197"/>
                    <a:pt x="16480" y="9526"/>
                    <a:pt x="17473" y="9185"/>
                  </a:cubicBezTo>
                  <a:cubicBezTo>
                    <a:pt x="18467" y="8846"/>
                    <a:pt x="19271" y="9937"/>
                    <a:pt x="20264" y="9773"/>
                  </a:cubicBezTo>
                  <a:cubicBezTo>
                    <a:pt x="21257" y="9610"/>
                    <a:pt x="22093" y="11659"/>
                    <a:pt x="23615" y="10519"/>
                  </a:cubicBezTo>
                  <a:cubicBezTo>
                    <a:pt x="25616" y="9023"/>
                    <a:pt x="24563" y="7799"/>
                    <a:pt x="23646" y="7342"/>
                  </a:cubicBezTo>
                  <a:cubicBezTo>
                    <a:pt x="23155" y="7097"/>
                    <a:pt x="20925" y="7785"/>
                    <a:pt x="20519" y="7467"/>
                  </a:cubicBezTo>
                  <a:cubicBezTo>
                    <a:pt x="19615" y="6762"/>
                    <a:pt x="18914" y="6531"/>
                    <a:pt x="18405" y="7007"/>
                  </a:cubicBezTo>
                  <a:cubicBezTo>
                    <a:pt x="17849" y="7525"/>
                    <a:pt x="17052" y="7793"/>
                    <a:pt x="16513" y="7168"/>
                  </a:cubicBezTo>
                  <a:cubicBezTo>
                    <a:pt x="15749" y="6283"/>
                    <a:pt x="14676" y="5994"/>
                    <a:pt x="13803" y="6349"/>
                  </a:cubicBezTo>
                  <a:cubicBezTo>
                    <a:pt x="13211" y="6592"/>
                    <a:pt x="11825" y="5915"/>
                    <a:pt x="11615" y="5406"/>
                  </a:cubicBezTo>
                  <a:cubicBezTo>
                    <a:pt x="11405" y="4895"/>
                    <a:pt x="10284" y="4338"/>
                    <a:pt x="9625" y="4468"/>
                  </a:cubicBezTo>
                  <a:cubicBezTo>
                    <a:pt x="8965" y="4599"/>
                    <a:pt x="8404" y="3402"/>
                    <a:pt x="7267" y="3314"/>
                  </a:cubicBezTo>
                  <a:cubicBezTo>
                    <a:pt x="6128" y="3228"/>
                    <a:pt x="5239" y="2457"/>
                    <a:pt x="4867" y="1870"/>
                  </a:cubicBezTo>
                  <a:cubicBezTo>
                    <a:pt x="3937" y="407"/>
                    <a:pt x="2645" y="1"/>
                    <a:pt x="1549" y="432"/>
                  </a:cubicBezTo>
                  <a:cubicBezTo>
                    <a:pt x="488" y="854"/>
                    <a:pt x="1" y="2350"/>
                    <a:pt x="1125" y="356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1096292" y="1613375"/>
              <a:ext cx="539361" cy="251210"/>
            </a:xfrm>
            <a:custGeom>
              <a:avLst/>
              <a:gdLst/>
              <a:ahLst/>
              <a:cxnLst/>
              <a:rect l="l" t="t" r="r" b="b"/>
              <a:pathLst>
                <a:path w="26514" h="12349" extrusionOk="0">
                  <a:moveTo>
                    <a:pt x="3072" y="0"/>
                  </a:moveTo>
                  <a:cubicBezTo>
                    <a:pt x="1364" y="0"/>
                    <a:pt x="0" y="2133"/>
                    <a:pt x="1179" y="3877"/>
                  </a:cubicBezTo>
                  <a:cubicBezTo>
                    <a:pt x="4180" y="8317"/>
                    <a:pt x="11817" y="12349"/>
                    <a:pt x="18571" y="12349"/>
                  </a:cubicBezTo>
                  <a:cubicBezTo>
                    <a:pt x="20415" y="12349"/>
                    <a:pt x="22193" y="12048"/>
                    <a:pt x="23793" y="11374"/>
                  </a:cubicBezTo>
                  <a:cubicBezTo>
                    <a:pt x="26513" y="10226"/>
                    <a:pt x="25847" y="6708"/>
                    <a:pt x="23209" y="6708"/>
                  </a:cubicBezTo>
                  <a:cubicBezTo>
                    <a:pt x="22948" y="6708"/>
                    <a:pt x="22668" y="6743"/>
                    <a:pt x="22370" y="6817"/>
                  </a:cubicBezTo>
                  <a:cubicBezTo>
                    <a:pt x="21673" y="6991"/>
                    <a:pt x="20904" y="7072"/>
                    <a:pt x="20085" y="7072"/>
                  </a:cubicBezTo>
                  <a:cubicBezTo>
                    <a:pt x="14959" y="7072"/>
                    <a:pt x="7905" y="3915"/>
                    <a:pt x="4813" y="805"/>
                  </a:cubicBezTo>
                  <a:cubicBezTo>
                    <a:pt x="4249" y="237"/>
                    <a:pt x="3641" y="0"/>
                    <a:pt x="3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1118993" y="1650661"/>
              <a:ext cx="480673" cy="212640"/>
            </a:xfrm>
            <a:custGeom>
              <a:avLst/>
              <a:gdLst/>
              <a:ahLst/>
              <a:cxnLst/>
              <a:rect l="l" t="t" r="r" b="b"/>
              <a:pathLst>
                <a:path w="23629" h="10453" extrusionOk="0">
                  <a:moveTo>
                    <a:pt x="2580" y="1"/>
                  </a:moveTo>
                  <a:cubicBezTo>
                    <a:pt x="1103" y="1"/>
                    <a:pt x="1" y="1671"/>
                    <a:pt x="1073" y="3100"/>
                  </a:cubicBezTo>
                  <a:cubicBezTo>
                    <a:pt x="3914" y="6887"/>
                    <a:pt x="11058" y="10453"/>
                    <a:pt x="17126" y="10453"/>
                  </a:cubicBezTo>
                  <a:cubicBezTo>
                    <a:pt x="18580" y="10453"/>
                    <a:pt x="19972" y="10248"/>
                    <a:pt x="21228" y="9792"/>
                  </a:cubicBezTo>
                  <a:cubicBezTo>
                    <a:pt x="23629" y="8922"/>
                    <a:pt x="22899" y="5986"/>
                    <a:pt x="20501" y="5986"/>
                  </a:cubicBezTo>
                  <a:cubicBezTo>
                    <a:pt x="20296" y="5986"/>
                    <a:pt x="20080" y="6007"/>
                    <a:pt x="19851" y="6053"/>
                  </a:cubicBezTo>
                  <a:cubicBezTo>
                    <a:pt x="19339" y="6156"/>
                    <a:pt x="18780" y="6205"/>
                    <a:pt x="18186" y="6205"/>
                  </a:cubicBezTo>
                  <a:cubicBezTo>
                    <a:pt x="13643" y="6205"/>
                    <a:pt x="7082" y="3378"/>
                    <a:pt x="4197" y="701"/>
                  </a:cubicBezTo>
                  <a:cubicBezTo>
                    <a:pt x="3664" y="207"/>
                    <a:pt x="3099" y="1"/>
                    <a:pt x="2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3162929" y="1142284"/>
              <a:ext cx="514543" cy="123764"/>
            </a:xfrm>
            <a:custGeom>
              <a:avLst/>
              <a:gdLst/>
              <a:ahLst/>
              <a:cxnLst/>
              <a:rect l="l" t="t" r="r" b="b"/>
              <a:pathLst>
                <a:path w="25294" h="6084" extrusionOk="0">
                  <a:moveTo>
                    <a:pt x="3042" y="6084"/>
                  </a:moveTo>
                  <a:lnTo>
                    <a:pt x="22253" y="6084"/>
                  </a:lnTo>
                  <a:cubicBezTo>
                    <a:pt x="23926" y="6084"/>
                    <a:pt x="25294" y="4716"/>
                    <a:pt x="25294" y="3043"/>
                  </a:cubicBezTo>
                  <a:lnTo>
                    <a:pt x="25294" y="1700"/>
                  </a:lnTo>
                  <a:cubicBezTo>
                    <a:pt x="25294" y="765"/>
                    <a:pt x="24530" y="0"/>
                    <a:pt x="23595" y="0"/>
                  </a:cubicBezTo>
                  <a:lnTo>
                    <a:pt x="1701" y="0"/>
                  </a:lnTo>
                  <a:cubicBezTo>
                    <a:pt x="766" y="0"/>
                    <a:pt x="1" y="765"/>
                    <a:pt x="1" y="1700"/>
                  </a:cubicBezTo>
                  <a:lnTo>
                    <a:pt x="1" y="3043"/>
                  </a:lnTo>
                  <a:cubicBezTo>
                    <a:pt x="1" y="4714"/>
                    <a:pt x="1370" y="6084"/>
                    <a:pt x="3042" y="60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3198689" y="1217649"/>
              <a:ext cx="443060" cy="30209"/>
            </a:xfrm>
            <a:custGeom>
              <a:avLst/>
              <a:gdLst/>
              <a:ahLst/>
              <a:cxnLst/>
              <a:rect l="l" t="t" r="r" b="b"/>
              <a:pathLst>
                <a:path w="21780" h="1485" extrusionOk="0">
                  <a:moveTo>
                    <a:pt x="742" y="1484"/>
                  </a:moveTo>
                  <a:lnTo>
                    <a:pt x="21038" y="1484"/>
                  </a:lnTo>
                  <a:cubicBezTo>
                    <a:pt x="21447" y="1483"/>
                    <a:pt x="21778" y="1151"/>
                    <a:pt x="21779" y="742"/>
                  </a:cubicBezTo>
                  <a:lnTo>
                    <a:pt x="21779" y="414"/>
                  </a:lnTo>
                  <a:cubicBezTo>
                    <a:pt x="21779" y="185"/>
                    <a:pt x="21593" y="0"/>
                    <a:pt x="21365" y="0"/>
                  </a:cubicBezTo>
                  <a:lnTo>
                    <a:pt x="415" y="0"/>
                  </a:lnTo>
                  <a:cubicBezTo>
                    <a:pt x="187" y="0"/>
                    <a:pt x="1" y="185"/>
                    <a:pt x="1" y="414"/>
                  </a:cubicBezTo>
                  <a:lnTo>
                    <a:pt x="1" y="742"/>
                  </a:lnTo>
                  <a:cubicBezTo>
                    <a:pt x="1" y="1151"/>
                    <a:pt x="333" y="1483"/>
                    <a:pt x="742" y="148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3157396" y="1060938"/>
              <a:ext cx="525650" cy="94226"/>
            </a:xfrm>
            <a:custGeom>
              <a:avLst/>
              <a:gdLst/>
              <a:ahLst/>
              <a:cxnLst/>
              <a:rect l="l" t="t" r="r" b="b"/>
              <a:pathLst>
                <a:path w="25840" h="4632" extrusionOk="0">
                  <a:moveTo>
                    <a:pt x="2315" y="1"/>
                  </a:moveTo>
                  <a:cubicBezTo>
                    <a:pt x="1033" y="1"/>
                    <a:pt x="0" y="1032"/>
                    <a:pt x="0" y="2315"/>
                  </a:cubicBezTo>
                  <a:cubicBezTo>
                    <a:pt x="0" y="3599"/>
                    <a:pt x="1033" y="4632"/>
                    <a:pt x="2315" y="4632"/>
                  </a:cubicBezTo>
                  <a:lnTo>
                    <a:pt x="23523" y="4632"/>
                  </a:lnTo>
                  <a:cubicBezTo>
                    <a:pt x="24807" y="4632"/>
                    <a:pt x="25840" y="3599"/>
                    <a:pt x="25840" y="2315"/>
                  </a:cubicBezTo>
                  <a:cubicBezTo>
                    <a:pt x="25840" y="1032"/>
                    <a:pt x="24807" y="1"/>
                    <a:pt x="235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3101700" y="1100360"/>
              <a:ext cx="639670" cy="116440"/>
            </a:xfrm>
            <a:custGeom>
              <a:avLst/>
              <a:gdLst/>
              <a:ahLst/>
              <a:cxnLst/>
              <a:rect l="l" t="t" r="r" b="b"/>
              <a:pathLst>
                <a:path w="31445" h="5724" extrusionOk="0">
                  <a:moveTo>
                    <a:pt x="1769" y="1031"/>
                  </a:moveTo>
                  <a:cubicBezTo>
                    <a:pt x="3320" y="187"/>
                    <a:pt x="3682" y="2442"/>
                    <a:pt x="4877" y="1964"/>
                  </a:cubicBezTo>
                  <a:cubicBezTo>
                    <a:pt x="6073" y="1486"/>
                    <a:pt x="6905" y="169"/>
                    <a:pt x="8219" y="1338"/>
                  </a:cubicBezTo>
                  <a:cubicBezTo>
                    <a:pt x="9534" y="2506"/>
                    <a:pt x="10496" y="1007"/>
                    <a:pt x="11929" y="1486"/>
                  </a:cubicBezTo>
                  <a:cubicBezTo>
                    <a:pt x="13364" y="1966"/>
                    <a:pt x="14439" y="410"/>
                    <a:pt x="16231" y="1367"/>
                  </a:cubicBezTo>
                  <a:cubicBezTo>
                    <a:pt x="18025" y="2323"/>
                    <a:pt x="18650" y="2271"/>
                    <a:pt x="19904" y="1662"/>
                  </a:cubicBezTo>
                  <a:cubicBezTo>
                    <a:pt x="21155" y="1052"/>
                    <a:pt x="21833" y="105"/>
                    <a:pt x="22848" y="884"/>
                  </a:cubicBezTo>
                  <a:cubicBezTo>
                    <a:pt x="23863" y="1662"/>
                    <a:pt x="25218" y="714"/>
                    <a:pt x="26300" y="1288"/>
                  </a:cubicBezTo>
                  <a:cubicBezTo>
                    <a:pt x="27384" y="1865"/>
                    <a:pt x="28919" y="1"/>
                    <a:pt x="30464" y="1729"/>
                  </a:cubicBezTo>
                  <a:cubicBezTo>
                    <a:pt x="31247" y="2604"/>
                    <a:pt x="31445" y="5588"/>
                    <a:pt x="30092" y="4775"/>
                  </a:cubicBezTo>
                  <a:cubicBezTo>
                    <a:pt x="28738" y="3963"/>
                    <a:pt x="28229" y="3861"/>
                    <a:pt x="27756" y="4336"/>
                  </a:cubicBezTo>
                  <a:cubicBezTo>
                    <a:pt x="27283" y="4809"/>
                    <a:pt x="26605" y="4775"/>
                    <a:pt x="25861" y="4267"/>
                  </a:cubicBezTo>
                  <a:cubicBezTo>
                    <a:pt x="25117" y="3760"/>
                    <a:pt x="23491" y="4979"/>
                    <a:pt x="22917" y="4301"/>
                  </a:cubicBezTo>
                  <a:cubicBezTo>
                    <a:pt x="22340" y="3624"/>
                    <a:pt x="20581" y="3082"/>
                    <a:pt x="20039" y="4403"/>
                  </a:cubicBezTo>
                  <a:cubicBezTo>
                    <a:pt x="19497" y="5723"/>
                    <a:pt x="18753" y="5046"/>
                    <a:pt x="18312" y="4403"/>
                  </a:cubicBezTo>
                  <a:cubicBezTo>
                    <a:pt x="17873" y="3760"/>
                    <a:pt x="14996" y="3760"/>
                    <a:pt x="14556" y="4267"/>
                  </a:cubicBezTo>
                  <a:cubicBezTo>
                    <a:pt x="14116" y="4775"/>
                    <a:pt x="13303" y="4607"/>
                    <a:pt x="12593" y="4200"/>
                  </a:cubicBezTo>
                  <a:cubicBezTo>
                    <a:pt x="11881" y="3794"/>
                    <a:pt x="10122" y="4368"/>
                    <a:pt x="9580" y="3861"/>
                  </a:cubicBezTo>
                  <a:cubicBezTo>
                    <a:pt x="9038" y="3353"/>
                    <a:pt x="7617" y="3760"/>
                    <a:pt x="7109" y="4437"/>
                  </a:cubicBezTo>
                  <a:cubicBezTo>
                    <a:pt x="6601" y="5114"/>
                    <a:pt x="4605" y="5588"/>
                    <a:pt x="3657" y="4572"/>
                  </a:cubicBezTo>
                  <a:cubicBezTo>
                    <a:pt x="2709" y="3557"/>
                    <a:pt x="2153" y="4281"/>
                    <a:pt x="1424" y="4538"/>
                  </a:cubicBezTo>
                  <a:cubicBezTo>
                    <a:pt x="694" y="4796"/>
                    <a:pt x="1" y="1994"/>
                    <a:pt x="1769" y="103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3142485" y="782359"/>
              <a:ext cx="555472" cy="229524"/>
            </a:xfrm>
            <a:custGeom>
              <a:avLst/>
              <a:gdLst/>
              <a:ahLst/>
              <a:cxnLst/>
              <a:rect l="l" t="t" r="r" b="b"/>
              <a:pathLst>
                <a:path w="27306" h="11283" extrusionOk="0">
                  <a:moveTo>
                    <a:pt x="9125" y="0"/>
                  </a:moveTo>
                  <a:lnTo>
                    <a:pt x="18181" y="0"/>
                  </a:lnTo>
                  <a:cubicBezTo>
                    <a:pt x="23200" y="0"/>
                    <a:pt x="27305" y="4106"/>
                    <a:pt x="27305" y="9124"/>
                  </a:cubicBezTo>
                  <a:lnTo>
                    <a:pt x="27305" y="10392"/>
                  </a:lnTo>
                  <a:cubicBezTo>
                    <a:pt x="27304" y="10884"/>
                    <a:pt x="26906" y="11281"/>
                    <a:pt x="26415" y="11283"/>
                  </a:cubicBezTo>
                  <a:lnTo>
                    <a:pt x="891" y="11283"/>
                  </a:lnTo>
                  <a:cubicBezTo>
                    <a:pt x="400" y="11281"/>
                    <a:pt x="2" y="10884"/>
                    <a:pt x="1" y="10392"/>
                  </a:cubicBezTo>
                  <a:lnTo>
                    <a:pt x="1" y="9124"/>
                  </a:lnTo>
                  <a:cubicBezTo>
                    <a:pt x="1" y="4106"/>
                    <a:pt x="4107" y="0"/>
                    <a:pt x="9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3160549" y="828209"/>
              <a:ext cx="519324" cy="183672"/>
            </a:xfrm>
            <a:custGeom>
              <a:avLst/>
              <a:gdLst/>
              <a:ahLst/>
              <a:cxnLst/>
              <a:rect l="l" t="t" r="r" b="b"/>
              <a:pathLst>
                <a:path w="25529" h="9029" extrusionOk="0">
                  <a:moveTo>
                    <a:pt x="8531" y="0"/>
                  </a:moveTo>
                  <a:lnTo>
                    <a:pt x="16997" y="0"/>
                  </a:lnTo>
                  <a:cubicBezTo>
                    <a:pt x="21689" y="0"/>
                    <a:pt x="25528" y="3285"/>
                    <a:pt x="25528" y="7300"/>
                  </a:cubicBezTo>
                  <a:lnTo>
                    <a:pt x="25528" y="8317"/>
                  </a:lnTo>
                  <a:cubicBezTo>
                    <a:pt x="25528" y="8707"/>
                    <a:pt x="25153" y="9029"/>
                    <a:pt x="24696" y="9029"/>
                  </a:cubicBezTo>
                  <a:lnTo>
                    <a:pt x="832" y="9029"/>
                  </a:lnTo>
                  <a:cubicBezTo>
                    <a:pt x="375" y="9029"/>
                    <a:pt x="0" y="8709"/>
                    <a:pt x="0" y="8317"/>
                  </a:cubicBezTo>
                  <a:lnTo>
                    <a:pt x="0" y="7302"/>
                  </a:lnTo>
                  <a:cubicBezTo>
                    <a:pt x="0" y="3285"/>
                    <a:pt x="3839" y="0"/>
                    <a:pt x="85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3478734" y="934921"/>
              <a:ext cx="14687" cy="16172"/>
            </a:xfrm>
            <a:custGeom>
              <a:avLst/>
              <a:gdLst/>
              <a:ahLst/>
              <a:cxnLst/>
              <a:rect l="l" t="t" r="r" b="b"/>
              <a:pathLst>
                <a:path w="722" h="795" extrusionOk="0">
                  <a:moveTo>
                    <a:pt x="361" y="795"/>
                  </a:moveTo>
                  <a:cubicBezTo>
                    <a:pt x="721" y="795"/>
                    <a:pt x="594" y="0"/>
                    <a:pt x="361" y="0"/>
                  </a:cubicBezTo>
                  <a:cubicBezTo>
                    <a:pt x="129" y="0"/>
                    <a:pt x="1" y="795"/>
                    <a:pt x="361" y="7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3590552" y="933029"/>
              <a:ext cx="20200" cy="19590"/>
            </a:xfrm>
            <a:custGeom>
              <a:avLst/>
              <a:gdLst/>
              <a:ahLst/>
              <a:cxnLst/>
              <a:rect l="l" t="t" r="r" b="b"/>
              <a:pathLst>
                <a:path w="993" h="963" extrusionOk="0">
                  <a:moveTo>
                    <a:pt x="766" y="681"/>
                  </a:moveTo>
                  <a:cubicBezTo>
                    <a:pt x="992" y="401"/>
                    <a:pt x="294" y="1"/>
                    <a:pt x="147" y="182"/>
                  </a:cubicBezTo>
                  <a:cubicBezTo>
                    <a:pt x="1" y="364"/>
                    <a:pt x="540" y="962"/>
                    <a:pt x="766" y="68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3289362" y="946048"/>
              <a:ext cx="20159" cy="19773"/>
            </a:xfrm>
            <a:custGeom>
              <a:avLst/>
              <a:gdLst/>
              <a:ahLst/>
              <a:cxnLst/>
              <a:rect l="l" t="t" r="r" b="b"/>
              <a:pathLst>
                <a:path w="991" h="972" extrusionOk="0">
                  <a:moveTo>
                    <a:pt x="237" y="699"/>
                  </a:moveTo>
                  <a:cubicBezTo>
                    <a:pt x="472" y="971"/>
                    <a:pt x="990" y="355"/>
                    <a:pt x="839" y="178"/>
                  </a:cubicBezTo>
                  <a:cubicBezTo>
                    <a:pt x="685" y="1"/>
                    <a:pt x="1" y="427"/>
                    <a:pt x="237" y="6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3350805" y="853880"/>
              <a:ext cx="19732" cy="20159"/>
            </a:xfrm>
            <a:custGeom>
              <a:avLst/>
              <a:gdLst/>
              <a:ahLst/>
              <a:cxnLst/>
              <a:rect l="l" t="t" r="r" b="b"/>
              <a:pathLst>
                <a:path w="970" h="991" extrusionOk="0">
                  <a:moveTo>
                    <a:pt x="274" y="234"/>
                  </a:moveTo>
                  <a:cubicBezTo>
                    <a:pt x="0" y="468"/>
                    <a:pt x="615" y="990"/>
                    <a:pt x="792" y="839"/>
                  </a:cubicBezTo>
                  <a:cubicBezTo>
                    <a:pt x="969" y="687"/>
                    <a:pt x="548" y="0"/>
                    <a:pt x="274" y="2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3215481" y="892977"/>
              <a:ext cx="19692" cy="20159"/>
            </a:xfrm>
            <a:custGeom>
              <a:avLst/>
              <a:gdLst/>
              <a:ahLst/>
              <a:cxnLst/>
              <a:rect l="l" t="t" r="r" b="b"/>
              <a:pathLst>
                <a:path w="968" h="991" extrusionOk="0">
                  <a:moveTo>
                    <a:pt x="274" y="235"/>
                  </a:moveTo>
                  <a:cubicBezTo>
                    <a:pt x="0" y="469"/>
                    <a:pt x="614" y="990"/>
                    <a:pt x="791" y="840"/>
                  </a:cubicBezTo>
                  <a:cubicBezTo>
                    <a:pt x="968" y="688"/>
                    <a:pt x="547" y="0"/>
                    <a:pt x="274" y="2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3579547" y="862180"/>
              <a:ext cx="19692" cy="20159"/>
            </a:xfrm>
            <a:custGeom>
              <a:avLst/>
              <a:gdLst/>
              <a:ahLst/>
              <a:cxnLst/>
              <a:rect l="l" t="t" r="r" b="b"/>
              <a:pathLst>
                <a:path w="968" h="991" extrusionOk="0">
                  <a:moveTo>
                    <a:pt x="274" y="234"/>
                  </a:moveTo>
                  <a:cubicBezTo>
                    <a:pt x="0" y="468"/>
                    <a:pt x="613" y="990"/>
                    <a:pt x="791" y="838"/>
                  </a:cubicBezTo>
                  <a:cubicBezTo>
                    <a:pt x="968" y="687"/>
                    <a:pt x="546" y="0"/>
                    <a:pt x="274" y="2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3417180" y="770907"/>
              <a:ext cx="19692" cy="20159"/>
            </a:xfrm>
            <a:custGeom>
              <a:avLst/>
              <a:gdLst/>
              <a:ahLst/>
              <a:cxnLst/>
              <a:rect l="l" t="t" r="r" b="b"/>
              <a:pathLst>
                <a:path w="968" h="991" extrusionOk="0">
                  <a:moveTo>
                    <a:pt x="274" y="234"/>
                  </a:moveTo>
                  <a:cubicBezTo>
                    <a:pt x="0" y="470"/>
                    <a:pt x="613" y="991"/>
                    <a:pt x="791" y="839"/>
                  </a:cubicBezTo>
                  <a:cubicBezTo>
                    <a:pt x="968" y="687"/>
                    <a:pt x="548" y="1"/>
                    <a:pt x="274" y="23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3216895" y="800524"/>
              <a:ext cx="19712" cy="20159"/>
            </a:xfrm>
            <a:custGeom>
              <a:avLst/>
              <a:gdLst/>
              <a:ahLst/>
              <a:cxnLst/>
              <a:rect l="l" t="t" r="r" b="b"/>
              <a:pathLst>
                <a:path w="969" h="991" extrusionOk="0">
                  <a:moveTo>
                    <a:pt x="274" y="236"/>
                  </a:moveTo>
                  <a:cubicBezTo>
                    <a:pt x="0" y="469"/>
                    <a:pt x="614" y="990"/>
                    <a:pt x="791" y="840"/>
                  </a:cubicBezTo>
                  <a:cubicBezTo>
                    <a:pt x="968" y="688"/>
                    <a:pt x="548" y="1"/>
                    <a:pt x="274" y="23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3583453" y="788441"/>
              <a:ext cx="20180" cy="19590"/>
            </a:xfrm>
            <a:custGeom>
              <a:avLst/>
              <a:gdLst/>
              <a:ahLst/>
              <a:cxnLst/>
              <a:rect l="l" t="t" r="r" b="b"/>
              <a:pathLst>
                <a:path w="992" h="963" extrusionOk="0">
                  <a:moveTo>
                    <a:pt x="767" y="682"/>
                  </a:moveTo>
                  <a:cubicBezTo>
                    <a:pt x="992" y="401"/>
                    <a:pt x="293" y="1"/>
                    <a:pt x="148" y="182"/>
                  </a:cubicBezTo>
                  <a:cubicBezTo>
                    <a:pt x="0" y="364"/>
                    <a:pt x="541" y="962"/>
                    <a:pt x="767" y="68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3288356" y="808600"/>
              <a:ext cx="20220" cy="19569"/>
            </a:xfrm>
            <a:custGeom>
              <a:avLst/>
              <a:gdLst/>
              <a:ahLst/>
              <a:cxnLst/>
              <a:rect l="l" t="t" r="r" b="b"/>
              <a:pathLst>
                <a:path w="994" h="962" extrusionOk="0">
                  <a:moveTo>
                    <a:pt x="767" y="681"/>
                  </a:moveTo>
                  <a:cubicBezTo>
                    <a:pt x="994" y="401"/>
                    <a:pt x="294" y="1"/>
                    <a:pt x="148" y="183"/>
                  </a:cubicBezTo>
                  <a:cubicBezTo>
                    <a:pt x="1" y="364"/>
                    <a:pt x="541" y="961"/>
                    <a:pt x="767" y="68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3160131" y="871415"/>
              <a:ext cx="20220" cy="19590"/>
            </a:xfrm>
            <a:custGeom>
              <a:avLst/>
              <a:gdLst/>
              <a:ahLst/>
              <a:cxnLst/>
              <a:rect l="l" t="t" r="r" b="b"/>
              <a:pathLst>
                <a:path w="994" h="963" extrusionOk="0">
                  <a:moveTo>
                    <a:pt x="767" y="681"/>
                  </a:moveTo>
                  <a:cubicBezTo>
                    <a:pt x="993" y="401"/>
                    <a:pt x="293" y="0"/>
                    <a:pt x="147" y="182"/>
                  </a:cubicBezTo>
                  <a:cubicBezTo>
                    <a:pt x="0" y="364"/>
                    <a:pt x="540" y="962"/>
                    <a:pt x="767" y="68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3473221" y="848876"/>
              <a:ext cx="20220" cy="19590"/>
            </a:xfrm>
            <a:custGeom>
              <a:avLst/>
              <a:gdLst/>
              <a:ahLst/>
              <a:cxnLst/>
              <a:rect l="l" t="t" r="r" b="b"/>
              <a:pathLst>
                <a:path w="994" h="963" extrusionOk="0">
                  <a:moveTo>
                    <a:pt x="767" y="683"/>
                  </a:moveTo>
                  <a:cubicBezTo>
                    <a:pt x="994" y="401"/>
                    <a:pt x="294" y="1"/>
                    <a:pt x="148" y="182"/>
                  </a:cubicBezTo>
                  <a:cubicBezTo>
                    <a:pt x="1" y="364"/>
                    <a:pt x="541" y="962"/>
                    <a:pt x="767" y="68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3648648" y="882074"/>
              <a:ext cx="20180" cy="19590"/>
            </a:xfrm>
            <a:custGeom>
              <a:avLst/>
              <a:gdLst/>
              <a:ahLst/>
              <a:cxnLst/>
              <a:rect l="l" t="t" r="r" b="b"/>
              <a:pathLst>
                <a:path w="992" h="963" extrusionOk="0">
                  <a:moveTo>
                    <a:pt x="765" y="681"/>
                  </a:moveTo>
                  <a:cubicBezTo>
                    <a:pt x="992" y="401"/>
                    <a:pt x="293" y="0"/>
                    <a:pt x="146" y="182"/>
                  </a:cubicBezTo>
                  <a:cubicBezTo>
                    <a:pt x="0" y="364"/>
                    <a:pt x="539" y="962"/>
                    <a:pt x="765" y="68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3400947" y="916431"/>
              <a:ext cx="20220" cy="19590"/>
            </a:xfrm>
            <a:custGeom>
              <a:avLst/>
              <a:gdLst/>
              <a:ahLst/>
              <a:cxnLst/>
              <a:rect l="l" t="t" r="r" b="b"/>
              <a:pathLst>
                <a:path w="994" h="963" extrusionOk="0">
                  <a:moveTo>
                    <a:pt x="767" y="683"/>
                  </a:moveTo>
                  <a:cubicBezTo>
                    <a:pt x="993" y="401"/>
                    <a:pt x="294" y="1"/>
                    <a:pt x="148" y="183"/>
                  </a:cubicBezTo>
                  <a:cubicBezTo>
                    <a:pt x="0" y="364"/>
                    <a:pt x="541" y="963"/>
                    <a:pt x="767" y="68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3370902" y="799792"/>
              <a:ext cx="14687" cy="16233"/>
            </a:xfrm>
            <a:custGeom>
              <a:avLst/>
              <a:gdLst/>
              <a:ahLst/>
              <a:cxnLst/>
              <a:rect l="l" t="t" r="r" b="b"/>
              <a:pathLst>
                <a:path w="722" h="798" extrusionOk="0">
                  <a:moveTo>
                    <a:pt x="361" y="797"/>
                  </a:moveTo>
                  <a:cubicBezTo>
                    <a:pt x="721" y="797"/>
                    <a:pt x="595" y="1"/>
                    <a:pt x="361" y="1"/>
                  </a:cubicBezTo>
                  <a:cubicBezTo>
                    <a:pt x="127" y="1"/>
                    <a:pt x="1" y="797"/>
                    <a:pt x="361" y="7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3491793" y="776094"/>
              <a:ext cx="14667" cy="16213"/>
            </a:xfrm>
            <a:custGeom>
              <a:avLst/>
              <a:gdLst/>
              <a:ahLst/>
              <a:cxnLst/>
              <a:rect l="l" t="t" r="r" b="b"/>
              <a:pathLst>
                <a:path w="721" h="797" extrusionOk="0">
                  <a:moveTo>
                    <a:pt x="360" y="797"/>
                  </a:moveTo>
                  <a:cubicBezTo>
                    <a:pt x="721" y="797"/>
                    <a:pt x="594" y="0"/>
                    <a:pt x="360" y="0"/>
                  </a:cubicBezTo>
                  <a:cubicBezTo>
                    <a:pt x="127" y="0"/>
                    <a:pt x="0" y="797"/>
                    <a:pt x="360" y="7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3268970" y="786753"/>
              <a:ext cx="14687" cy="16213"/>
            </a:xfrm>
            <a:custGeom>
              <a:avLst/>
              <a:gdLst/>
              <a:ahLst/>
              <a:cxnLst/>
              <a:rect l="l" t="t" r="r" b="b"/>
              <a:pathLst>
                <a:path w="722" h="797" extrusionOk="0">
                  <a:moveTo>
                    <a:pt x="361" y="797"/>
                  </a:moveTo>
                  <a:cubicBezTo>
                    <a:pt x="721" y="797"/>
                    <a:pt x="595" y="0"/>
                    <a:pt x="361" y="0"/>
                  </a:cubicBezTo>
                  <a:cubicBezTo>
                    <a:pt x="127" y="0"/>
                    <a:pt x="1" y="797"/>
                    <a:pt x="361" y="79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3227493" y="855508"/>
              <a:ext cx="14667" cy="16193"/>
            </a:xfrm>
            <a:custGeom>
              <a:avLst/>
              <a:gdLst/>
              <a:ahLst/>
              <a:cxnLst/>
              <a:rect l="l" t="t" r="r" b="b"/>
              <a:pathLst>
                <a:path w="721" h="796" extrusionOk="0">
                  <a:moveTo>
                    <a:pt x="361" y="796"/>
                  </a:moveTo>
                  <a:cubicBezTo>
                    <a:pt x="721" y="796"/>
                    <a:pt x="594" y="1"/>
                    <a:pt x="361" y="1"/>
                  </a:cubicBezTo>
                  <a:cubicBezTo>
                    <a:pt x="127" y="1"/>
                    <a:pt x="0" y="796"/>
                    <a:pt x="361" y="79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3420679" y="842469"/>
              <a:ext cx="14687" cy="16193"/>
            </a:xfrm>
            <a:custGeom>
              <a:avLst/>
              <a:gdLst/>
              <a:ahLst/>
              <a:cxnLst/>
              <a:rect l="l" t="t" r="r" b="b"/>
              <a:pathLst>
                <a:path w="722" h="796" extrusionOk="0">
                  <a:moveTo>
                    <a:pt x="361" y="795"/>
                  </a:moveTo>
                  <a:cubicBezTo>
                    <a:pt x="721" y="795"/>
                    <a:pt x="593" y="0"/>
                    <a:pt x="361" y="0"/>
                  </a:cubicBezTo>
                  <a:cubicBezTo>
                    <a:pt x="127" y="0"/>
                    <a:pt x="1" y="795"/>
                    <a:pt x="361" y="7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3549869" y="824690"/>
              <a:ext cx="14667" cy="16193"/>
            </a:xfrm>
            <a:custGeom>
              <a:avLst/>
              <a:gdLst/>
              <a:ahLst/>
              <a:cxnLst/>
              <a:rect l="l" t="t" r="r" b="b"/>
              <a:pathLst>
                <a:path w="721" h="796" extrusionOk="0">
                  <a:moveTo>
                    <a:pt x="359" y="795"/>
                  </a:moveTo>
                  <a:cubicBezTo>
                    <a:pt x="721" y="795"/>
                    <a:pt x="593" y="0"/>
                    <a:pt x="359" y="0"/>
                  </a:cubicBezTo>
                  <a:cubicBezTo>
                    <a:pt x="127" y="0"/>
                    <a:pt x="0" y="795"/>
                    <a:pt x="359" y="7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3287929" y="853128"/>
              <a:ext cx="14687" cy="16193"/>
            </a:xfrm>
            <a:custGeom>
              <a:avLst/>
              <a:gdLst/>
              <a:ahLst/>
              <a:cxnLst/>
              <a:rect l="l" t="t" r="r" b="b"/>
              <a:pathLst>
                <a:path w="722" h="796" extrusionOk="0">
                  <a:moveTo>
                    <a:pt x="361" y="795"/>
                  </a:moveTo>
                  <a:cubicBezTo>
                    <a:pt x="721" y="795"/>
                    <a:pt x="595" y="0"/>
                    <a:pt x="361" y="0"/>
                  </a:cubicBezTo>
                  <a:cubicBezTo>
                    <a:pt x="129" y="0"/>
                    <a:pt x="1" y="795"/>
                    <a:pt x="361" y="79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3332294" y="771843"/>
              <a:ext cx="20159" cy="19773"/>
            </a:xfrm>
            <a:custGeom>
              <a:avLst/>
              <a:gdLst/>
              <a:ahLst/>
              <a:cxnLst/>
              <a:rect l="l" t="t" r="r" b="b"/>
              <a:pathLst>
                <a:path w="991" h="972" extrusionOk="0">
                  <a:moveTo>
                    <a:pt x="236" y="699"/>
                  </a:moveTo>
                  <a:cubicBezTo>
                    <a:pt x="471" y="971"/>
                    <a:pt x="991" y="355"/>
                    <a:pt x="837" y="178"/>
                  </a:cubicBezTo>
                  <a:cubicBezTo>
                    <a:pt x="684" y="1"/>
                    <a:pt x="1" y="427"/>
                    <a:pt x="236" y="6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3450784" y="807400"/>
              <a:ext cx="20159" cy="19773"/>
            </a:xfrm>
            <a:custGeom>
              <a:avLst/>
              <a:gdLst/>
              <a:ahLst/>
              <a:cxnLst/>
              <a:rect l="l" t="t" r="r" b="b"/>
              <a:pathLst>
                <a:path w="991" h="972" extrusionOk="0">
                  <a:moveTo>
                    <a:pt x="237" y="699"/>
                  </a:moveTo>
                  <a:cubicBezTo>
                    <a:pt x="472" y="971"/>
                    <a:pt x="990" y="355"/>
                    <a:pt x="839" y="178"/>
                  </a:cubicBezTo>
                  <a:cubicBezTo>
                    <a:pt x="685" y="0"/>
                    <a:pt x="1" y="426"/>
                    <a:pt x="237" y="6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3520739" y="874954"/>
              <a:ext cx="20119" cy="19773"/>
            </a:xfrm>
            <a:custGeom>
              <a:avLst/>
              <a:gdLst/>
              <a:ahLst/>
              <a:cxnLst/>
              <a:rect l="l" t="t" r="r" b="b"/>
              <a:pathLst>
                <a:path w="989" h="972" extrusionOk="0">
                  <a:moveTo>
                    <a:pt x="234" y="699"/>
                  </a:moveTo>
                  <a:cubicBezTo>
                    <a:pt x="471" y="971"/>
                    <a:pt x="989" y="355"/>
                    <a:pt x="837" y="178"/>
                  </a:cubicBezTo>
                  <a:cubicBezTo>
                    <a:pt x="684" y="1"/>
                    <a:pt x="0" y="426"/>
                    <a:pt x="234" y="6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3271859" y="889193"/>
              <a:ext cx="20119" cy="19753"/>
            </a:xfrm>
            <a:custGeom>
              <a:avLst/>
              <a:gdLst/>
              <a:ahLst/>
              <a:cxnLst/>
              <a:rect l="l" t="t" r="r" b="b"/>
              <a:pathLst>
                <a:path w="989" h="971" extrusionOk="0">
                  <a:moveTo>
                    <a:pt x="236" y="698"/>
                  </a:moveTo>
                  <a:cubicBezTo>
                    <a:pt x="471" y="971"/>
                    <a:pt x="989" y="354"/>
                    <a:pt x="837" y="177"/>
                  </a:cubicBezTo>
                  <a:cubicBezTo>
                    <a:pt x="685" y="0"/>
                    <a:pt x="0" y="426"/>
                    <a:pt x="236" y="6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3169692" y="935389"/>
              <a:ext cx="20159" cy="19773"/>
            </a:xfrm>
            <a:custGeom>
              <a:avLst/>
              <a:gdLst/>
              <a:ahLst/>
              <a:cxnLst/>
              <a:rect l="l" t="t" r="r" b="b"/>
              <a:pathLst>
                <a:path w="991" h="972" extrusionOk="0">
                  <a:moveTo>
                    <a:pt x="236" y="699"/>
                  </a:moveTo>
                  <a:cubicBezTo>
                    <a:pt x="471" y="971"/>
                    <a:pt x="990" y="355"/>
                    <a:pt x="837" y="178"/>
                  </a:cubicBezTo>
                  <a:cubicBezTo>
                    <a:pt x="685" y="1"/>
                    <a:pt x="1" y="427"/>
                    <a:pt x="236" y="6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3626171" y="827538"/>
              <a:ext cx="20159" cy="19793"/>
            </a:xfrm>
            <a:custGeom>
              <a:avLst/>
              <a:gdLst/>
              <a:ahLst/>
              <a:cxnLst/>
              <a:rect l="l" t="t" r="r" b="b"/>
              <a:pathLst>
                <a:path w="991" h="973" extrusionOk="0">
                  <a:moveTo>
                    <a:pt x="237" y="700"/>
                  </a:moveTo>
                  <a:cubicBezTo>
                    <a:pt x="472" y="972"/>
                    <a:pt x="991" y="356"/>
                    <a:pt x="839" y="179"/>
                  </a:cubicBezTo>
                  <a:cubicBezTo>
                    <a:pt x="685" y="0"/>
                    <a:pt x="1" y="428"/>
                    <a:pt x="237" y="70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3500560" y="816899"/>
              <a:ext cx="20159" cy="19732"/>
            </a:xfrm>
            <a:custGeom>
              <a:avLst/>
              <a:gdLst/>
              <a:ahLst/>
              <a:cxnLst/>
              <a:rect l="l" t="t" r="r" b="b"/>
              <a:pathLst>
                <a:path w="991" h="970" extrusionOk="0">
                  <a:moveTo>
                    <a:pt x="236" y="698"/>
                  </a:moveTo>
                  <a:cubicBezTo>
                    <a:pt x="473" y="970"/>
                    <a:pt x="991" y="354"/>
                    <a:pt x="837" y="177"/>
                  </a:cubicBezTo>
                  <a:cubicBezTo>
                    <a:pt x="686" y="1"/>
                    <a:pt x="1" y="425"/>
                    <a:pt x="236" y="6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3333474" y="822819"/>
              <a:ext cx="20159" cy="19753"/>
            </a:xfrm>
            <a:custGeom>
              <a:avLst/>
              <a:gdLst/>
              <a:ahLst/>
              <a:cxnLst/>
              <a:rect l="l" t="t" r="r" b="b"/>
              <a:pathLst>
                <a:path w="991" h="971" extrusionOk="0">
                  <a:moveTo>
                    <a:pt x="237" y="698"/>
                  </a:moveTo>
                  <a:cubicBezTo>
                    <a:pt x="473" y="971"/>
                    <a:pt x="991" y="354"/>
                    <a:pt x="839" y="177"/>
                  </a:cubicBezTo>
                  <a:cubicBezTo>
                    <a:pt x="685" y="0"/>
                    <a:pt x="1" y="426"/>
                    <a:pt x="237" y="69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3197184" y="844157"/>
              <a:ext cx="20159" cy="19773"/>
            </a:xfrm>
            <a:custGeom>
              <a:avLst/>
              <a:gdLst/>
              <a:ahLst/>
              <a:cxnLst/>
              <a:rect l="l" t="t" r="r" b="b"/>
              <a:pathLst>
                <a:path w="991" h="972" extrusionOk="0">
                  <a:moveTo>
                    <a:pt x="236" y="699"/>
                  </a:moveTo>
                  <a:cubicBezTo>
                    <a:pt x="472" y="971"/>
                    <a:pt x="990" y="355"/>
                    <a:pt x="837" y="178"/>
                  </a:cubicBezTo>
                  <a:cubicBezTo>
                    <a:pt x="685" y="1"/>
                    <a:pt x="0" y="426"/>
                    <a:pt x="236" y="6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3135650" y="1043830"/>
              <a:ext cx="569122" cy="17128"/>
            </a:xfrm>
            <a:custGeom>
              <a:avLst/>
              <a:gdLst/>
              <a:ahLst/>
              <a:cxnLst/>
              <a:rect l="l" t="t" r="r" b="b"/>
              <a:pathLst>
                <a:path w="27977" h="842" extrusionOk="0">
                  <a:moveTo>
                    <a:pt x="1" y="1"/>
                  </a:moveTo>
                  <a:lnTo>
                    <a:pt x="1" y="842"/>
                  </a:lnTo>
                  <a:lnTo>
                    <a:pt x="27976" y="842"/>
                  </a:lnTo>
                  <a:lnTo>
                    <a:pt x="279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3119224" y="1011850"/>
              <a:ext cx="331542" cy="31999"/>
            </a:xfrm>
            <a:custGeom>
              <a:avLst/>
              <a:gdLst/>
              <a:ahLst/>
              <a:cxnLst/>
              <a:rect l="l" t="t" r="r" b="b"/>
              <a:pathLst>
                <a:path w="14481" h="1573" extrusionOk="0">
                  <a:moveTo>
                    <a:pt x="1" y="1"/>
                  </a:moveTo>
                  <a:lnTo>
                    <a:pt x="1" y="1573"/>
                  </a:lnTo>
                  <a:lnTo>
                    <a:pt x="14480" y="1573"/>
                  </a:lnTo>
                  <a:lnTo>
                    <a:pt x="14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3426598" y="1011853"/>
              <a:ext cx="294600" cy="31999"/>
            </a:xfrm>
            <a:custGeom>
              <a:avLst/>
              <a:gdLst/>
              <a:ahLst/>
              <a:cxnLst/>
              <a:rect l="l" t="t" r="r" b="b"/>
              <a:pathLst>
                <a:path w="14482" h="1573" extrusionOk="0">
                  <a:moveTo>
                    <a:pt x="0" y="1"/>
                  </a:moveTo>
                  <a:lnTo>
                    <a:pt x="0" y="1573"/>
                  </a:lnTo>
                  <a:lnTo>
                    <a:pt x="14481" y="1573"/>
                  </a:lnTo>
                  <a:lnTo>
                    <a:pt x="144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p:nvPr>
        </p:nvSpPr>
        <p:spPr>
          <a:xfrm>
            <a:off x="5031100" y="2923418"/>
            <a:ext cx="3510388" cy="6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Obesity Dataset</a:t>
            </a:r>
            <a:endParaRPr/>
          </a:p>
        </p:txBody>
      </p:sp>
      <p:sp>
        <p:nvSpPr>
          <p:cNvPr id="298" name="Google Shape;298;p31"/>
          <p:cNvSpPr txBox="1">
            <a:spLocks noGrp="1"/>
          </p:cNvSpPr>
          <p:nvPr>
            <p:ph type="subTitle" idx="1"/>
          </p:nvPr>
        </p:nvSpPr>
        <p:spPr>
          <a:xfrm>
            <a:off x="5031099" y="3618750"/>
            <a:ext cx="3021291" cy="7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3D58A3"/>
                </a:solidFill>
              </a:rPr>
              <a:t>Obesity by Country and </a:t>
            </a:r>
            <a:r>
              <a:rPr lang="en-US"/>
              <a:t>Obesity Classification Dataset</a:t>
            </a:r>
          </a:p>
          <a:p>
            <a:pPr marL="0" lvl="0" indent="0" algn="l" rtl="0">
              <a:spcBef>
                <a:spcPts val="0"/>
              </a:spcBef>
              <a:spcAft>
                <a:spcPts val="0"/>
              </a:spcAft>
              <a:buNone/>
            </a:pPr>
            <a:endParaRPr lang="en-US"/>
          </a:p>
        </p:txBody>
      </p:sp>
      <p:sp>
        <p:nvSpPr>
          <p:cNvPr id="299" name="Google Shape;299;p31"/>
          <p:cNvSpPr txBox="1">
            <a:spLocks noGrp="1"/>
          </p:cNvSpPr>
          <p:nvPr>
            <p:ph type="title" idx="2"/>
          </p:nvPr>
        </p:nvSpPr>
        <p:spPr>
          <a:xfrm>
            <a:off x="5031100" y="2044893"/>
            <a:ext cx="2438400" cy="6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Tree>
    <p:extLst>
      <p:ext uri="{BB962C8B-B14F-4D97-AF65-F5344CB8AC3E}">
        <p14:creationId xmlns:p14="http://schemas.microsoft.com/office/powerpoint/2010/main" val="73332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 Obesity by Country Dataset</a:t>
            </a:r>
          </a:p>
        </p:txBody>
      </p:sp>
      <p:sp>
        <p:nvSpPr>
          <p:cNvPr id="2" name="TextBox 1">
            <a:extLst>
              <a:ext uri="{FF2B5EF4-FFF2-40B4-BE49-F238E27FC236}">
                <a16:creationId xmlns:a16="http://schemas.microsoft.com/office/drawing/2014/main" id="{C29BB89D-0D89-4AAF-41C0-1672E33B189E}"/>
              </a:ext>
            </a:extLst>
          </p:cNvPr>
          <p:cNvSpPr txBox="1"/>
          <p:nvPr/>
        </p:nvSpPr>
        <p:spPr>
          <a:xfrm>
            <a:off x="719470" y="1368056"/>
            <a:ext cx="7705060" cy="2585323"/>
          </a:xfrm>
          <a:prstGeom prst="rect">
            <a:avLst/>
          </a:prstGeom>
          <a:noFill/>
        </p:spPr>
        <p:txBody>
          <a:bodyPr wrap="square" rtlCol="0">
            <a:spAutoFit/>
          </a:bodyPr>
          <a:lstStyle/>
          <a:p>
            <a:r>
              <a:rPr lang="en-US" sz="1800" b="1">
                <a:solidFill>
                  <a:srgbClr val="3D58A3"/>
                </a:solidFill>
                <a:latin typeface="Catamaran" panose="020B0604020202020204" charset="0"/>
                <a:cs typeface="Catamaran" panose="020B0604020202020204" charset="0"/>
              </a:rPr>
              <a:t>Prepocessing:</a:t>
            </a:r>
          </a:p>
          <a:p>
            <a:endParaRPr lang="en-US" sz="1600">
              <a:solidFill>
                <a:srgbClr val="3D58A3"/>
              </a:solidFill>
              <a:latin typeface="Catamaran" panose="020B0604020202020204" charset="0"/>
              <a:cs typeface="Catamaran" panose="020B0604020202020204" charset="0"/>
            </a:endParaRPr>
          </a:p>
          <a:p>
            <a:pPr marL="285750" indent="-285750">
              <a:buFont typeface="Arial" panose="020B0604020202020204" pitchFamily="34" charset="0"/>
              <a:buChar char="•"/>
            </a:pPr>
            <a:r>
              <a:rPr lang="en-US" sz="1600">
                <a:solidFill>
                  <a:srgbClr val="3D58A3"/>
                </a:solidFill>
                <a:latin typeface="Catamaran" panose="020B0604020202020204" charset="0"/>
                <a:cs typeface="Catamaran" panose="020B0604020202020204" charset="0"/>
              </a:rPr>
              <a:t>Loaded and cleaned data by removing non-informative rows and organizing it with headers for Year, Gender, and Country, covering 195 countries from 1975 to 2016.</a:t>
            </a:r>
          </a:p>
          <a:p>
            <a:pPr marL="285750" indent="-285750">
              <a:buFont typeface="Arial" panose="020B0604020202020204" pitchFamily="34" charset="0"/>
              <a:buChar char="•"/>
            </a:pPr>
            <a:endParaRPr lang="en-US" sz="1600">
              <a:solidFill>
                <a:srgbClr val="3D58A3"/>
              </a:solidFill>
              <a:latin typeface="Catamaran" panose="020B0604020202020204" charset="0"/>
              <a:cs typeface="Catamaran" panose="020B0604020202020204" charset="0"/>
            </a:endParaRPr>
          </a:p>
          <a:p>
            <a:pPr marL="285750" indent="-285750">
              <a:buFont typeface="Arial" panose="020B0604020202020204" pitchFamily="34" charset="0"/>
              <a:buChar char="•"/>
            </a:pPr>
            <a:r>
              <a:rPr lang="en-US" sz="1600">
                <a:solidFill>
                  <a:srgbClr val="3D58A3"/>
                </a:solidFill>
                <a:latin typeface="Catamaran" panose="020B0604020202020204" charset="0"/>
                <a:cs typeface="Catamaran" panose="020B0604020202020204" charset="0"/>
              </a:rPr>
              <a:t>Extracted key numeric information (percentage of obesity and its confidence interval) from the dataset for analysis.</a:t>
            </a:r>
          </a:p>
          <a:p>
            <a:pPr marL="285750" indent="-285750">
              <a:buFont typeface="Arial" panose="020B0604020202020204" pitchFamily="34" charset="0"/>
              <a:buChar char="•"/>
            </a:pPr>
            <a:endParaRPr lang="en-US" sz="1600">
              <a:solidFill>
                <a:srgbClr val="3D58A3"/>
              </a:solidFill>
              <a:latin typeface="Catamaran" panose="020B0604020202020204" charset="0"/>
              <a:cs typeface="Catamaran" panose="020B0604020202020204" charset="0"/>
            </a:endParaRPr>
          </a:p>
          <a:p>
            <a:pPr marL="285750" indent="-285750">
              <a:buFont typeface="Arial" panose="020B0604020202020204" pitchFamily="34" charset="0"/>
              <a:buChar char="•"/>
            </a:pPr>
            <a:r>
              <a:rPr lang="en-US" sz="1600">
                <a:solidFill>
                  <a:srgbClr val="3D58A3"/>
                </a:solidFill>
                <a:latin typeface="Catamaran" panose="020B0604020202020204" charset="0"/>
                <a:cs typeface="Catamaran" panose="020B0604020202020204" charset="0"/>
              </a:rPr>
              <a:t>Ensured the dataset had no missing values, excluding data-lacking countries like Monaco, San Marino, South Africa, and Sudan.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 Obesity by Country Dataset</a:t>
            </a:r>
          </a:p>
        </p:txBody>
      </p:sp>
      <p:sp>
        <p:nvSpPr>
          <p:cNvPr id="2" name="TextBox 1">
            <a:extLst>
              <a:ext uri="{FF2B5EF4-FFF2-40B4-BE49-F238E27FC236}">
                <a16:creationId xmlns:a16="http://schemas.microsoft.com/office/drawing/2014/main" id="{C29BB89D-0D89-4AAF-41C0-1672E33B189E}"/>
              </a:ext>
            </a:extLst>
          </p:cNvPr>
          <p:cNvSpPr txBox="1"/>
          <p:nvPr/>
        </p:nvSpPr>
        <p:spPr>
          <a:xfrm>
            <a:off x="719470" y="1368056"/>
            <a:ext cx="7705060" cy="2831544"/>
          </a:xfrm>
          <a:prstGeom prst="rect">
            <a:avLst/>
          </a:prstGeom>
          <a:noFill/>
        </p:spPr>
        <p:txBody>
          <a:bodyPr wrap="square" rtlCol="0">
            <a:spAutoFit/>
          </a:bodyPr>
          <a:lstStyle/>
          <a:p>
            <a:r>
              <a:rPr lang="en-US" sz="1800" b="1">
                <a:solidFill>
                  <a:srgbClr val="3D58A3"/>
                </a:solidFill>
                <a:latin typeface="Catamaran" panose="020B0604020202020204" charset="0"/>
                <a:cs typeface="Catamaran" panose="020B0604020202020204" charset="0"/>
              </a:rPr>
              <a:t>Filter the Dataset:</a:t>
            </a:r>
          </a:p>
          <a:p>
            <a:endParaRPr lang="en-US" sz="1600">
              <a:solidFill>
                <a:srgbClr val="3D58A3"/>
              </a:solidFill>
              <a:latin typeface="Catamaran" panose="020B0604020202020204" charset="0"/>
              <a:cs typeface="Catamaran" panose="020B0604020202020204" charset="0"/>
            </a:endParaRPr>
          </a:p>
          <a:p>
            <a:pPr marL="285750" indent="-285750">
              <a:buFont typeface="Arial" panose="020B0604020202020204" pitchFamily="34" charset="0"/>
              <a:buChar char="•"/>
            </a:pPr>
            <a:r>
              <a:rPr lang="en-US" sz="1600">
                <a:solidFill>
                  <a:srgbClr val="3D58A3"/>
                </a:solidFill>
                <a:latin typeface="Catamaran" panose="020B0604020202020204" charset="0"/>
                <a:cs typeface="Catamaran" panose="020B0604020202020204" charset="0"/>
              </a:rPr>
              <a:t>Finalized dataset includes data from 191 countries, categorized by Gender (Male, Female, Both Sexes) and Continent (Asia, America, Europe, Africa, Oceania), excluding Antarctica.</a:t>
            </a:r>
          </a:p>
          <a:p>
            <a:pPr marL="285750" indent="-285750">
              <a:buFont typeface="Arial" panose="020B0604020202020204" pitchFamily="34" charset="0"/>
              <a:buChar char="•"/>
            </a:pPr>
            <a:endParaRPr lang="en-US" sz="1600">
              <a:solidFill>
                <a:srgbClr val="3D58A3"/>
              </a:solidFill>
              <a:latin typeface="Catamaran" panose="020B0604020202020204" charset="0"/>
              <a:cs typeface="Catamaran" panose="020B0604020202020204" charset="0"/>
            </a:endParaRPr>
          </a:p>
          <a:p>
            <a:pPr marL="285750" indent="-285750">
              <a:buFont typeface="Arial" panose="020B0604020202020204" pitchFamily="34" charset="0"/>
              <a:buChar char="•"/>
            </a:pPr>
            <a:r>
              <a:rPr lang="en-US" sz="1600">
                <a:solidFill>
                  <a:srgbClr val="3D58A3"/>
                </a:solidFill>
                <a:latin typeface="Catamaran" panose="020B0604020202020204" charset="0"/>
                <a:cs typeface="Catamaran" panose="020B0604020202020204" charset="0"/>
              </a:rPr>
              <a:t>Split the original dataset into three subsets based on gender to facilitate the analysis of obesity trends among different genders from 1975 to 2016.</a:t>
            </a:r>
          </a:p>
          <a:p>
            <a:endParaRPr lang="en-US" sz="1600">
              <a:solidFill>
                <a:srgbClr val="3D58A3"/>
              </a:solidFill>
              <a:latin typeface="Catamaran" panose="020B0604020202020204" charset="0"/>
              <a:cs typeface="Catamaran" panose="020B0604020202020204" charset="0"/>
            </a:endParaRPr>
          </a:p>
          <a:p>
            <a:pPr marL="285750" indent="-285750">
              <a:buFont typeface="Arial" panose="020B0604020202020204" pitchFamily="34" charset="0"/>
              <a:buChar char="•"/>
            </a:pPr>
            <a:r>
              <a:rPr lang="en-US" sz="1600">
                <a:solidFill>
                  <a:srgbClr val="3D58A3"/>
                </a:solidFill>
                <a:latin typeface="Catamaran" panose="020B0604020202020204" charset="0"/>
                <a:cs typeface="Catamaran" panose="020B0604020202020204" charset="0"/>
              </a:rPr>
              <a:t>Created a dedicated dataset for Vietnam to focus on obesity trends within a local context, enhancing relevance and applicability of the findings.</a:t>
            </a:r>
          </a:p>
        </p:txBody>
      </p:sp>
    </p:spTree>
    <p:extLst>
      <p:ext uri="{BB962C8B-B14F-4D97-AF65-F5344CB8AC3E}">
        <p14:creationId xmlns:p14="http://schemas.microsoft.com/office/powerpoint/2010/main" val="248043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 Obesity by Country Dataset</a:t>
            </a:r>
          </a:p>
        </p:txBody>
      </p:sp>
      <p:sp>
        <p:nvSpPr>
          <p:cNvPr id="2" name="TextBox 1">
            <a:extLst>
              <a:ext uri="{FF2B5EF4-FFF2-40B4-BE49-F238E27FC236}">
                <a16:creationId xmlns:a16="http://schemas.microsoft.com/office/drawing/2014/main" id="{C29BB89D-0D89-4AAF-41C0-1672E33B189E}"/>
              </a:ext>
            </a:extLst>
          </p:cNvPr>
          <p:cNvSpPr txBox="1"/>
          <p:nvPr/>
        </p:nvSpPr>
        <p:spPr>
          <a:xfrm>
            <a:off x="719470" y="1158160"/>
            <a:ext cx="7705060" cy="369332"/>
          </a:xfrm>
          <a:prstGeom prst="rect">
            <a:avLst/>
          </a:prstGeom>
          <a:noFill/>
        </p:spPr>
        <p:txBody>
          <a:bodyPr wrap="square" rtlCol="0">
            <a:spAutoFit/>
          </a:bodyPr>
          <a:lstStyle/>
          <a:p>
            <a:r>
              <a:rPr lang="en-US" sz="1800" b="1">
                <a:solidFill>
                  <a:srgbClr val="3D58A3"/>
                </a:solidFill>
                <a:latin typeface="Catamaran" panose="020B0604020202020204" charset="0"/>
                <a:cs typeface="Catamaran" panose="020B0604020202020204" charset="0"/>
              </a:rPr>
              <a:t>Data Analysis:</a:t>
            </a:r>
          </a:p>
        </p:txBody>
      </p:sp>
      <p:pic>
        <p:nvPicPr>
          <p:cNvPr id="5" name="Picture 4">
            <a:extLst>
              <a:ext uri="{FF2B5EF4-FFF2-40B4-BE49-F238E27FC236}">
                <a16:creationId xmlns:a16="http://schemas.microsoft.com/office/drawing/2014/main" id="{0D6E52BD-ACE0-0C8A-C7BA-1C7F32B119B0}"/>
              </a:ext>
            </a:extLst>
          </p:cNvPr>
          <p:cNvPicPr>
            <a:picLocks noChangeAspect="1"/>
          </p:cNvPicPr>
          <p:nvPr/>
        </p:nvPicPr>
        <p:blipFill>
          <a:blip r:embed="rId3"/>
          <a:stretch>
            <a:fillRect/>
          </a:stretch>
        </p:blipFill>
        <p:spPr>
          <a:xfrm>
            <a:off x="294168" y="1527492"/>
            <a:ext cx="4214037" cy="3021976"/>
          </a:xfrm>
          <a:prstGeom prst="rect">
            <a:avLst/>
          </a:prstGeom>
        </p:spPr>
      </p:pic>
      <p:sp>
        <p:nvSpPr>
          <p:cNvPr id="9" name="TextBox 8">
            <a:extLst>
              <a:ext uri="{FF2B5EF4-FFF2-40B4-BE49-F238E27FC236}">
                <a16:creationId xmlns:a16="http://schemas.microsoft.com/office/drawing/2014/main" id="{A64E4ED9-CA06-F3AB-17E0-B02FF93B0A64}"/>
              </a:ext>
            </a:extLst>
          </p:cNvPr>
          <p:cNvSpPr txBox="1"/>
          <p:nvPr/>
        </p:nvSpPr>
        <p:spPr>
          <a:xfrm>
            <a:off x="-420872" y="4611022"/>
            <a:ext cx="5644116" cy="276999"/>
          </a:xfrm>
          <a:prstGeom prst="rect">
            <a:avLst/>
          </a:prstGeom>
          <a:noFill/>
        </p:spPr>
        <p:txBody>
          <a:bodyPr wrap="square">
            <a:spAutoFit/>
          </a:bodyPr>
          <a:lstStyle/>
          <a:p>
            <a:pPr algn="ctr"/>
            <a:r>
              <a:rPr lang="en-US" sz="1200" b="1">
                <a:solidFill>
                  <a:srgbClr val="3D58A3"/>
                </a:solidFill>
                <a:latin typeface="Catamaran" panose="020B0604020202020204" charset="0"/>
                <a:cs typeface="Catamaran" panose="020B0604020202020204" charset="0"/>
              </a:rPr>
              <a:t> Obesity Trend of Females and Males from 1975 to 2016 Worldwide</a:t>
            </a:r>
          </a:p>
        </p:txBody>
      </p:sp>
      <p:pic>
        <p:nvPicPr>
          <p:cNvPr id="11" name="Picture 10">
            <a:extLst>
              <a:ext uri="{FF2B5EF4-FFF2-40B4-BE49-F238E27FC236}">
                <a16:creationId xmlns:a16="http://schemas.microsoft.com/office/drawing/2014/main" id="{9DA6C9D9-8D59-5EE6-C58A-EB1A293FD6A0}"/>
              </a:ext>
            </a:extLst>
          </p:cNvPr>
          <p:cNvPicPr>
            <a:picLocks noChangeAspect="1"/>
          </p:cNvPicPr>
          <p:nvPr/>
        </p:nvPicPr>
        <p:blipFill>
          <a:blip r:embed="rId4"/>
          <a:stretch>
            <a:fillRect/>
          </a:stretch>
        </p:blipFill>
        <p:spPr>
          <a:xfrm>
            <a:off x="4745666" y="1527492"/>
            <a:ext cx="4295486" cy="3021976"/>
          </a:xfrm>
          <a:prstGeom prst="rect">
            <a:avLst/>
          </a:prstGeom>
        </p:spPr>
      </p:pic>
      <p:sp>
        <p:nvSpPr>
          <p:cNvPr id="13" name="TextBox 12">
            <a:extLst>
              <a:ext uri="{FF2B5EF4-FFF2-40B4-BE49-F238E27FC236}">
                <a16:creationId xmlns:a16="http://schemas.microsoft.com/office/drawing/2014/main" id="{31A1E564-A95F-7EE7-4510-AF4A7CF7B8BA}"/>
              </a:ext>
            </a:extLst>
          </p:cNvPr>
          <p:cNvSpPr txBox="1"/>
          <p:nvPr/>
        </p:nvSpPr>
        <p:spPr>
          <a:xfrm>
            <a:off x="4050972" y="4606671"/>
            <a:ext cx="5684874" cy="276999"/>
          </a:xfrm>
          <a:prstGeom prst="rect">
            <a:avLst/>
          </a:prstGeom>
          <a:noFill/>
        </p:spPr>
        <p:txBody>
          <a:bodyPr wrap="square">
            <a:spAutoFit/>
          </a:bodyPr>
          <a:lstStyle/>
          <a:p>
            <a:pPr algn="ctr"/>
            <a:r>
              <a:rPr lang="en-US" sz="1200" b="1">
                <a:solidFill>
                  <a:srgbClr val="3D58A3"/>
                </a:solidFill>
                <a:latin typeface="Catamaran" panose="020B0604020202020204" charset="0"/>
                <a:cs typeface="Catamaran" panose="020B0604020202020204" charset="0"/>
              </a:rPr>
              <a:t>Obesity Trends of Both Sexes from 1975 to 2016 Worldwide</a:t>
            </a:r>
          </a:p>
        </p:txBody>
      </p:sp>
    </p:spTree>
    <p:extLst>
      <p:ext uri="{BB962C8B-B14F-4D97-AF65-F5344CB8AC3E}">
        <p14:creationId xmlns:p14="http://schemas.microsoft.com/office/powerpoint/2010/main" val="3666333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 Obesity by Country Dataset</a:t>
            </a:r>
          </a:p>
        </p:txBody>
      </p:sp>
      <p:sp>
        <p:nvSpPr>
          <p:cNvPr id="2" name="TextBox 1">
            <a:extLst>
              <a:ext uri="{FF2B5EF4-FFF2-40B4-BE49-F238E27FC236}">
                <a16:creationId xmlns:a16="http://schemas.microsoft.com/office/drawing/2014/main" id="{C29BB89D-0D89-4AAF-41C0-1672E33B189E}"/>
              </a:ext>
            </a:extLst>
          </p:cNvPr>
          <p:cNvSpPr txBox="1"/>
          <p:nvPr/>
        </p:nvSpPr>
        <p:spPr>
          <a:xfrm>
            <a:off x="719470" y="1158160"/>
            <a:ext cx="7705060" cy="369332"/>
          </a:xfrm>
          <a:prstGeom prst="rect">
            <a:avLst/>
          </a:prstGeom>
          <a:noFill/>
        </p:spPr>
        <p:txBody>
          <a:bodyPr wrap="square" rtlCol="0">
            <a:spAutoFit/>
          </a:bodyPr>
          <a:lstStyle/>
          <a:p>
            <a:r>
              <a:rPr lang="en-US" sz="1800" b="1">
                <a:solidFill>
                  <a:srgbClr val="3D58A3"/>
                </a:solidFill>
                <a:latin typeface="Catamaran" panose="020B0604020202020204" charset="0"/>
                <a:cs typeface="Catamaran" panose="020B0604020202020204" charset="0"/>
              </a:rPr>
              <a:t>Data Analysis:</a:t>
            </a:r>
          </a:p>
        </p:txBody>
      </p:sp>
      <p:pic>
        <p:nvPicPr>
          <p:cNvPr id="5" name="Picture 4">
            <a:extLst>
              <a:ext uri="{FF2B5EF4-FFF2-40B4-BE49-F238E27FC236}">
                <a16:creationId xmlns:a16="http://schemas.microsoft.com/office/drawing/2014/main" id="{0D6E52BD-ACE0-0C8A-C7BA-1C7F32B119B0}"/>
              </a:ext>
            </a:extLst>
          </p:cNvPr>
          <p:cNvPicPr>
            <a:picLocks noChangeAspect="1"/>
          </p:cNvPicPr>
          <p:nvPr/>
        </p:nvPicPr>
        <p:blipFill>
          <a:blip r:embed="rId3"/>
          <a:srcRect/>
          <a:stretch/>
        </p:blipFill>
        <p:spPr>
          <a:xfrm>
            <a:off x="332295" y="1527492"/>
            <a:ext cx="4137782" cy="3021976"/>
          </a:xfrm>
          <a:prstGeom prst="rect">
            <a:avLst/>
          </a:prstGeom>
        </p:spPr>
      </p:pic>
      <p:sp>
        <p:nvSpPr>
          <p:cNvPr id="9" name="TextBox 8">
            <a:extLst>
              <a:ext uri="{FF2B5EF4-FFF2-40B4-BE49-F238E27FC236}">
                <a16:creationId xmlns:a16="http://schemas.microsoft.com/office/drawing/2014/main" id="{A64E4ED9-CA06-F3AB-17E0-B02FF93B0A64}"/>
              </a:ext>
            </a:extLst>
          </p:cNvPr>
          <p:cNvSpPr txBox="1"/>
          <p:nvPr/>
        </p:nvSpPr>
        <p:spPr>
          <a:xfrm>
            <a:off x="1664438" y="4712375"/>
            <a:ext cx="5815123" cy="276999"/>
          </a:xfrm>
          <a:prstGeom prst="rect">
            <a:avLst/>
          </a:prstGeom>
          <a:noFill/>
        </p:spPr>
        <p:txBody>
          <a:bodyPr wrap="square">
            <a:spAutoFit/>
          </a:bodyPr>
          <a:lstStyle/>
          <a:p>
            <a:pPr algn="ctr"/>
            <a:r>
              <a:rPr lang="en-US" sz="1200" b="1">
                <a:solidFill>
                  <a:srgbClr val="3D58A3"/>
                </a:solidFill>
                <a:latin typeface="Catamaran" panose="020B0604020202020204" charset="0"/>
                <a:cs typeface="Catamaran" panose="020B0604020202020204" charset="0"/>
              </a:rPr>
              <a:t>Obesity Trend of Females and Males from 1975 to 2016 Divided by Continents</a:t>
            </a:r>
          </a:p>
        </p:txBody>
      </p:sp>
      <p:pic>
        <p:nvPicPr>
          <p:cNvPr id="11" name="Picture 10">
            <a:extLst>
              <a:ext uri="{FF2B5EF4-FFF2-40B4-BE49-F238E27FC236}">
                <a16:creationId xmlns:a16="http://schemas.microsoft.com/office/drawing/2014/main" id="{9DA6C9D9-8D59-5EE6-C58A-EB1A293FD6A0}"/>
              </a:ext>
            </a:extLst>
          </p:cNvPr>
          <p:cNvPicPr>
            <a:picLocks noChangeAspect="1"/>
          </p:cNvPicPr>
          <p:nvPr/>
        </p:nvPicPr>
        <p:blipFill>
          <a:blip r:embed="rId4"/>
          <a:srcRect/>
          <a:stretch/>
        </p:blipFill>
        <p:spPr>
          <a:xfrm>
            <a:off x="4894114" y="1527492"/>
            <a:ext cx="3998590" cy="3021976"/>
          </a:xfrm>
          <a:prstGeom prst="rect">
            <a:avLst/>
          </a:prstGeom>
        </p:spPr>
      </p:pic>
    </p:spTree>
    <p:extLst>
      <p:ext uri="{BB962C8B-B14F-4D97-AF65-F5344CB8AC3E}">
        <p14:creationId xmlns:p14="http://schemas.microsoft.com/office/powerpoint/2010/main" val="3227546431"/>
      </p:ext>
    </p:extLst>
  </p:cSld>
  <p:clrMapOvr>
    <a:masterClrMapping/>
  </p:clrMapOvr>
</p:sld>
</file>

<file path=ppt/theme/theme1.xml><?xml version="1.0" encoding="utf-8"?>
<a:theme xmlns:a="http://schemas.openxmlformats.org/drawingml/2006/main" name="Overweight Breakthrough by Slidesgo">
  <a:themeElements>
    <a:clrScheme name="Simple Light">
      <a:dk1>
        <a:srgbClr val="000000"/>
      </a:dk1>
      <a:lt1>
        <a:srgbClr val="FFFFFF"/>
      </a:lt1>
      <a:dk2>
        <a:srgbClr val="434343"/>
      </a:dk2>
      <a:lt2>
        <a:srgbClr val="EEEEEE"/>
      </a:lt2>
      <a:accent1>
        <a:srgbClr val="3D58A3"/>
      </a:accent1>
      <a:accent2>
        <a:srgbClr val="599AF2"/>
      </a:accent2>
      <a:accent3>
        <a:srgbClr val="A2D0F9"/>
      </a:accent3>
      <a:accent4>
        <a:srgbClr val="F28393"/>
      </a:accent4>
      <a:accent5>
        <a:srgbClr val="F7A9B4"/>
      </a:accent5>
      <a:accent6>
        <a:srgbClr val="F9DCE2"/>
      </a:accent6>
      <a:hlink>
        <a:srgbClr val="3D58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899</Words>
  <Application>Microsoft Office PowerPoint</Application>
  <PresentationFormat>On-screen Show (16:9)</PresentationFormat>
  <Paragraphs>101</Paragraphs>
  <Slides>24</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Catamaran</vt:lpstr>
      <vt:lpstr>Lilita One</vt:lpstr>
      <vt:lpstr>Overweight Breakthrough by Slidesgo</vt:lpstr>
      <vt:lpstr> Obesity Classification</vt:lpstr>
      <vt:lpstr>Table of Contents</vt:lpstr>
      <vt:lpstr>Introduction</vt:lpstr>
      <vt:lpstr>Introduction</vt:lpstr>
      <vt:lpstr>Obesity Dataset</vt:lpstr>
      <vt:lpstr> Obesity by Country Dataset</vt:lpstr>
      <vt:lpstr> Obesity by Country Dataset</vt:lpstr>
      <vt:lpstr> Obesity by Country Dataset</vt:lpstr>
      <vt:lpstr> Obesity by Country Dataset</vt:lpstr>
      <vt:lpstr> Obesity by Country Dataset</vt:lpstr>
      <vt:lpstr> Obesity by Country Dataset</vt:lpstr>
      <vt:lpstr>Obesity Classification Dataset</vt:lpstr>
      <vt:lpstr>Obesity Classification Dataset</vt:lpstr>
      <vt:lpstr>Obesity Classification Dataset</vt:lpstr>
      <vt:lpstr>Obesity Classification Dataset</vt:lpstr>
      <vt:lpstr>Classification Model</vt:lpstr>
      <vt:lpstr>Classification Model</vt:lpstr>
      <vt:lpstr>Classification Model</vt:lpstr>
      <vt:lpstr>Model  Evaluation</vt:lpstr>
      <vt:lpstr>Evaluation</vt:lpstr>
      <vt:lpstr>Evaluation</vt:lpstr>
      <vt:lpstr>Evaluation</vt:lpstr>
      <vt:lpstr>Conclusion</vt:lpstr>
      <vt:lpstr>Conslusion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Obesity Classification</dc:title>
  <cp:lastModifiedBy>Nguyen Son</cp:lastModifiedBy>
  <cp:revision>3</cp:revision>
  <dcterms:modified xsi:type="dcterms:W3CDTF">2024-04-06T12:02:49Z</dcterms:modified>
</cp:coreProperties>
</file>