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3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4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7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8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4DE5-0298-4BEF-BF90-2FBB4FCF979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F48796-9716-49B5-BD83-2BC0BD76EA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6AA77-2C1D-DB49-52F5-927C8C89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38503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Product Management 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5BFB67-FCBE-F0E6-CBF1-89630263A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2780"/>
            <a:ext cx="9144000" cy="1345019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6</a:t>
            </a:r>
            <a:r>
              <a:rPr lang="ko-KR" altLang="en-US" sz="3200" dirty="0"/>
              <a:t>팀 </a:t>
            </a:r>
            <a:r>
              <a:rPr lang="en-US" altLang="ko-KR" sz="3200" dirty="0" err="1"/>
              <a:t>BugMaker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556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FFBAD-3EE9-3724-D4C3-7BF1DAE0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시연 및 </a:t>
            </a:r>
            <a:r>
              <a:rPr lang="en-US" altLang="ko-KR"/>
              <a:t>Q</a:t>
            </a:r>
            <a:r>
              <a:rPr lang="en-US" altLang="ko-KR" dirty="0"/>
              <a:t>&amp;A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539D7-9165-44CF-0FB3-4510A4F9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99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AB4E0F-DBF0-3F21-087D-E6ED8798F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577EBF1-06CB-8597-0DE3-3E8211106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08DEA-CEE2-20F3-6319-F17BCC7A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7F8A8-B1D7-F44F-69D6-D0FFE676E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Product Management System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일명 </a:t>
            </a:r>
            <a:r>
              <a:rPr lang="en-US" altLang="ko-KR" dirty="0"/>
              <a:t>'</a:t>
            </a:r>
            <a:r>
              <a:rPr lang="en-US" altLang="ko-KR" b="1" dirty="0"/>
              <a:t>PMS</a:t>
            </a:r>
            <a:r>
              <a:rPr lang="en-US" altLang="ko-KR" dirty="0"/>
              <a:t>' </a:t>
            </a:r>
            <a:r>
              <a:rPr lang="ko-KR" altLang="en-US" dirty="0"/>
              <a:t>또는 </a:t>
            </a:r>
            <a:r>
              <a:rPr lang="en-US" altLang="ko-KR" dirty="0"/>
              <a:t>'</a:t>
            </a:r>
            <a:r>
              <a:rPr lang="ko-KR" altLang="en-US" b="1" dirty="0"/>
              <a:t>품목 관리 시스템</a:t>
            </a:r>
            <a:r>
              <a:rPr lang="en-US" altLang="ko-KR" dirty="0"/>
              <a:t>'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다양한 속성을 가진 여러 유형의 품목을</a:t>
            </a:r>
            <a:r>
              <a:rPr lang="en-US" altLang="ko-KR" dirty="0"/>
              <a:t>, </a:t>
            </a:r>
            <a:r>
              <a:rPr lang="ko-KR" altLang="en-US" dirty="0"/>
              <a:t>관리자의 입장에서</a:t>
            </a:r>
            <a:r>
              <a:rPr lang="en-US" altLang="ko-KR" dirty="0"/>
              <a:t>, </a:t>
            </a:r>
            <a:r>
              <a:rPr lang="ko-KR" altLang="en-US" dirty="0"/>
              <a:t>보다 수월하게 정보를 관리할 수 있도록 하는 것을 목표로 하는 프로그램이다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1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7077E-6F34-827B-E435-663C3B2D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발표에서의 변경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B17A9F-0EE1-6560-A5B3-FA7831476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본래 중간 발표 때에는 </a:t>
            </a:r>
            <a:r>
              <a:rPr lang="en-US" altLang="ko-KR" b="1" dirty="0"/>
              <a:t>'Market Management System'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'</a:t>
            </a:r>
            <a:r>
              <a:rPr lang="ko-KR" altLang="en-US" dirty="0"/>
              <a:t>매장 관리 시스템</a:t>
            </a:r>
            <a:r>
              <a:rPr lang="en-US" altLang="ko-KR" dirty="0"/>
              <a:t>' </a:t>
            </a:r>
            <a:r>
              <a:rPr lang="ko-KR" altLang="en-US" dirty="0"/>
              <a:t>을 구현하려고 </a:t>
            </a:r>
            <a:r>
              <a:rPr lang="ko-KR" altLang="en-US" dirty="0" err="1"/>
              <a:t>했었으나</a:t>
            </a:r>
            <a:r>
              <a:rPr lang="en-US" altLang="ko-KR" dirty="0"/>
              <a:t>, </a:t>
            </a:r>
            <a:r>
              <a:rPr lang="ko-KR" altLang="en-US" dirty="0"/>
              <a:t>주어진 기간에 비해 지나치게 방대하고 복잡한 수준의 주제로 잘못 선정하였다는 것을 </a:t>
            </a:r>
            <a:r>
              <a:rPr lang="ko-KR" altLang="en-US" dirty="0" err="1"/>
              <a:t>깨달았다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기존 프로젝트에서 구현하려고 했던 </a:t>
            </a:r>
            <a:r>
              <a:rPr lang="en-US" altLang="ko-KR" dirty="0"/>
              <a:t>'</a:t>
            </a:r>
            <a:r>
              <a:rPr lang="ko-KR" altLang="en-US" b="1" dirty="0"/>
              <a:t>고객</a:t>
            </a:r>
            <a:r>
              <a:rPr lang="en-US" altLang="ko-KR" dirty="0"/>
              <a:t>', '</a:t>
            </a:r>
            <a:r>
              <a:rPr lang="ko-KR" altLang="en-US" b="1" dirty="0"/>
              <a:t>프로모션</a:t>
            </a:r>
            <a:r>
              <a:rPr lang="en-US" altLang="ko-KR" dirty="0"/>
              <a:t>', '</a:t>
            </a:r>
            <a:r>
              <a:rPr lang="ko-KR" altLang="en-US" b="1" dirty="0"/>
              <a:t>통계</a:t>
            </a:r>
            <a:r>
              <a:rPr lang="en-US" altLang="ko-KR" dirty="0"/>
              <a:t>' </a:t>
            </a:r>
            <a:r>
              <a:rPr lang="ko-KR" altLang="en-US" dirty="0"/>
              <a:t>등의 시스템을 제거하되</a:t>
            </a:r>
            <a:r>
              <a:rPr lang="en-US" altLang="ko-KR" dirty="0"/>
              <a:t>, </a:t>
            </a:r>
            <a:r>
              <a:rPr lang="ko-KR" altLang="en-US" dirty="0"/>
              <a:t>본래 프로젝트의 핵심 기능이었던 </a:t>
            </a:r>
            <a:r>
              <a:rPr lang="en-US" altLang="ko-KR" dirty="0"/>
              <a:t>'</a:t>
            </a:r>
            <a:r>
              <a:rPr lang="ko-KR" altLang="en-US" b="1" dirty="0"/>
              <a:t>품목 관리</a:t>
            </a:r>
            <a:r>
              <a:rPr lang="en-US" altLang="ko-KR" dirty="0"/>
              <a:t>' </a:t>
            </a:r>
            <a:r>
              <a:rPr lang="ko-KR" altLang="en-US" dirty="0"/>
              <a:t>기능에 집중하겠다는 선택을 하고</a:t>
            </a:r>
            <a:r>
              <a:rPr lang="en-US" altLang="ko-KR" dirty="0"/>
              <a:t>, </a:t>
            </a:r>
            <a:r>
              <a:rPr lang="ko-KR" altLang="en-US" dirty="0"/>
              <a:t>최종 프로젝트 이름을 </a:t>
            </a:r>
            <a:r>
              <a:rPr lang="en-US" altLang="ko-KR" b="1" dirty="0"/>
              <a:t>‘Product Management System’ </a:t>
            </a:r>
            <a:r>
              <a:rPr lang="ko-KR" altLang="en-US" dirty="0"/>
              <a:t>으로 변경하게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69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431B9-189B-1120-7C6B-ECDA0DA7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A16A3-4082-F400-5921-36F1C24E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 시</a:t>
            </a:r>
            <a:r>
              <a:rPr lang="en-US" altLang="ko-KR" dirty="0"/>
              <a:t>, </a:t>
            </a:r>
            <a:r>
              <a:rPr lang="ko-KR" altLang="en-US" b="1" dirty="0"/>
              <a:t>메인 메뉴</a:t>
            </a:r>
            <a:r>
              <a:rPr lang="ko-KR" altLang="en-US" dirty="0"/>
              <a:t> 화면이 나타나게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메뉴에는 </a:t>
            </a:r>
            <a:r>
              <a:rPr lang="en-US" altLang="ko-KR" dirty="0"/>
              <a:t>4</a:t>
            </a:r>
            <a:r>
              <a:rPr lang="ko-KR" altLang="en-US" dirty="0"/>
              <a:t>가지 선택지가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화살표 상</a:t>
            </a:r>
            <a:r>
              <a:rPr lang="en-US" altLang="ko-KR" dirty="0"/>
              <a:t>/</a:t>
            </a:r>
            <a:r>
              <a:rPr lang="ko-KR" altLang="en-US" dirty="0"/>
              <a:t>하 키를 이용하여</a:t>
            </a:r>
            <a:r>
              <a:rPr lang="en-US" altLang="ko-KR" dirty="0"/>
              <a:t>, </a:t>
            </a:r>
            <a:r>
              <a:rPr lang="ko-KR" altLang="en-US" dirty="0"/>
              <a:t>항목을 이동할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엔터</a:t>
            </a:r>
            <a:r>
              <a:rPr lang="ko-KR" altLang="en-US" dirty="0"/>
              <a:t> 키를 눌러</a:t>
            </a:r>
            <a:r>
              <a:rPr lang="en-US" altLang="ko-KR" dirty="0"/>
              <a:t>, </a:t>
            </a:r>
            <a:r>
              <a:rPr lang="ko-KR" altLang="en-US" dirty="0"/>
              <a:t>항목을 선택하여 다음 메뉴로 이동할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b="1" dirty="0"/>
              <a:t>데이터 열람</a:t>
            </a:r>
            <a:r>
              <a:rPr lang="en-US" altLang="ko-KR" dirty="0"/>
              <a:t>‘ </a:t>
            </a:r>
            <a:r>
              <a:rPr lang="ko-KR" altLang="en-US" dirty="0"/>
              <a:t>항목은 저장된 데이터를 열람할 수 있는 화면으로 이동하도록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</a:t>
            </a:r>
            <a:r>
              <a:rPr lang="ko-KR" altLang="en-US" b="1" dirty="0"/>
              <a:t>데이터 수정</a:t>
            </a:r>
            <a:r>
              <a:rPr lang="en-US" altLang="ko-KR" dirty="0"/>
              <a:t>‘ </a:t>
            </a:r>
            <a:r>
              <a:rPr lang="ko-KR" altLang="en-US" dirty="0"/>
              <a:t>항목은 저장된 데이터를 수정</a:t>
            </a:r>
            <a:r>
              <a:rPr lang="en-US" altLang="ko-KR" dirty="0"/>
              <a:t>/</a:t>
            </a:r>
            <a:r>
              <a:rPr lang="ko-KR" altLang="en-US" dirty="0"/>
              <a:t>삭제할 수 있는 화면으로 이동하도록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08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D488D-24EE-5E72-119F-B5771A10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44350-06BE-AC6F-2413-0D521171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Studio, VS Code</a:t>
            </a:r>
            <a:r>
              <a:rPr lang="ko-KR" altLang="en-US" dirty="0"/>
              <a:t>를 주 개발 환경으로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를 사용하여 협업하였습니다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 Bash </a:t>
            </a:r>
            <a:r>
              <a:rPr lang="ko-KR" altLang="en-US" dirty="0"/>
              <a:t>환경에서 </a:t>
            </a:r>
            <a:r>
              <a:rPr lang="en-US" altLang="ko-KR" dirty="0"/>
              <a:t>make</a:t>
            </a:r>
            <a:r>
              <a:rPr lang="ko-KR" altLang="en-US" dirty="0"/>
              <a:t>를 사용하여 디버깅을 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14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7D4A-B756-7E42-6D34-BD44F172D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PMS</a:t>
            </a:r>
            <a:r>
              <a:rPr lang="ko-KR" altLang="en-US" dirty="0"/>
              <a:t>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250D3B-5CD8-DDFF-76E8-BC37CC69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PMS</a:t>
            </a:r>
            <a:r>
              <a:rPr lang="ko-KR" altLang="en-US" dirty="0"/>
              <a:t>는 </a:t>
            </a:r>
            <a:r>
              <a:rPr lang="en-US" altLang="ko-KR" b="1" dirty="0"/>
              <a:t>6</a:t>
            </a:r>
            <a:r>
              <a:rPr lang="ko-KR" altLang="en-US" b="1" dirty="0"/>
              <a:t>개의 헤더 파일</a:t>
            </a:r>
            <a:r>
              <a:rPr lang="ko-KR" altLang="en-US" dirty="0"/>
              <a:t>과</a:t>
            </a:r>
            <a:r>
              <a:rPr lang="en-US" altLang="ko-KR" dirty="0"/>
              <a:t>, main() </a:t>
            </a:r>
            <a:r>
              <a:rPr lang="ko-KR" altLang="en-US" dirty="0"/>
              <a:t>함수가 포함된 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en-US" altLang="ko-KR" b="1" dirty="0" err="1"/>
              <a:t>cpp</a:t>
            </a:r>
            <a:r>
              <a:rPr lang="en-US" altLang="ko-KR" b="1" dirty="0"/>
              <a:t> </a:t>
            </a:r>
            <a:r>
              <a:rPr lang="ko-KR" altLang="en-US" b="1" dirty="0"/>
              <a:t>파일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헤더 파일은 담당하고 있는 역할에 따라 크게 </a:t>
            </a:r>
            <a:r>
              <a:rPr lang="en-US" altLang="ko-KR" dirty="0"/>
              <a:t>4</a:t>
            </a:r>
            <a:r>
              <a:rPr lang="ko-KR" altLang="en-US" dirty="0"/>
              <a:t>가지로 </a:t>
            </a:r>
            <a:r>
              <a:rPr lang="ko-KR" altLang="en-US" dirty="0" err="1"/>
              <a:t>구분지을</a:t>
            </a:r>
            <a:r>
              <a:rPr lang="ko-KR" altLang="en-US" dirty="0"/>
              <a:t>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사용자 정의된 날짜 구조체와</a:t>
            </a:r>
            <a:r>
              <a:rPr lang="en-US" altLang="ko-KR" dirty="0"/>
              <a:t>, </a:t>
            </a:r>
            <a:r>
              <a:rPr lang="ko-KR" altLang="en-US" dirty="0"/>
              <a:t>시간 관련 함수를 정의하는 </a:t>
            </a:r>
            <a:r>
              <a:rPr lang="en-US" altLang="ko-KR" dirty="0"/>
              <a:t>&lt;</a:t>
            </a:r>
            <a:r>
              <a:rPr lang="en-US" altLang="ko-KR" b="1" dirty="0" err="1"/>
              <a:t>datetimes.h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재사용할 수 있는 특수 문자 또는 문자열의 집합을 구성하는 </a:t>
            </a:r>
            <a:r>
              <a:rPr lang="en-US" altLang="ko-KR" dirty="0"/>
              <a:t>&lt;</a:t>
            </a:r>
            <a:r>
              <a:rPr lang="en-US" altLang="ko-KR" b="1" dirty="0" err="1"/>
              <a:t>strings_defined.h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사용자 정의된 품목 또는 카테고리 클래스와</a:t>
            </a:r>
            <a:r>
              <a:rPr lang="en-US" altLang="ko-KR" dirty="0"/>
              <a:t>, </a:t>
            </a:r>
            <a:r>
              <a:rPr lang="ko-KR" altLang="en-US" dirty="0"/>
              <a:t>그에 맞는 데이터 베이스를 구성하는 </a:t>
            </a:r>
            <a:r>
              <a:rPr lang="en-US" altLang="ko-KR" dirty="0"/>
              <a:t>&lt;</a:t>
            </a:r>
            <a:r>
              <a:rPr lang="en-US" altLang="ko-KR" b="1" dirty="0" err="1"/>
              <a:t>productDB.h</a:t>
            </a:r>
            <a:r>
              <a:rPr lang="en-US" altLang="ko-KR" dirty="0"/>
              <a:t>&gt;, &lt;</a:t>
            </a:r>
            <a:r>
              <a:rPr lang="en-US" altLang="ko-KR" b="1" dirty="0" err="1"/>
              <a:t>itemDB.h</a:t>
            </a:r>
            <a:r>
              <a:rPr lang="en-US" altLang="ko-KR" dirty="0"/>
              <a:t>&gt;, &lt;</a:t>
            </a:r>
            <a:r>
              <a:rPr lang="en-US" altLang="ko-KR" b="1" dirty="0" err="1"/>
              <a:t>categoryDB.h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실제 프로그램의 콘솔을 제어하고 감지하는 기능을 구성하는 </a:t>
            </a:r>
            <a:r>
              <a:rPr lang="en-US" altLang="ko-KR" dirty="0"/>
              <a:t>&lt;</a:t>
            </a:r>
            <a:r>
              <a:rPr lang="en-US" altLang="ko-KR" b="1" dirty="0" err="1"/>
              <a:t>console_controls.h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96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E845C-A16B-6F38-895B-E464E33D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PMS</a:t>
            </a:r>
            <a:r>
              <a:rPr lang="ko-KR" altLang="en-US" dirty="0"/>
              <a:t>의 품목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2C476-8828-568A-7690-E84D95C2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보고서를 참조하여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00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50B24-D2F3-D953-02E9-1E53B763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PMS</a:t>
            </a:r>
            <a:r>
              <a:rPr lang="ko-KR" altLang="en-US" dirty="0"/>
              <a:t>의 카테고리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2E91-F909-7EA9-107B-99CC2F1F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보고서를 참조하여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693A-453B-860D-DA18-1F41D0D3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PMS</a:t>
            </a:r>
            <a:r>
              <a:rPr lang="ko-KR" altLang="en-US" dirty="0"/>
              <a:t>의 동작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B72AA-6675-411B-843B-5A1F82C2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현재 많은 기능이 구현되지 못했다</a:t>
            </a:r>
            <a:r>
              <a:rPr lang="en-US" altLang="ko-KR" dirty="0"/>
              <a:t>. </a:t>
            </a:r>
            <a:r>
              <a:rPr lang="ko-KR" altLang="en-US" dirty="0"/>
              <a:t>작동하는 프로그램의 내용은 아래와 같다</a:t>
            </a:r>
            <a:r>
              <a:rPr lang="en-US" altLang="ko-KR" dirty="0"/>
              <a:t>. </a:t>
            </a:r>
            <a:r>
              <a:rPr lang="ko-KR" altLang="en-US" dirty="0"/>
              <a:t>대부분 프로그램의 시각적인 동작과 계층 구조이다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화살표 키로 항목을 이동</a:t>
            </a:r>
            <a:r>
              <a:rPr lang="en-US" altLang="ko-KR" dirty="0"/>
              <a:t>, </a:t>
            </a:r>
            <a:r>
              <a:rPr lang="ko-KR" altLang="en-US" dirty="0" err="1"/>
              <a:t>엔터</a:t>
            </a:r>
            <a:r>
              <a:rPr lang="ko-KR" altLang="en-US" dirty="0"/>
              <a:t> 키로 항목을 선택</a:t>
            </a:r>
            <a:endParaRPr lang="en-US" altLang="ko-KR" dirty="0"/>
          </a:p>
          <a:p>
            <a:r>
              <a:rPr lang="ko-KR" altLang="en-US" dirty="0"/>
              <a:t>메뉴 선택 계층</a:t>
            </a:r>
            <a:endParaRPr lang="en-US" altLang="ko-KR" dirty="0"/>
          </a:p>
          <a:p>
            <a:r>
              <a:rPr lang="ko-KR" altLang="en-US" dirty="0"/>
              <a:t>메뉴 프린트</a:t>
            </a:r>
            <a:r>
              <a:rPr lang="en-US" altLang="ko-KR" dirty="0"/>
              <a:t>, </a:t>
            </a:r>
            <a:r>
              <a:rPr lang="ko-KR" altLang="en-US" dirty="0"/>
              <a:t>창 너비에 맞춘 구분선 출력</a:t>
            </a:r>
            <a:endParaRPr lang="en-US" altLang="ko-KR" dirty="0"/>
          </a:p>
          <a:p>
            <a:r>
              <a:rPr lang="ko-KR" altLang="en-US" dirty="0"/>
              <a:t>아이템 항목의 일부 데이터 생성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이외의 항목 유형 및 </a:t>
            </a:r>
            <a:r>
              <a:rPr lang="en-US" altLang="ko-KR" dirty="0"/>
              <a:t>DB</a:t>
            </a:r>
            <a:r>
              <a:rPr lang="ko-KR" altLang="en-US" dirty="0"/>
              <a:t>는 클래스 선언은 되었으나</a:t>
            </a:r>
            <a:r>
              <a:rPr lang="en-US" altLang="ko-KR" dirty="0"/>
              <a:t>, </a:t>
            </a:r>
            <a:r>
              <a:rPr lang="ko-KR" altLang="en-US" dirty="0"/>
              <a:t>실제로 사용되지 못했다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11024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36</TotalTime>
  <Words>413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갤러리</vt:lpstr>
      <vt:lpstr>Product Management System</vt:lpstr>
      <vt:lpstr>프로젝트 주제</vt:lpstr>
      <vt:lpstr>중간 발표에서의 변경 사항</vt:lpstr>
      <vt:lpstr>프로그램의 기능</vt:lpstr>
      <vt:lpstr>개발 환경</vt:lpstr>
      <vt:lpstr>PMS의 구성</vt:lpstr>
      <vt:lpstr>PMS의 품목 유형</vt:lpstr>
      <vt:lpstr>PMS의 카테고리</vt:lpstr>
      <vt:lpstr>PMS의 동작</vt:lpstr>
      <vt:lpstr>시연 및 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전형진</dc:creator>
  <cp:lastModifiedBy>전형진</cp:lastModifiedBy>
  <cp:revision>22</cp:revision>
  <dcterms:created xsi:type="dcterms:W3CDTF">2025-06-04T07:05:10Z</dcterms:created>
  <dcterms:modified xsi:type="dcterms:W3CDTF">2025-06-04T08:01:04Z</dcterms:modified>
</cp:coreProperties>
</file>