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58" r:id="rId5"/>
    <p:sldId id="263" r:id="rId6"/>
    <p:sldId id="259" r:id="rId7"/>
    <p:sldId id="264" r:id="rId8"/>
    <p:sldId id="260" r:id="rId9"/>
    <p:sldId id="265"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1" d="100"/>
          <a:sy n="71" d="100"/>
        </p:scale>
        <p:origin x="-19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A3BFEB5-D298-4E69-8A95-76EE4E6F92A4}" type="datetimeFigureOut">
              <a:rPr lang="en-US" smtClean="0"/>
              <a:pPr/>
              <a:t>1/28/2014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0444291-7396-4F95-A27F-A01BAC3319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A3BFEB5-D298-4E69-8A95-76EE4E6F92A4}" type="datetimeFigureOut">
              <a:rPr lang="en-US" smtClean="0"/>
              <a:pPr/>
              <a:t>1/28/2014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0444291-7396-4F95-A27F-A01BAC3319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A3BFEB5-D298-4E69-8A95-76EE4E6F92A4}" type="datetimeFigureOut">
              <a:rPr lang="en-US" smtClean="0"/>
              <a:pPr/>
              <a:t>1/28/2014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0444291-7396-4F95-A27F-A01BAC3319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A3BFEB5-D298-4E69-8A95-76EE4E6F92A4}" type="datetimeFigureOut">
              <a:rPr lang="en-US" smtClean="0"/>
              <a:pPr/>
              <a:t>1/28/2014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444291-7396-4F95-A27F-A01BAC3319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A3BFEB5-D298-4E69-8A95-76EE4E6F92A4}" type="datetimeFigureOut">
              <a:rPr lang="en-US" smtClean="0"/>
              <a:pPr/>
              <a:t>1/28/2014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444291-7396-4F95-A27F-A01BAC33198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A3BFEB5-D298-4E69-8A95-76EE4E6F92A4}" type="datetimeFigureOut">
              <a:rPr lang="en-US" smtClean="0"/>
              <a:pPr/>
              <a:t>1/28/2014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0444291-7396-4F95-A27F-A01BAC3319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The Cork District Winery Project</a:t>
            </a:r>
            <a:endParaRPr lang="en-US" sz="4000" dirty="0"/>
          </a:p>
        </p:txBody>
      </p:sp>
      <p:sp>
        <p:nvSpPr>
          <p:cNvPr id="3" name="Subtitle 2"/>
          <p:cNvSpPr>
            <a:spLocks noGrp="1"/>
          </p:cNvSpPr>
          <p:nvPr>
            <p:ph type="subTitle" idx="1"/>
          </p:nvPr>
        </p:nvSpPr>
        <p:spPr>
          <a:xfrm>
            <a:off x="3354442" y="3539864"/>
            <a:ext cx="5114778" cy="1489336"/>
          </a:xfrm>
        </p:spPr>
        <p:txBody>
          <a:bodyPr>
            <a:normAutofit fontScale="92500" lnSpcReduction="20000"/>
          </a:bodyPr>
          <a:lstStyle/>
          <a:p>
            <a:r>
              <a:rPr lang="en-US" sz="3600" dirty="0" smtClean="0"/>
              <a:t>Team 3</a:t>
            </a:r>
          </a:p>
          <a:p>
            <a:r>
              <a:rPr lang="en-US" sz="1500" dirty="0" smtClean="0"/>
              <a:t>Alfredo Vela</a:t>
            </a:r>
          </a:p>
          <a:p>
            <a:r>
              <a:rPr lang="en-US" sz="1500" dirty="0" smtClean="0"/>
              <a:t>Jesse Cummins</a:t>
            </a:r>
          </a:p>
          <a:p>
            <a:r>
              <a:rPr lang="en-US" sz="1500" dirty="0" smtClean="0"/>
              <a:t>Logan Brooke</a:t>
            </a:r>
          </a:p>
          <a:p>
            <a:r>
              <a:rPr lang="en-US" sz="1500" dirty="0" smtClean="0"/>
              <a:t>Travis Melcher</a:t>
            </a:r>
            <a:endParaRPr lang="en-US" sz="1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Tasting Cards</a:t>
            </a:r>
            <a:endParaRPr lang="en-US" dirty="0"/>
          </a:p>
        </p:txBody>
      </p:sp>
      <p:sp>
        <p:nvSpPr>
          <p:cNvPr id="3" name="Content Placeholder 2"/>
          <p:cNvSpPr>
            <a:spLocks noGrp="1"/>
          </p:cNvSpPr>
          <p:nvPr>
            <p:ph idx="1"/>
          </p:nvPr>
        </p:nvSpPr>
        <p:spPr/>
        <p:txBody>
          <a:bodyPr/>
          <a:lstStyle/>
          <a:p>
            <a:r>
              <a:rPr lang="en-US" dirty="0" smtClean="0"/>
              <a:t>1.  When is a card depleted?</a:t>
            </a:r>
          </a:p>
          <a:p>
            <a:r>
              <a:rPr lang="en-US" dirty="0" smtClean="0"/>
              <a:t>2. Where can a card be registered?</a:t>
            </a:r>
          </a:p>
          <a:p>
            <a:r>
              <a:rPr lang="en-US" dirty="0" smtClean="0"/>
              <a:t>3. How is a card scanned?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IV. Tasting Cards</a:t>
            </a:r>
            <a:endParaRPr lang="en-US" dirty="0"/>
          </a:p>
        </p:txBody>
      </p:sp>
      <p:sp>
        <p:nvSpPr>
          <p:cNvPr id="3" name="Content Placeholder 2"/>
          <p:cNvSpPr>
            <a:spLocks noGrp="1"/>
          </p:cNvSpPr>
          <p:nvPr>
            <p:ph idx="1"/>
          </p:nvPr>
        </p:nvSpPr>
        <p:spPr/>
        <p:txBody>
          <a:bodyPr/>
          <a:lstStyle/>
          <a:p>
            <a:r>
              <a:rPr lang="en-US" dirty="0" smtClean="0"/>
              <a:t>[A] The card will be depleted after 3 tastings. (1)</a:t>
            </a:r>
          </a:p>
          <a:p>
            <a:r>
              <a:rPr lang="en-US" dirty="0" smtClean="0"/>
              <a:t>[B] A card can be registered through the website or preordered. (2)</a:t>
            </a:r>
          </a:p>
          <a:p>
            <a:r>
              <a:rPr lang="en-US" dirty="0" smtClean="0"/>
              <a:t>[C] The cards will be scanned at the winery by either a magnetic scanner or a barcode reader(3)</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smtClean="0"/>
              <a:t>UML Diagram</a:t>
            </a:r>
            <a:endParaRPr lang="en-US" dirty="0"/>
          </a:p>
        </p:txBody>
      </p:sp>
      <p:pic>
        <p:nvPicPr>
          <p:cNvPr id="4" name="Content Placeholder 3" descr="UML diag v 2.png"/>
          <p:cNvPicPr>
            <a:picLocks noGrp="1" noChangeAspect="1"/>
          </p:cNvPicPr>
          <p:nvPr>
            <p:ph idx="1"/>
          </p:nvPr>
        </p:nvPicPr>
        <p:blipFill>
          <a:blip r:embed="rId2" cstate="print"/>
          <a:stretch>
            <a:fillRect/>
          </a:stretch>
        </p:blipFill>
        <p:spPr>
          <a:xfrm>
            <a:off x="228600" y="975518"/>
            <a:ext cx="7696200" cy="557768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components</a:t>
            </a:r>
            <a:endParaRPr lang="en-US" dirty="0"/>
          </a:p>
        </p:txBody>
      </p:sp>
      <p:sp>
        <p:nvSpPr>
          <p:cNvPr id="3" name="Content Placeholder 2"/>
          <p:cNvSpPr>
            <a:spLocks noGrp="1"/>
          </p:cNvSpPr>
          <p:nvPr>
            <p:ph idx="1"/>
          </p:nvPr>
        </p:nvSpPr>
        <p:spPr/>
        <p:txBody>
          <a:bodyPr/>
          <a:lstStyle/>
          <a:p>
            <a:r>
              <a:rPr lang="en-US" dirty="0" smtClean="0"/>
              <a:t>I. Database</a:t>
            </a:r>
          </a:p>
          <a:p>
            <a:r>
              <a:rPr lang="en-US" dirty="0" smtClean="0"/>
              <a:t>II. Website</a:t>
            </a:r>
          </a:p>
          <a:p>
            <a:r>
              <a:rPr lang="en-US" dirty="0" smtClean="0"/>
              <a:t>III. Software</a:t>
            </a:r>
          </a:p>
          <a:p>
            <a:r>
              <a:rPr lang="en-US" dirty="0" smtClean="0"/>
              <a:t>IV. Tasting Cards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Database</a:t>
            </a:r>
            <a:endParaRPr lang="en-US" dirty="0"/>
          </a:p>
        </p:txBody>
      </p:sp>
      <p:sp>
        <p:nvSpPr>
          <p:cNvPr id="3" name="Content Placeholder 2"/>
          <p:cNvSpPr>
            <a:spLocks noGrp="1"/>
          </p:cNvSpPr>
          <p:nvPr>
            <p:ph idx="1"/>
          </p:nvPr>
        </p:nvSpPr>
        <p:spPr/>
        <p:txBody>
          <a:bodyPr/>
          <a:lstStyle/>
          <a:p>
            <a:r>
              <a:rPr lang="en-US" dirty="0" smtClean="0"/>
              <a:t>1. How is the database accessed?</a:t>
            </a:r>
          </a:p>
          <a:p>
            <a:r>
              <a:rPr lang="en-US" dirty="0" smtClean="0"/>
              <a:t>2. What information should be stored on the database?</a:t>
            </a:r>
          </a:p>
          <a:p>
            <a:r>
              <a:rPr lang="en-US" dirty="0" smtClean="0"/>
              <a:t>3. What database will be used?</a:t>
            </a:r>
          </a:p>
          <a:p>
            <a:r>
              <a:rPr lang="en-US" dirty="0" smtClean="0"/>
              <a:t>4. How will the database be organized?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 Database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The database will be accessed by an administrator through the website. (1)</a:t>
            </a:r>
          </a:p>
          <a:p>
            <a:r>
              <a:rPr lang="en-US" dirty="0" smtClean="0"/>
              <a:t>[B] Once the customer purchases tastings on the website and inputs their specific information the customer information will be read into the database. (1)</a:t>
            </a:r>
          </a:p>
          <a:p>
            <a:r>
              <a:rPr lang="en-US" dirty="0" smtClean="0"/>
              <a:t>[C] At the winery the card will be read by a card reader and the database will be involved to look up the number of tastings then deduct one tasting from the card and save it back into the database. (1)</a:t>
            </a:r>
          </a:p>
          <a:p>
            <a:r>
              <a:rPr lang="en-US" dirty="0" smtClean="0"/>
              <a:t>[D] The database must store card information (card ID, #tastings, registration number). (2)</a:t>
            </a:r>
          </a:p>
          <a:p>
            <a:r>
              <a:rPr lang="en-US" dirty="0" smtClean="0"/>
              <a:t>[E] The database will store customer information ( customer name, customer email, customer contact info). (2)</a:t>
            </a:r>
          </a:p>
          <a:p>
            <a:r>
              <a:rPr lang="en-US" dirty="0" smtClean="0"/>
              <a:t>[F] The database will store information regarding the winery (winery location, winery ID, winery contact info). (2)</a:t>
            </a:r>
          </a:p>
          <a:p>
            <a:r>
              <a:rPr lang="en-US" dirty="0" smtClean="0"/>
              <a:t>[G] The database will store vendor information (vendor location, vendor ID, vendor contact info). (2)</a:t>
            </a:r>
          </a:p>
          <a:p>
            <a:r>
              <a:rPr lang="en-US" dirty="0" smtClean="0"/>
              <a:t>[H] The database will be organized into tables (customer table, winery table, vendor table, brand table). (4)</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Website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Where will the website be hosted?</a:t>
            </a:r>
          </a:p>
          <a:p>
            <a:r>
              <a:rPr lang="en-US" dirty="0" smtClean="0"/>
              <a:t>2. How will the non-customers access their part of the database?</a:t>
            </a:r>
          </a:p>
          <a:p>
            <a:r>
              <a:rPr lang="en-US" dirty="0" smtClean="0"/>
              <a:t>3. What information should be displayed about a users card?</a:t>
            </a:r>
          </a:p>
          <a:p>
            <a:r>
              <a:rPr lang="en-US" dirty="0" smtClean="0"/>
              <a:t>4. How can a user purchase tastings on the website?</a:t>
            </a:r>
          </a:p>
          <a:p>
            <a:r>
              <a:rPr lang="en-US" dirty="0" smtClean="0"/>
              <a:t>5. Who can access the non-customer side of the website?</a:t>
            </a:r>
          </a:p>
          <a:p>
            <a:r>
              <a:rPr lang="en-US" dirty="0" smtClean="0"/>
              <a:t>6. How does the client access the information that he needs?</a:t>
            </a:r>
          </a:p>
          <a:p>
            <a:r>
              <a:rPr lang="en-US" dirty="0" smtClean="0"/>
              <a:t>7. What type of input is valid on the non-customer side of the website?</a:t>
            </a:r>
          </a:p>
          <a:p>
            <a:r>
              <a:rPr lang="en-US" dirty="0" smtClean="0"/>
              <a:t>8. Who can a card be purchased for?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Website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The website will be hosted by </a:t>
            </a:r>
            <a:r>
              <a:rPr lang="en-US" dirty="0" err="1" smtClean="0"/>
              <a:t>godaddy</a:t>
            </a:r>
            <a:r>
              <a:rPr lang="en-US" dirty="0" smtClean="0"/>
              <a:t> and Mike has the specific name for the site. (1)</a:t>
            </a:r>
          </a:p>
          <a:p>
            <a:r>
              <a:rPr lang="en-US" dirty="0" smtClean="0"/>
              <a:t>[B] The administrator will have a unique password to type in to enable administrative features on the website. (2)</a:t>
            </a:r>
          </a:p>
          <a:p>
            <a:r>
              <a:rPr lang="en-US" dirty="0" smtClean="0"/>
              <a:t>[C] The information displayed for the users cards will be the number of tastings they have left on the card. (3)</a:t>
            </a:r>
          </a:p>
          <a:p>
            <a:r>
              <a:rPr lang="en-US" dirty="0" smtClean="0"/>
              <a:t>[D] To purchase tastings on the website the user will enter a visa or </a:t>
            </a:r>
            <a:r>
              <a:rPr lang="en-US" dirty="0" err="1" smtClean="0"/>
              <a:t>mastercard</a:t>
            </a:r>
            <a:r>
              <a:rPr lang="en-US" dirty="0" smtClean="0"/>
              <a:t> payment and they will get 3 tastings. (4)</a:t>
            </a:r>
          </a:p>
          <a:p>
            <a:r>
              <a:rPr lang="en-US" dirty="0" smtClean="0"/>
              <a:t>[E] The only person that can access non-customer information will be the administrator. (5)</a:t>
            </a:r>
          </a:p>
          <a:p>
            <a:r>
              <a:rPr lang="en-US" dirty="0" smtClean="0"/>
              <a:t>[F] The client will access the information they need by going back to the website and input their log in information. (6)</a:t>
            </a:r>
          </a:p>
          <a:p>
            <a:r>
              <a:rPr lang="en-US" dirty="0" smtClean="0"/>
              <a:t>[G] When the customer access the website they will have a text field to input their card number. (7)</a:t>
            </a:r>
          </a:p>
          <a:p>
            <a:r>
              <a:rPr lang="en-US" dirty="0" smtClean="0"/>
              <a:t>[I] The website will have a register button. (7)</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Software</a:t>
            </a:r>
            <a:endParaRPr lang="en-US" dirty="0"/>
          </a:p>
        </p:txBody>
      </p:sp>
      <p:sp>
        <p:nvSpPr>
          <p:cNvPr id="3" name="Content Placeholder 2"/>
          <p:cNvSpPr>
            <a:spLocks noGrp="1"/>
          </p:cNvSpPr>
          <p:nvPr>
            <p:ph idx="1"/>
          </p:nvPr>
        </p:nvSpPr>
        <p:spPr/>
        <p:txBody>
          <a:bodyPr/>
          <a:lstStyle/>
          <a:p>
            <a:r>
              <a:rPr lang="en-US" dirty="0" smtClean="0"/>
              <a:t>1. How does the software interface with the database?</a:t>
            </a:r>
          </a:p>
          <a:p>
            <a:r>
              <a:rPr lang="en-US" dirty="0" smtClean="0"/>
              <a:t>2. How does the software get information from the cards?</a:t>
            </a:r>
          </a:p>
          <a:p>
            <a:r>
              <a:rPr lang="en-US" dirty="0" smtClean="0"/>
              <a:t>3. What happens when a card won't scan?</a:t>
            </a:r>
          </a:p>
          <a:p>
            <a:r>
              <a:rPr lang="en-US" dirty="0" smtClean="0"/>
              <a:t>4. What is used for card purchasing?</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III. Software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The software will interface with the database by reading or writing to the database. If data is being input then the software will open the database and write to it. If a card is read or a customer puts in his log in ID then we will the database will open and read how many tasting are left. (1)</a:t>
            </a:r>
          </a:p>
          <a:p>
            <a:r>
              <a:rPr lang="en-US" dirty="0" smtClean="0"/>
              <a:t>[B] The software will get information by scanning or user input. (2)</a:t>
            </a:r>
          </a:p>
          <a:p>
            <a:r>
              <a:rPr lang="en-US" dirty="0" smtClean="0"/>
              <a:t>[C] If a card does not scan then you will be able to input the card information and access the database. (3)</a:t>
            </a:r>
          </a:p>
          <a:p>
            <a:r>
              <a:rPr lang="en-US" dirty="0" smtClean="0"/>
              <a:t>[D] The software will have a browser built in for purchasing from the website. (4)</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330</TotalTime>
  <Words>839</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The Cork District Winery Project</vt:lpstr>
      <vt:lpstr>UML Diagram</vt:lpstr>
      <vt:lpstr>Four components</vt:lpstr>
      <vt:lpstr>I. Database</vt:lpstr>
      <vt:lpstr>I. Database</vt:lpstr>
      <vt:lpstr>II. Website</vt:lpstr>
      <vt:lpstr>II. Website</vt:lpstr>
      <vt:lpstr>III. Software</vt:lpstr>
      <vt:lpstr>III. Software</vt:lpstr>
      <vt:lpstr>IV. Tasting Cards</vt:lpstr>
      <vt:lpstr>IV. Tasting Cards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Cork District Winery Project</dc:title>
  <dc:creator>Jesse Cummins</dc:creator>
  <cp:lastModifiedBy>Jesse Cummins</cp:lastModifiedBy>
  <cp:revision>11</cp:revision>
  <dcterms:created xsi:type="dcterms:W3CDTF">2014-01-28T18:28:06Z</dcterms:created>
  <dcterms:modified xsi:type="dcterms:W3CDTF">2014-01-29T03:11:27Z</dcterms:modified>
</cp:coreProperties>
</file>