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6E"/>
    <a:srgbClr val="FF4A01"/>
    <a:srgbClr val="6801FF"/>
    <a:srgbClr val="0150FF"/>
    <a:srgbClr val="1E2F26"/>
    <a:srgbClr val="01FFFF"/>
    <a:srgbClr val="FFFF00"/>
    <a:srgbClr val="3DFF01"/>
    <a:srgbClr val="01FF7A"/>
    <a:srgbClr val="F3F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8343D-4D83-DAE4-EEDD-D188D0FB1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4D65B-E68D-8272-7964-0AD4198E6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A9948-1E3F-2180-ADFD-CB84A99E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B76C-6862-4CB8-B6B2-2D1C2B4635FD}" type="datetimeFigureOut">
              <a:rPr lang="en-MY" smtClean="0"/>
              <a:t>28/10/2024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C556E-737C-0601-62F8-716A5FA6B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F1AE4-7728-971C-1275-31345039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8A2A-3544-450D-9E0D-F840E5C95E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929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5B99-1DD7-213A-AC81-AB0ADCD8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AE1C6-6CAC-EDAE-4B74-094BAE2A3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E3883-C134-F797-8D2C-6E6539B2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B76C-6862-4CB8-B6B2-2D1C2B4635FD}" type="datetimeFigureOut">
              <a:rPr lang="en-MY" smtClean="0"/>
              <a:t>28/10/2024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DD07A-736F-2B35-8B02-9F2D08302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4CCBF-C871-56FD-868D-517C14AB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8A2A-3544-450D-9E0D-F840E5C95E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3803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AB6287-5CB3-76DA-9392-DD4B68D35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0472C-7212-40E0-D9A9-CE3E58DC2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C739D-9A25-2DDF-A52E-77D122B1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B76C-6862-4CB8-B6B2-2D1C2B4635FD}" type="datetimeFigureOut">
              <a:rPr lang="en-MY" smtClean="0"/>
              <a:t>28/10/2024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C1B93-B824-1206-A2DA-C1A10C0E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C682C-4CCD-AD3A-C936-B23F0AB9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8A2A-3544-450D-9E0D-F840E5C95E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629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17E62-378B-B8F4-BAF6-697555EF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26B6C-DFA2-32B8-68C1-D2F039CE7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39E7E-53DE-C297-A408-A0FC5E43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B76C-6862-4CB8-B6B2-2D1C2B4635FD}" type="datetimeFigureOut">
              <a:rPr lang="en-MY" smtClean="0"/>
              <a:t>28/10/2024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36780-804A-D170-E1FE-A4E5976A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7ACC8-DE9F-B5EF-C1A0-0C5569AB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8A2A-3544-450D-9E0D-F840E5C95E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873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C1BA-895C-5CD8-EA12-8ABE5BD0E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E3060-83EC-07DB-32FE-1C8745F0C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37B14-9D33-501C-6531-A5A6D098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B76C-6862-4CB8-B6B2-2D1C2B4635FD}" type="datetimeFigureOut">
              <a:rPr lang="en-MY" smtClean="0"/>
              <a:t>28/10/2024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3CE02-ED61-3C27-4EF3-8C6926AE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1236-4752-5214-7E4C-CC86AF9E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8A2A-3544-450D-9E0D-F840E5C95E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8879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F136-55F7-2E94-BB47-CF8911D63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2CC54-67BE-A6FA-3897-DD6ABC021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E4631-3C5F-9FEC-FDD2-C753CC848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935DB-9A03-908C-AD78-101F2BDA7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B76C-6862-4CB8-B6B2-2D1C2B4635FD}" type="datetimeFigureOut">
              <a:rPr lang="en-MY" smtClean="0"/>
              <a:t>28/10/2024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7C8B3-B0EE-1ADB-B530-6D60A706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99115-F520-F071-4CB4-FB45BA9F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8A2A-3544-450D-9E0D-F840E5C95E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556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3B21-FEEC-EA9B-D1F2-13727D58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9E715-EE93-7E96-3323-D7E1A0165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3B660-E432-BF8C-3935-EE50296CF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AEC7F2-7FAD-180D-1A58-932889F0C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D94D1-E7C4-84F2-7D86-17C3DF8F6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C7C44-309C-8AF0-B88B-FEA7DFCD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B76C-6862-4CB8-B6B2-2D1C2B4635FD}" type="datetimeFigureOut">
              <a:rPr lang="en-MY" smtClean="0"/>
              <a:t>28/10/2024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CC3085-B0CE-BCB7-5EF4-3DF263D2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01C455-ED11-6671-159B-927DC748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8A2A-3544-450D-9E0D-F840E5C95E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3722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0A8BD-63CB-C14C-25A5-B133F64C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BF579-10BD-A260-E3E7-93160B33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B76C-6862-4CB8-B6B2-2D1C2B4635FD}" type="datetimeFigureOut">
              <a:rPr lang="en-MY" smtClean="0"/>
              <a:t>28/10/2024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EF85B-5127-B507-DDC2-837FA36B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D5D23-A44A-9DE5-8042-2F9D2F672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8A2A-3544-450D-9E0D-F840E5C95E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2915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08D5F-BFBC-5BDA-0A44-8DE0AE1B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B76C-6862-4CB8-B6B2-2D1C2B4635FD}" type="datetimeFigureOut">
              <a:rPr lang="en-MY" smtClean="0"/>
              <a:t>28/10/2024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6A4F6-0E3F-6B9E-E68B-279CCC70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0076B-519C-A42A-C999-170B53FF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8A2A-3544-450D-9E0D-F840E5C95E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5165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0C43C-5F4D-7870-5B0D-BE7D6B357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B6C6D-E63C-9EE3-5C6B-0FED510BC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9A632-B3C3-AB92-7D4D-DAE46546B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8AE6B-084D-15C3-FE1E-8582C7D3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B76C-6862-4CB8-B6B2-2D1C2B4635FD}" type="datetimeFigureOut">
              <a:rPr lang="en-MY" smtClean="0"/>
              <a:t>28/10/2024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4E645-9959-6964-7955-38B467EBC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2DFF1-7B3F-F8BF-CF1C-97D273F4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8A2A-3544-450D-9E0D-F840E5C95E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8017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4C38B-D900-5DA2-0B35-6B5AC832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62798-6DA3-EEFA-86FB-435748E34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8B076-1A4D-92C1-A403-3D2A5E6D5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384DA-0463-F986-4DB3-A7494848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B76C-6862-4CB8-B6B2-2D1C2B4635FD}" type="datetimeFigureOut">
              <a:rPr lang="en-MY" smtClean="0"/>
              <a:t>28/10/2024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4751C-7562-8176-4A15-2847646C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31511-3385-55FB-A87F-A3821F56C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48A2A-3544-450D-9E0D-F840E5C95E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1443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4E5AE-88B2-237F-BEE3-9D2212A9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65E1D-D340-1230-B996-31E25F5A8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F59B8-3BAB-93BE-8472-CEAE4D43B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ACB76C-6862-4CB8-B6B2-2D1C2B4635FD}" type="datetimeFigureOut">
              <a:rPr lang="en-MY" smtClean="0"/>
              <a:t>28/10/2024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4D85B-DA49-6FDA-6E47-83BFB734F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DDB50-0A95-2A4E-E1DA-F5870E1A3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48A2A-3544-450D-9E0D-F840E5C95E2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0635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7C647D1-78C6-60D7-6A15-9693F91E9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5" t="14957" r="4071" b="10244"/>
          <a:stretch/>
        </p:blipFill>
        <p:spPr>
          <a:xfrm>
            <a:off x="5690477" y="1573160"/>
            <a:ext cx="5987845" cy="39612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6B2E8C-1617-10A5-AB67-B6854355E01D}"/>
              </a:ext>
            </a:extLst>
          </p:cNvPr>
          <p:cNvSpPr txBox="1"/>
          <p:nvPr/>
        </p:nvSpPr>
        <p:spPr>
          <a:xfrm>
            <a:off x="6096000" y="304800"/>
            <a:ext cx="4925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solidFill>
                  <a:schemeClr val="bg1"/>
                </a:solidFill>
              </a:rPr>
              <a:t>*HSL is used for colours</a:t>
            </a:r>
          </a:p>
          <a:p>
            <a:pPr algn="ctr"/>
            <a:r>
              <a:rPr lang="en-MY" dirty="0">
                <a:solidFill>
                  <a:schemeClr val="bg1"/>
                </a:solidFill>
              </a:rPr>
              <a:t>H: 238, S: 225, L: 128; with H reduced by 30 </a:t>
            </a:r>
            <a:r>
              <a:rPr lang="en-MY" dirty="0"/>
              <a:t>for </a:t>
            </a:r>
            <a:r>
              <a:rPr lang="en-MY" dirty="0">
                <a:solidFill>
                  <a:schemeClr val="bg1"/>
                </a:solidFill>
              </a:rPr>
              <a:t>each colour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BB118E-7EA1-6036-F4E0-69627671FFDF}"/>
              </a:ext>
            </a:extLst>
          </p:cNvPr>
          <p:cNvGrpSpPr/>
          <p:nvPr/>
        </p:nvGrpSpPr>
        <p:grpSpPr>
          <a:xfrm>
            <a:off x="1219200" y="2153263"/>
            <a:ext cx="3605641" cy="3600000"/>
            <a:chOff x="1111045" y="1934437"/>
            <a:chExt cx="3605641" cy="3600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FF150B0-EFCB-9079-8F46-0B44C6AD16DB}"/>
                </a:ext>
              </a:extLst>
            </p:cNvPr>
            <p:cNvSpPr/>
            <p:nvPr/>
          </p:nvSpPr>
          <p:spPr>
            <a:xfrm>
              <a:off x="1111045" y="1934437"/>
              <a:ext cx="3600000" cy="3600000"/>
            </a:xfrm>
            <a:prstGeom prst="ellipse">
              <a:avLst/>
            </a:prstGeom>
            <a:gradFill flip="none" rotWithShape="1">
              <a:gsLst>
                <a:gs pos="25000">
                  <a:srgbClr val="F0106B">
                    <a:lumMod val="80000"/>
                    <a:lumOff val="20000"/>
                  </a:srgbClr>
                </a:gs>
                <a:gs pos="60000">
                  <a:srgbClr val="DB10F0">
                    <a:lumMod val="80000"/>
                  </a:srgbClr>
                </a:gs>
                <a:gs pos="85000">
                  <a:srgbClr val="3B10F0">
                    <a:lumMod val="5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317500" dist="1905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42E8D0B-7882-9657-667D-BA867FB9E29E}"/>
                </a:ext>
              </a:extLst>
            </p:cNvPr>
            <p:cNvSpPr/>
            <p:nvPr/>
          </p:nvSpPr>
          <p:spPr>
            <a:xfrm>
              <a:off x="1471045" y="2294437"/>
              <a:ext cx="2880000" cy="2880000"/>
            </a:xfrm>
            <a:prstGeom prst="ellipse">
              <a:avLst/>
            </a:prstGeom>
            <a:gradFill flip="none" rotWithShape="1">
              <a:gsLst>
                <a:gs pos="25000">
                  <a:srgbClr val="F0106B"/>
                </a:gs>
                <a:gs pos="60000">
                  <a:srgbClr val="DB10F0">
                    <a:lumMod val="60000"/>
                  </a:srgbClr>
                </a:gs>
                <a:gs pos="85000">
                  <a:srgbClr val="3B10F0">
                    <a:lumMod val="3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317500" dist="190500" dir="2700000" algn="tl" rotWithShape="0">
                <a:srgbClr val="250654">
                  <a:alpha val="8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D1455BA-A155-57AC-F704-854B103A1A36}"/>
                </a:ext>
              </a:extLst>
            </p:cNvPr>
            <p:cNvSpPr/>
            <p:nvPr/>
          </p:nvSpPr>
          <p:spPr>
            <a:xfrm rot="20600536">
              <a:off x="2316690" y="2219171"/>
              <a:ext cx="2399996" cy="2823737"/>
            </a:xfrm>
            <a:custGeom>
              <a:avLst/>
              <a:gdLst>
                <a:gd name="connsiteX0" fmla="*/ 1790512 w 2399996"/>
                <a:gd name="connsiteY0" fmla="*/ 0 h 2823737"/>
                <a:gd name="connsiteX1" fmla="*/ 1833223 w 2399996"/>
                <a:gd name="connsiteY1" fmla="*/ 36496 h 2823737"/>
                <a:gd name="connsiteX2" fmla="*/ 2339892 w 2399996"/>
                <a:gd name="connsiteY2" fmla="*/ 1807307 h 2823737"/>
                <a:gd name="connsiteX3" fmla="*/ 2124983 w 2399996"/>
                <a:gd name="connsiteY3" fmla="*/ 2304168 h 2823737"/>
                <a:gd name="connsiteX4" fmla="*/ 2056742 w 2399996"/>
                <a:gd name="connsiteY4" fmla="*/ 2402003 h 2823737"/>
                <a:gd name="connsiteX5" fmla="*/ 2044967 w 2399996"/>
                <a:gd name="connsiteY5" fmla="*/ 2412705 h 2823737"/>
                <a:gd name="connsiteX6" fmla="*/ 900000 w 2399996"/>
                <a:gd name="connsiteY6" fmla="*/ 2823737 h 2823737"/>
                <a:gd name="connsiteX7" fmla="*/ 0 w 2399996"/>
                <a:gd name="connsiteY7" fmla="*/ 1923737 h 2823737"/>
                <a:gd name="connsiteX8" fmla="*/ 900000 w 2399996"/>
                <a:gd name="connsiteY8" fmla="*/ 1023737 h 2823737"/>
                <a:gd name="connsiteX9" fmla="*/ 1800000 w 2399996"/>
                <a:gd name="connsiteY9" fmla="*/ 123737 h 2823737"/>
                <a:gd name="connsiteX10" fmla="*/ 1795353 w 2399996"/>
                <a:gd name="connsiteY10" fmla="*/ 31717 h 282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9996" h="2823737">
                  <a:moveTo>
                    <a:pt x="1790512" y="0"/>
                  </a:moveTo>
                  <a:lnTo>
                    <a:pt x="1833223" y="36496"/>
                  </a:lnTo>
                  <a:cubicBezTo>
                    <a:pt x="2297903" y="474469"/>
                    <a:pt x="2514397" y="1146507"/>
                    <a:pt x="2339892" y="1807307"/>
                  </a:cubicBezTo>
                  <a:cubicBezTo>
                    <a:pt x="2292300" y="1987525"/>
                    <a:pt x="2219005" y="2154111"/>
                    <a:pt x="2124983" y="2304168"/>
                  </a:cubicBezTo>
                  <a:lnTo>
                    <a:pt x="2056742" y="2402003"/>
                  </a:lnTo>
                  <a:lnTo>
                    <a:pt x="2044967" y="2412705"/>
                  </a:lnTo>
                  <a:cubicBezTo>
                    <a:pt x="1733821" y="2669485"/>
                    <a:pt x="1334925" y="2823737"/>
                    <a:pt x="900000" y="2823737"/>
                  </a:cubicBezTo>
                  <a:cubicBezTo>
                    <a:pt x="402944" y="2823737"/>
                    <a:pt x="0" y="2420793"/>
                    <a:pt x="0" y="1923737"/>
                  </a:cubicBezTo>
                  <a:cubicBezTo>
                    <a:pt x="0" y="1426681"/>
                    <a:pt x="402944" y="1023737"/>
                    <a:pt x="900000" y="1023737"/>
                  </a:cubicBezTo>
                  <a:cubicBezTo>
                    <a:pt x="1397056" y="1023737"/>
                    <a:pt x="1800000" y="620793"/>
                    <a:pt x="1800000" y="123737"/>
                  </a:cubicBezTo>
                  <a:cubicBezTo>
                    <a:pt x="1800000" y="92671"/>
                    <a:pt x="1798426" y="61973"/>
                    <a:pt x="1795353" y="3171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0000">
                  <a:schemeClr val="bg1">
                    <a:alpha val="3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 dirty="0"/>
            </a:p>
          </p:txBody>
        </p:sp>
        <p:sp>
          <p:nvSpPr>
            <p:cNvPr id="14" name="Isosceles Triangle 1">
              <a:extLst>
                <a:ext uri="{FF2B5EF4-FFF2-40B4-BE49-F238E27FC236}">
                  <a16:creationId xmlns:a16="http://schemas.microsoft.com/office/drawing/2014/main" id="{60217B14-F181-F5DB-673D-61773064D2AD}"/>
                </a:ext>
              </a:extLst>
            </p:cNvPr>
            <p:cNvSpPr/>
            <p:nvPr/>
          </p:nvSpPr>
          <p:spPr>
            <a:xfrm rot="13413819">
              <a:off x="1589091" y="1994555"/>
              <a:ext cx="882541" cy="1715959"/>
            </a:xfrm>
            <a:custGeom>
              <a:avLst/>
              <a:gdLst>
                <a:gd name="connsiteX0" fmla="*/ 0 w 1933200"/>
                <a:gd name="connsiteY0" fmla="*/ 1933200 h 1933200"/>
                <a:gd name="connsiteX1" fmla="*/ 966600 w 1933200"/>
                <a:gd name="connsiteY1" fmla="*/ 0 h 1933200"/>
                <a:gd name="connsiteX2" fmla="*/ 1933200 w 1933200"/>
                <a:gd name="connsiteY2" fmla="*/ 1933200 h 1933200"/>
                <a:gd name="connsiteX3" fmla="*/ 0 w 1933200"/>
                <a:gd name="connsiteY3" fmla="*/ 1933200 h 1933200"/>
                <a:gd name="connsiteX0" fmla="*/ 21066 w 1954266"/>
                <a:gd name="connsiteY0" fmla="*/ 1933200 h 2174850"/>
                <a:gd name="connsiteX1" fmla="*/ 987666 w 1954266"/>
                <a:gd name="connsiteY1" fmla="*/ 0 h 2174850"/>
                <a:gd name="connsiteX2" fmla="*/ 1954266 w 1954266"/>
                <a:gd name="connsiteY2" fmla="*/ 1933200 h 2174850"/>
                <a:gd name="connsiteX3" fmla="*/ 21066 w 1954266"/>
                <a:gd name="connsiteY3" fmla="*/ 1933200 h 2174850"/>
                <a:gd name="connsiteX0" fmla="*/ 21066 w 1987907"/>
                <a:gd name="connsiteY0" fmla="*/ 1933200 h 2305244"/>
                <a:gd name="connsiteX1" fmla="*/ 987666 w 1987907"/>
                <a:gd name="connsiteY1" fmla="*/ 0 h 2305244"/>
                <a:gd name="connsiteX2" fmla="*/ 1954266 w 1987907"/>
                <a:gd name="connsiteY2" fmla="*/ 1933200 h 2305244"/>
                <a:gd name="connsiteX3" fmla="*/ 21066 w 1987907"/>
                <a:gd name="connsiteY3" fmla="*/ 1933200 h 2305244"/>
                <a:gd name="connsiteX0" fmla="*/ 21066 w 2106370"/>
                <a:gd name="connsiteY0" fmla="*/ 1933200 h 2094339"/>
                <a:gd name="connsiteX1" fmla="*/ 987666 w 2106370"/>
                <a:gd name="connsiteY1" fmla="*/ 0 h 2094339"/>
                <a:gd name="connsiteX2" fmla="*/ 1954266 w 2106370"/>
                <a:gd name="connsiteY2" fmla="*/ 1933200 h 2094339"/>
                <a:gd name="connsiteX3" fmla="*/ 21066 w 2106370"/>
                <a:gd name="connsiteY3" fmla="*/ 1933200 h 2094339"/>
                <a:gd name="connsiteX0" fmla="*/ 21066 w 1959199"/>
                <a:gd name="connsiteY0" fmla="*/ 1933200 h 2397819"/>
                <a:gd name="connsiteX1" fmla="*/ 987666 w 1959199"/>
                <a:gd name="connsiteY1" fmla="*/ 0 h 2397819"/>
                <a:gd name="connsiteX2" fmla="*/ 1954266 w 1959199"/>
                <a:gd name="connsiteY2" fmla="*/ 1933200 h 2397819"/>
                <a:gd name="connsiteX3" fmla="*/ 21066 w 1959199"/>
                <a:gd name="connsiteY3" fmla="*/ 1933200 h 2397819"/>
                <a:gd name="connsiteX0" fmla="*/ 25441 w 1963574"/>
                <a:gd name="connsiteY0" fmla="*/ 1933200 h 2491116"/>
                <a:gd name="connsiteX1" fmla="*/ 992041 w 1963574"/>
                <a:gd name="connsiteY1" fmla="*/ 0 h 2491116"/>
                <a:gd name="connsiteX2" fmla="*/ 1958641 w 1963574"/>
                <a:gd name="connsiteY2" fmla="*/ 1933200 h 2491116"/>
                <a:gd name="connsiteX3" fmla="*/ 25441 w 1963574"/>
                <a:gd name="connsiteY3" fmla="*/ 1933200 h 2491116"/>
                <a:gd name="connsiteX0" fmla="*/ 25441 w 1963574"/>
                <a:gd name="connsiteY0" fmla="*/ 1949156 h 2507072"/>
                <a:gd name="connsiteX1" fmla="*/ 992041 w 1963574"/>
                <a:gd name="connsiteY1" fmla="*/ 15956 h 2507072"/>
                <a:gd name="connsiteX2" fmla="*/ 1958641 w 1963574"/>
                <a:gd name="connsiteY2" fmla="*/ 1949156 h 2507072"/>
                <a:gd name="connsiteX3" fmla="*/ 25441 w 1963574"/>
                <a:gd name="connsiteY3" fmla="*/ 1949156 h 2507072"/>
                <a:gd name="connsiteX0" fmla="*/ 136131 w 2074264"/>
                <a:gd name="connsiteY0" fmla="*/ 1951734 h 2594431"/>
                <a:gd name="connsiteX1" fmla="*/ 1102731 w 2074264"/>
                <a:gd name="connsiteY1" fmla="*/ 18534 h 2594431"/>
                <a:gd name="connsiteX2" fmla="*/ 2069331 w 2074264"/>
                <a:gd name="connsiteY2" fmla="*/ 1951734 h 2594431"/>
                <a:gd name="connsiteX3" fmla="*/ 136131 w 2074264"/>
                <a:gd name="connsiteY3" fmla="*/ 1951734 h 2594431"/>
                <a:gd name="connsiteX0" fmla="*/ 136540 w 2075993"/>
                <a:gd name="connsiteY0" fmla="*/ 1951734 h 2609294"/>
                <a:gd name="connsiteX1" fmla="*/ 1103140 w 2075993"/>
                <a:gd name="connsiteY1" fmla="*/ 18534 h 2609294"/>
                <a:gd name="connsiteX2" fmla="*/ 2069740 w 2075993"/>
                <a:gd name="connsiteY2" fmla="*/ 1951734 h 2609294"/>
                <a:gd name="connsiteX3" fmla="*/ 136540 w 2075993"/>
                <a:gd name="connsiteY3" fmla="*/ 1951734 h 2609294"/>
                <a:gd name="connsiteX0" fmla="*/ 114088 w 2112229"/>
                <a:gd name="connsiteY0" fmla="*/ 1951734 h 2736977"/>
                <a:gd name="connsiteX1" fmla="*/ 1080688 w 2112229"/>
                <a:gd name="connsiteY1" fmla="*/ 18534 h 2736977"/>
                <a:gd name="connsiteX2" fmla="*/ 2047288 w 2112229"/>
                <a:gd name="connsiteY2" fmla="*/ 1951734 h 2736977"/>
                <a:gd name="connsiteX3" fmla="*/ 114088 w 2112229"/>
                <a:gd name="connsiteY3" fmla="*/ 1951734 h 2736977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26979 w 2067080"/>
                <a:gd name="connsiteY0" fmla="*/ 1933200 h 2774627"/>
                <a:gd name="connsiteX1" fmla="*/ 1093579 w 2067080"/>
                <a:gd name="connsiteY1" fmla="*/ 0 h 2774627"/>
                <a:gd name="connsiteX2" fmla="*/ 2060179 w 2067080"/>
                <a:gd name="connsiteY2" fmla="*/ 1933200 h 2774627"/>
                <a:gd name="connsiteX3" fmla="*/ 126979 w 2067080"/>
                <a:gd name="connsiteY3" fmla="*/ 1933200 h 2774627"/>
                <a:gd name="connsiteX0" fmla="*/ 109074 w 2146485"/>
                <a:gd name="connsiteY0" fmla="*/ 1933200 h 2579597"/>
                <a:gd name="connsiteX1" fmla="*/ 1075674 w 2146485"/>
                <a:gd name="connsiteY1" fmla="*/ 0 h 2579597"/>
                <a:gd name="connsiteX2" fmla="*/ 2042274 w 2146485"/>
                <a:gd name="connsiteY2" fmla="*/ 1933200 h 2579597"/>
                <a:gd name="connsiteX3" fmla="*/ 109074 w 2146485"/>
                <a:gd name="connsiteY3" fmla="*/ 1933200 h 2579597"/>
                <a:gd name="connsiteX0" fmla="*/ 144255 w 2023842"/>
                <a:gd name="connsiteY0" fmla="*/ 2031523 h 2464607"/>
                <a:gd name="connsiteX1" fmla="*/ 1002700 w 2023842"/>
                <a:gd name="connsiteY1" fmla="*/ 0 h 2464607"/>
                <a:gd name="connsiteX2" fmla="*/ 1969300 w 2023842"/>
                <a:gd name="connsiteY2" fmla="*/ 1933200 h 2464607"/>
                <a:gd name="connsiteX3" fmla="*/ 144255 w 2023842"/>
                <a:gd name="connsiteY3" fmla="*/ 2031523 h 2464607"/>
                <a:gd name="connsiteX0" fmla="*/ 13859 w 1843456"/>
                <a:gd name="connsiteY0" fmla="*/ 2031523 h 2606642"/>
                <a:gd name="connsiteX1" fmla="*/ 872304 w 1843456"/>
                <a:gd name="connsiteY1" fmla="*/ 0 h 2606642"/>
                <a:gd name="connsiteX2" fmla="*/ 1779910 w 1843456"/>
                <a:gd name="connsiteY2" fmla="*/ 2473974 h 2606642"/>
                <a:gd name="connsiteX3" fmla="*/ 13859 w 1843456"/>
                <a:gd name="connsiteY3" fmla="*/ 2031523 h 2606642"/>
                <a:gd name="connsiteX0" fmla="*/ 12743 w 1958219"/>
                <a:gd name="connsiteY0" fmla="*/ 2100349 h 2625597"/>
                <a:gd name="connsiteX1" fmla="*/ 979343 w 1958219"/>
                <a:gd name="connsiteY1" fmla="*/ 0 h 2625597"/>
                <a:gd name="connsiteX2" fmla="*/ 1886949 w 1958219"/>
                <a:gd name="connsiteY2" fmla="*/ 2473974 h 2625597"/>
                <a:gd name="connsiteX3" fmla="*/ 12743 w 1958219"/>
                <a:gd name="connsiteY3" fmla="*/ 2100349 h 2625597"/>
                <a:gd name="connsiteX0" fmla="*/ 13689 w 1959165"/>
                <a:gd name="connsiteY0" fmla="*/ 2100349 h 2637554"/>
                <a:gd name="connsiteX1" fmla="*/ 980289 w 1959165"/>
                <a:gd name="connsiteY1" fmla="*/ 0 h 2637554"/>
                <a:gd name="connsiteX2" fmla="*/ 1887895 w 1959165"/>
                <a:gd name="connsiteY2" fmla="*/ 2473974 h 2637554"/>
                <a:gd name="connsiteX3" fmla="*/ 13689 w 1959165"/>
                <a:gd name="connsiteY3" fmla="*/ 2100349 h 2637554"/>
                <a:gd name="connsiteX0" fmla="*/ 16398 w 2112092"/>
                <a:gd name="connsiteY0" fmla="*/ 2100349 h 2563335"/>
                <a:gd name="connsiteX1" fmla="*/ 982998 w 2112092"/>
                <a:gd name="connsiteY1" fmla="*/ 0 h 2563335"/>
                <a:gd name="connsiteX2" fmla="*/ 1890604 w 2112092"/>
                <a:gd name="connsiteY2" fmla="*/ 2473974 h 2563335"/>
                <a:gd name="connsiteX3" fmla="*/ 16398 w 2112092"/>
                <a:gd name="connsiteY3" fmla="*/ 2100349 h 2563335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10561"/>
                <a:gd name="connsiteY0" fmla="*/ 2100349 h 2605374"/>
                <a:gd name="connsiteX1" fmla="*/ 1044868 w 2110561"/>
                <a:gd name="connsiteY1" fmla="*/ 0 h 2605374"/>
                <a:gd name="connsiteX2" fmla="*/ 1952474 w 2110561"/>
                <a:gd name="connsiteY2" fmla="*/ 2473974 h 2605374"/>
                <a:gd name="connsiteX3" fmla="*/ 78268 w 2110561"/>
                <a:gd name="connsiteY3" fmla="*/ 2100349 h 2605374"/>
                <a:gd name="connsiteX0" fmla="*/ 73556 w 2048174"/>
                <a:gd name="connsiteY0" fmla="*/ 2100349 h 2799138"/>
                <a:gd name="connsiteX1" fmla="*/ 1040156 w 2048174"/>
                <a:gd name="connsiteY1" fmla="*/ 0 h 2799138"/>
                <a:gd name="connsiteX2" fmla="*/ 1947762 w 2048174"/>
                <a:gd name="connsiteY2" fmla="*/ 2473974 h 2799138"/>
                <a:gd name="connsiteX3" fmla="*/ 73556 w 2048174"/>
                <a:gd name="connsiteY3" fmla="*/ 2100349 h 2799138"/>
                <a:gd name="connsiteX0" fmla="*/ 61554 w 1939612"/>
                <a:gd name="connsiteY0" fmla="*/ 2100349 h 2964462"/>
                <a:gd name="connsiteX1" fmla="*/ 1028154 w 1939612"/>
                <a:gd name="connsiteY1" fmla="*/ 0 h 2964462"/>
                <a:gd name="connsiteX2" fmla="*/ 1935760 w 1939612"/>
                <a:gd name="connsiteY2" fmla="*/ 2473974 h 2964462"/>
                <a:gd name="connsiteX3" fmla="*/ 61554 w 1939612"/>
                <a:gd name="connsiteY3" fmla="*/ 2100349 h 2964462"/>
                <a:gd name="connsiteX0" fmla="*/ 70977 w 2013032"/>
                <a:gd name="connsiteY0" fmla="*/ 2100349 h 3160688"/>
                <a:gd name="connsiteX1" fmla="*/ 1037577 w 2013032"/>
                <a:gd name="connsiteY1" fmla="*/ 0 h 3160688"/>
                <a:gd name="connsiteX2" fmla="*/ 1945183 w 2013032"/>
                <a:gd name="connsiteY2" fmla="*/ 2473974 h 3160688"/>
                <a:gd name="connsiteX3" fmla="*/ 70977 w 2013032"/>
                <a:gd name="connsiteY3" fmla="*/ 2100349 h 3160688"/>
                <a:gd name="connsiteX0" fmla="*/ 70977 w 2075582"/>
                <a:gd name="connsiteY0" fmla="*/ 2100349 h 3160688"/>
                <a:gd name="connsiteX1" fmla="*/ 1037577 w 2075582"/>
                <a:gd name="connsiteY1" fmla="*/ 0 h 3160688"/>
                <a:gd name="connsiteX2" fmla="*/ 1945183 w 2075582"/>
                <a:gd name="connsiteY2" fmla="*/ 2473974 h 3160688"/>
                <a:gd name="connsiteX3" fmla="*/ 70977 w 2075582"/>
                <a:gd name="connsiteY3" fmla="*/ 2100349 h 3160688"/>
                <a:gd name="connsiteX0" fmla="*/ 213954 w 2218559"/>
                <a:gd name="connsiteY0" fmla="*/ 2100349 h 3075558"/>
                <a:gd name="connsiteX1" fmla="*/ 1180554 w 2218559"/>
                <a:gd name="connsiteY1" fmla="*/ 0 h 3075558"/>
                <a:gd name="connsiteX2" fmla="*/ 2088160 w 2218559"/>
                <a:gd name="connsiteY2" fmla="*/ 2473974 h 3075558"/>
                <a:gd name="connsiteX3" fmla="*/ 213954 w 2218559"/>
                <a:gd name="connsiteY3" fmla="*/ 2100349 h 3075558"/>
                <a:gd name="connsiteX0" fmla="*/ 224108 w 2298222"/>
                <a:gd name="connsiteY0" fmla="*/ 2100349 h 2919187"/>
                <a:gd name="connsiteX1" fmla="*/ 1190708 w 2298222"/>
                <a:gd name="connsiteY1" fmla="*/ 0 h 2919187"/>
                <a:gd name="connsiteX2" fmla="*/ 2098314 w 2298222"/>
                <a:gd name="connsiteY2" fmla="*/ 2473974 h 2919187"/>
                <a:gd name="connsiteX3" fmla="*/ 224108 w 2298222"/>
                <a:gd name="connsiteY3" fmla="*/ 2100349 h 2919187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411300"/>
                <a:gd name="connsiteY0" fmla="*/ 2100349 h 2867196"/>
                <a:gd name="connsiteX1" fmla="*/ 1196120 w 2411300"/>
                <a:gd name="connsiteY1" fmla="*/ 0 h 2867196"/>
                <a:gd name="connsiteX2" fmla="*/ 2103726 w 2411300"/>
                <a:gd name="connsiteY2" fmla="*/ 2473974 h 2867196"/>
                <a:gd name="connsiteX3" fmla="*/ 229520 w 2411300"/>
                <a:gd name="connsiteY3" fmla="*/ 2100349 h 2867196"/>
                <a:gd name="connsiteX0" fmla="*/ 246472 w 2527883"/>
                <a:gd name="connsiteY0" fmla="*/ 2100349 h 2529006"/>
                <a:gd name="connsiteX1" fmla="*/ 1213072 w 2527883"/>
                <a:gd name="connsiteY1" fmla="*/ 0 h 2529006"/>
                <a:gd name="connsiteX2" fmla="*/ 2120678 w 2527883"/>
                <a:gd name="connsiteY2" fmla="*/ 2473974 h 2529006"/>
                <a:gd name="connsiteX3" fmla="*/ 246472 w 2527883"/>
                <a:gd name="connsiteY3" fmla="*/ 2100349 h 2529006"/>
                <a:gd name="connsiteX0" fmla="*/ 17153 w 2298564"/>
                <a:gd name="connsiteY0" fmla="*/ 2100349 h 2538347"/>
                <a:gd name="connsiteX1" fmla="*/ 983753 w 2298564"/>
                <a:gd name="connsiteY1" fmla="*/ 0 h 2538347"/>
                <a:gd name="connsiteX2" fmla="*/ 1891359 w 2298564"/>
                <a:gd name="connsiteY2" fmla="*/ 2473974 h 2538347"/>
                <a:gd name="connsiteX3" fmla="*/ 17153 w 2298564"/>
                <a:gd name="connsiteY3" fmla="*/ 2100349 h 2538347"/>
                <a:gd name="connsiteX0" fmla="*/ 8475 w 2289886"/>
                <a:gd name="connsiteY0" fmla="*/ 2100349 h 2571921"/>
                <a:gd name="connsiteX1" fmla="*/ 975075 w 2289886"/>
                <a:gd name="connsiteY1" fmla="*/ 0 h 2571921"/>
                <a:gd name="connsiteX2" fmla="*/ 1882681 w 2289886"/>
                <a:gd name="connsiteY2" fmla="*/ 2473974 h 2571921"/>
                <a:gd name="connsiteX3" fmla="*/ 8475 w 2289886"/>
                <a:gd name="connsiteY3" fmla="*/ 2100349 h 2571921"/>
                <a:gd name="connsiteX0" fmla="*/ 4823 w 2072009"/>
                <a:gd name="connsiteY0" fmla="*/ 2100349 h 2733252"/>
                <a:gd name="connsiteX1" fmla="*/ 971423 w 2072009"/>
                <a:gd name="connsiteY1" fmla="*/ 0 h 2733252"/>
                <a:gd name="connsiteX2" fmla="*/ 1544733 w 2072009"/>
                <a:gd name="connsiteY2" fmla="*/ 2680451 h 2733252"/>
                <a:gd name="connsiteX3" fmla="*/ 4823 w 2072009"/>
                <a:gd name="connsiteY3" fmla="*/ 2100349 h 2733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2009" h="2733252">
                  <a:moveTo>
                    <a:pt x="4823" y="2100349"/>
                  </a:moveTo>
                  <a:cubicBezTo>
                    <a:pt x="-90729" y="1653607"/>
                    <a:pt x="1268656" y="1150375"/>
                    <a:pt x="971423" y="0"/>
                  </a:cubicBezTo>
                  <a:cubicBezTo>
                    <a:pt x="2385003" y="1342490"/>
                    <a:pt x="2276104" y="2497541"/>
                    <a:pt x="1544733" y="2680451"/>
                  </a:cubicBezTo>
                  <a:cubicBezTo>
                    <a:pt x="813362" y="2863361"/>
                    <a:pt x="100375" y="2547091"/>
                    <a:pt x="4823" y="2100349"/>
                  </a:cubicBezTo>
                  <a:close/>
                </a:path>
              </a:pathLst>
            </a:custGeom>
            <a:gradFill flip="none" rotWithShape="1">
              <a:gsLst>
                <a:gs pos="85000">
                  <a:schemeClr val="bg1">
                    <a:alpha val="90000"/>
                  </a:schemeClr>
                </a:gs>
                <a:gs pos="19000">
                  <a:schemeClr val="bg1">
                    <a:alpha val="3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 dirty="0"/>
            </a:p>
          </p:txBody>
        </p:sp>
        <p:sp>
          <p:nvSpPr>
            <p:cNvPr id="15" name="Isosceles Triangle 1">
              <a:extLst>
                <a:ext uri="{FF2B5EF4-FFF2-40B4-BE49-F238E27FC236}">
                  <a16:creationId xmlns:a16="http://schemas.microsoft.com/office/drawing/2014/main" id="{D761613D-02B3-0F1D-FF4F-BD50D47DB6D9}"/>
                </a:ext>
              </a:extLst>
            </p:cNvPr>
            <p:cNvSpPr/>
            <p:nvPr/>
          </p:nvSpPr>
          <p:spPr>
            <a:xfrm rot="17277755">
              <a:off x="2940910" y="1916099"/>
              <a:ext cx="541066" cy="1052016"/>
            </a:xfrm>
            <a:custGeom>
              <a:avLst/>
              <a:gdLst>
                <a:gd name="connsiteX0" fmla="*/ 0 w 1933200"/>
                <a:gd name="connsiteY0" fmla="*/ 1933200 h 1933200"/>
                <a:gd name="connsiteX1" fmla="*/ 966600 w 1933200"/>
                <a:gd name="connsiteY1" fmla="*/ 0 h 1933200"/>
                <a:gd name="connsiteX2" fmla="*/ 1933200 w 1933200"/>
                <a:gd name="connsiteY2" fmla="*/ 1933200 h 1933200"/>
                <a:gd name="connsiteX3" fmla="*/ 0 w 1933200"/>
                <a:gd name="connsiteY3" fmla="*/ 1933200 h 1933200"/>
                <a:gd name="connsiteX0" fmla="*/ 21066 w 1954266"/>
                <a:gd name="connsiteY0" fmla="*/ 1933200 h 2174850"/>
                <a:gd name="connsiteX1" fmla="*/ 987666 w 1954266"/>
                <a:gd name="connsiteY1" fmla="*/ 0 h 2174850"/>
                <a:gd name="connsiteX2" fmla="*/ 1954266 w 1954266"/>
                <a:gd name="connsiteY2" fmla="*/ 1933200 h 2174850"/>
                <a:gd name="connsiteX3" fmla="*/ 21066 w 1954266"/>
                <a:gd name="connsiteY3" fmla="*/ 1933200 h 2174850"/>
                <a:gd name="connsiteX0" fmla="*/ 21066 w 1987907"/>
                <a:gd name="connsiteY0" fmla="*/ 1933200 h 2305244"/>
                <a:gd name="connsiteX1" fmla="*/ 987666 w 1987907"/>
                <a:gd name="connsiteY1" fmla="*/ 0 h 2305244"/>
                <a:gd name="connsiteX2" fmla="*/ 1954266 w 1987907"/>
                <a:gd name="connsiteY2" fmla="*/ 1933200 h 2305244"/>
                <a:gd name="connsiteX3" fmla="*/ 21066 w 1987907"/>
                <a:gd name="connsiteY3" fmla="*/ 1933200 h 2305244"/>
                <a:gd name="connsiteX0" fmla="*/ 21066 w 2106370"/>
                <a:gd name="connsiteY0" fmla="*/ 1933200 h 2094339"/>
                <a:gd name="connsiteX1" fmla="*/ 987666 w 2106370"/>
                <a:gd name="connsiteY1" fmla="*/ 0 h 2094339"/>
                <a:gd name="connsiteX2" fmla="*/ 1954266 w 2106370"/>
                <a:gd name="connsiteY2" fmla="*/ 1933200 h 2094339"/>
                <a:gd name="connsiteX3" fmla="*/ 21066 w 2106370"/>
                <a:gd name="connsiteY3" fmla="*/ 1933200 h 2094339"/>
                <a:gd name="connsiteX0" fmla="*/ 21066 w 1959199"/>
                <a:gd name="connsiteY0" fmla="*/ 1933200 h 2397819"/>
                <a:gd name="connsiteX1" fmla="*/ 987666 w 1959199"/>
                <a:gd name="connsiteY1" fmla="*/ 0 h 2397819"/>
                <a:gd name="connsiteX2" fmla="*/ 1954266 w 1959199"/>
                <a:gd name="connsiteY2" fmla="*/ 1933200 h 2397819"/>
                <a:gd name="connsiteX3" fmla="*/ 21066 w 1959199"/>
                <a:gd name="connsiteY3" fmla="*/ 1933200 h 2397819"/>
                <a:gd name="connsiteX0" fmla="*/ 25441 w 1963574"/>
                <a:gd name="connsiteY0" fmla="*/ 1933200 h 2491116"/>
                <a:gd name="connsiteX1" fmla="*/ 992041 w 1963574"/>
                <a:gd name="connsiteY1" fmla="*/ 0 h 2491116"/>
                <a:gd name="connsiteX2" fmla="*/ 1958641 w 1963574"/>
                <a:gd name="connsiteY2" fmla="*/ 1933200 h 2491116"/>
                <a:gd name="connsiteX3" fmla="*/ 25441 w 1963574"/>
                <a:gd name="connsiteY3" fmla="*/ 1933200 h 2491116"/>
                <a:gd name="connsiteX0" fmla="*/ 25441 w 1963574"/>
                <a:gd name="connsiteY0" fmla="*/ 1949156 h 2507072"/>
                <a:gd name="connsiteX1" fmla="*/ 992041 w 1963574"/>
                <a:gd name="connsiteY1" fmla="*/ 15956 h 2507072"/>
                <a:gd name="connsiteX2" fmla="*/ 1958641 w 1963574"/>
                <a:gd name="connsiteY2" fmla="*/ 1949156 h 2507072"/>
                <a:gd name="connsiteX3" fmla="*/ 25441 w 1963574"/>
                <a:gd name="connsiteY3" fmla="*/ 1949156 h 2507072"/>
                <a:gd name="connsiteX0" fmla="*/ 136131 w 2074264"/>
                <a:gd name="connsiteY0" fmla="*/ 1951734 h 2594431"/>
                <a:gd name="connsiteX1" fmla="*/ 1102731 w 2074264"/>
                <a:gd name="connsiteY1" fmla="*/ 18534 h 2594431"/>
                <a:gd name="connsiteX2" fmla="*/ 2069331 w 2074264"/>
                <a:gd name="connsiteY2" fmla="*/ 1951734 h 2594431"/>
                <a:gd name="connsiteX3" fmla="*/ 136131 w 2074264"/>
                <a:gd name="connsiteY3" fmla="*/ 1951734 h 2594431"/>
                <a:gd name="connsiteX0" fmla="*/ 136540 w 2075993"/>
                <a:gd name="connsiteY0" fmla="*/ 1951734 h 2609294"/>
                <a:gd name="connsiteX1" fmla="*/ 1103140 w 2075993"/>
                <a:gd name="connsiteY1" fmla="*/ 18534 h 2609294"/>
                <a:gd name="connsiteX2" fmla="*/ 2069740 w 2075993"/>
                <a:gd name="connsiteY2" fmla="*/ 1951734 h 2609294"/>
                <a:gd name="connsiteX3" fmla="*/ 136540 w 2075993"/>
                <a:gd name="connsiteY3" fmla="*/ 1951734 h 2609294"/>
                <a:gd name="connsiteX0" fmla="*/ 114088 w 2112229"/>
                <a:gd name="connsiteY0" fmla="*/ 1951734 h 2736977"/>
                <a:gd name="connsiteX1" fmla="*/ 1080688 w 2112229"/>
                <a:gd name="connsiteY1" fmla="*/ 18534 h 2736977"/>
                <a:gd name="connsiteX2" fmla="*/ 2047288 w 2112229"/>
                <a:gd name="connsiteY2" fmla="*/ 1951734 h 2736977"/>
                <a:gd name="connsiteX3" fmla="*/ 114088 w 2112229"/>
                <a:gd name="connsiteY3" fmla="*/ 1951734 h 2736977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26979 w 2067080"/>
                <a:gd name="connsiteY0" fmla="*/ 1933200 h 2774627"/>
                <a:gd name="connsiteX1" fmla="*/ 1093579 w 2067080"/>
                <a:gd name="connsiteY1" fmla="*/ 0 h 2774627"/>
                <a:gd name="connsiteX2" fmla="*/ 2060179 w 2067080"/>
                <a:gd name="connsiteY2" fmla="*/ 1933200 h 2774627"/>
                <a:gd name="connsiteX3" fmla="*/ 126979 w 2067080"/>
                <a:gd name="connsiteY3" fmla="*/ 1933200 h 2774627"/>
                <a:gd name="connsiteX0" fmla="*/ 109074 w 2146485"/>
                <a:gd name="connsiteY0" fmla="*/ 1933200 h 2579597"/>
                <a:gd name="connsiteX1" fmla="*/ 1075674 w 2146485"/>
                <a:gd name="connsiteY1" fmla="*/ 0 h 2579597"/>
                <a:gd name="connsiteX2" fmla="*/ 2042274 w 2146485"/>
                <a:gd name="connsiteY2" fmla="*/ 1933200 h 2579597"/>
                <a:gd name="connsiteX3" fmla="*/ 109074 w 2146485"/>
                <a:gd name="connsiteY3" fmla="*/ 1933200 h 2579597"/>
                <a:gd name="connsiteX0" fmla="*/ 144255 w 2023842"/>
                <a:gd name="connsiteY0" fmla="*/ 2031523 h 2464607"/>
                <a:gd name="connsiteX1" fmla="*/ 1002700 w 2023842"/>
                <a:gd name="connsiteY1" fmla="*/ 0 h 2464607"/>
                <a:gd name="connsiteX2" fmla="*/ 1969300 w 2023842"/>
                <a:gd name="connsiteY2" fmla="*/ 1933200 h 2464607"/>
                <a:gd name="connsiteX3" fmla="*/ 144255 w 2023842"/>
                <a:gd name="connsiteY3" fmla="*/ 2031523 h 2464607"/>
                <a:gd name="connsiteX0" fmla="*/ 13859 w 1843456"/>
                <a:gd name="connsiteY0" fmla="*/ 2031523 h 2606642"/>
                <a:gd name="connsiteX1" fmla="*/ 872304 w 1843456"/>
                <a:gd name="connsiteY1" fmla="*/ 0 h 2606642"/>
                <a:gd name="connsiteX2" fmla="*/ 1779910 w 1843456"/>
                <a:gd name="connsiteY2" fmla="*/ 2473974 h 2606642"/>
                <a:gd name="connsiteX3" fmla="*/ 13859 w 1843456"/>
                <a:gd name="connsiteY3" fmla="*/ 2031523 h 2606642"/>
                <a:gd name="connsiteX0" fmla="*/ 12743 w 1958219"/>
                <a:gd name="connsiteY0" fmla="*/ 2100349 h 2625597"/>
                <a:gd name="connsiteX1" fmla="*/ 979343 w 1958219"/>
                <a:gd name="connsiteY1" fmla="*/ 0 h 2625597"/>
                <a:gd name="connsiteX2" fmla="*/ 1886949 w 1958219"/>
                <a:gd name="connsiteY2" fmla="*/ 2473974 h 2625597"/>
                <a:gd name="connsiteX3" fmla="*/ 12743 w 1958219"/>
                <a:gd name="connsiteY3" fmla="*/ 2100349 h 2625597"/>
                <a:gd name="connsiteX0" fmla="*/ 13689 w 1959165"/>
                <a:gd name="connsiteY0" fmla="*/ 2100349 h 2637554"/>
                <a:gd name="connsiteX1" fmla="*/ 980289 w 1959165"/>
                <a:gd name="connsiteY1" fmla="*/ 0 h 2637554"/>
                <a:gd name="connsiteX2" fmla="*/ 1887895 w 1959165"/>
                <a:gd name="connsiteY2" fmla="*/ 2473974 h 2637554"/>
                <a:gd name="connsiteX3" fmla="*/ 13689 w 1959165"/>
                <a:gd name="connsiteY3" fmla="*/ 2100349 h 2637554"/>
                <a:gd name="connsiteX0" fmla="*/ 16398 w 2112092"/>
                <a:gd name="connsiteY0" fmla="*/ 2100349 h 2563335"/>
                <a:gd name="connsiteX1" fmla="*/ 982998 w 2112092"/>
                <a:gd name="connsiteY1" fmla="*/ 0 h 2563335"/>
                <a:gd name="connsiteX2" fmla="*/ 1890604 w 2112092"/>
                <a:gd name="connsiteY2" fmla="*/ 2473974 h 2563335"/>
                <a:gd name="connsiteX3" fmla="*/ 16398 w 2112092"/>
                <a:gd name="connsiteY3" fmla="*/ 2100349 h 2563335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10561"/>
                <a:gd name="connsiteY0" fmla="*/ 2100349 h 2605374"/>
                <a:gd name="connsiteX1" fmla="*/ 1044868 w 2110561"/>
                <a:gd name="connsiteY1" fmla="*/ 0 h 2605374"/>
                <a:gd name="connsiteX2" fmla="*/ 1952474 w 2110561"/>
                <a:gd name="connsiteY2" fmla="*/ 2473974 h 2605374"/>
                <a:gd name="connsiteX3" fmla="*/ 78268 w 2110561"/>
                <a:gd name="connsiteY3" fmla="*/ 2100349 h 2605374"/>
                <a:gd name="connsiteX0" fmla="*/ 73556 w 2048174"/>
                <a:gd name="connsiteY0" fmla="*/ 2100349 h 2799138"/>
                <a:gd name="connsiteX1" fmla="*/ 1040156 w 2048174"/>
                <a:gd name="connsiteY1" fmla="*/ 0 h 2799138"/>
                <a:gd name="connsiteX2" fmla="*/ 1947762 w 2048174"/>
                <a:gd name="connsiteY2" fmla="*/ 2473974 h 2799138"/>
                <a:gd name="connsiteX3" fmla="*/ 73556 w 2048174"/>
                <a:gd name="connsiteY3" fmla="*/ 2100349 h 2799138"/>
                <a:gd name="connsiteX0" fmla="*/ 61554 w 1939612"/>
                <a:gd name="connsiteY0" fmla="*/ 2100349 h 2964462"/>
                <a:gd name="connsiteX1" fmla="*/ 1028154 w 1939612"/>
                <a:gd name="connsiteY1" fmla="*/ 0 h 2964462"/>
                <a:gd name="connsiteX2" fmla="*/ 1935760 w 1939612"/>
                <a:gd name="connsiteY2" fmla="*/ 2473974 h 2964462"/>
                <a:gd name="connsiteX3" fmla="*/ 61554 w 1939612"/>
                <a:gd name="connsiteY3" fmla="*/ 2100349 h 2964462"/>
                <a:gd name="connsiteX0" fmla="*/ 70977 w 2013032"/>
                <a:gd name="connsiteY0" fmla="*/ 2100349 h 3160688"/>
                <a:gd name="connsiteX1" fmla="*/ 1037577 w 2013032"/>
                <a:gd name="connsiteY1" fmla="*/ 0 h 3160688"/>
                <a:gd name="connsiteX2" fmla="*/ 1945183 w 2013032"/>
                <a:gd name="connsiteY2" fmla="*/ 2473974 h 3160688"/>
                <a:gd name="connsiteX3" fmla="*/ 70977 w 2013032"/>
                <a:gd name="connsiteY3" fmla="*/ 2100349 h 3160688"/>
                <a:gd name="connsiteX0" fmla="*/ 70977 w 2075582"/>
                <a:gd name="connsiteY0" fmla="*/ 2100349 h 3160688"/>
                <a:gd name="connsiteX1" fmla="*/ 1037577 w 2075582"/>
                <a:gd name="connsiteY1" fmla="*/ 0 h 3160688"/>
                <a:gd name="connsiteX2" fmla="*/ 1945183 w 2075582"/>
                <a:gd name="connsiteY2" fmla="*/ 2473974 h 3160688"/>
                <a:gd name="connsiteX3" fmla="*/ 70977 w 2075582"/>
                <a:gd name="connsiteY3" fmla="*/ 2100349 h 3160688"/>
                <a:gd name="connsiteX0" fmla="*/ 213954 w 2218559"/>
                <a:gd name="connsiteY0" fmla="*/ 2100349 h 3075558"/>
                <a:gd name="connsiteX1" fmla="*/ 1180554 w 2218559"/>
                <a:gd name="connsiteY1" fmla="*/ 0 h 3075558"/>
                <a:gd name="connsiteX2" fmla="*/ 2088160 w 2218559"/>
                <a:gd name="connsiteY2" fmla="*/ 2473974 h 3075558"/>
                <a:gd name="connsiteX3" fmla="*/ 213954 w 2218559"/>
                <a:gd name="connsiteY3" fmla="*/ 2100349 h 3075558"/>
                <a:gd name="connsiteX0" fmla="*/ 224108 w 2298222"/>
                <a:gd name="connsiteY0" fmla="*/ 2100349 h 2919187"/>
                <a:gd name="connsiteX1" fmla="*/ 1190708 w 2298222"/>
                <a:gd name="connsiteY1" fmla="*/ 0 h 2919187"/>
                <a:gd name="connsiteX2" fmla="*/ 2098314 w 2298222"/>
                <a:gd name="connsiteY2" fmla="*/ 2473974 h 2919187"/>
                <a:gd name="connsiteX3" fmla="*/ 224108 w 2298222"/>
                <a:gd name="connsiteY3" fmla="*/ 2100349 h 2919187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411300"/>
                <a:gd name="connsiteY0" fmla="*/ 2100349 h 2867196"/>
                <a:gd name="connsiteX1" fmla="*/ 1196120 w 2411300"/>
                <a:gd name="connsiteY1" fmla="*/ 0 h 2867196"/>
                <a:gd name="connsiteX2" fmla="*/ 2103726 w 2411300"/>
                <a:gd name="connsiteY2" fmla="*/ 2473974 h 2867196"/>
                <a:gd name="connsiteX3" fmla="*/ 229520 w 2411300"/>
                <a:gd name="connsiteY3" fmla="*/ 2100349 h 2867196"/>
                <a:gd name="connsiteX0" fmla="*/ 246472 w 2527883"/>
                <a:gd name="connsiteY0" fmla="*/ 2100349 h 2529006"/>
                <a:gd name="connsiteX1" fmla="*/ 1213072 w 2527883"/>
                <a:gd name="connsiteY1" fmla="*/ 0 h 2529006"/>
                <a:gd name="connsiteX2" fmla="*/ 2120678 w 2527883"/>
                <a:gd name="connsiteY2" fmla="*/ 2473974 h 2529006"/>
                <a:gd name="connsiteX3" fmla="*/ 246472 w 2527883"/>
                <a:gd name="connsiteY3" fmla="*/ 2100349 h 2529006"/>
                <a:gd name="connsiteX0" fmla="*/ 17153 w 2298564"/>
                <a:gd name="connsiteY0" fmla="*/ 2100349 h 2538347"/>
                <a:gd name="connsiteX1" fmla="*/ 983753 w 2298564"/>
                <a:gd name="connsiteY1" fmla="*/ 0 h 2538347"/>
                <a:gd name="connsiteX2" fmla="*/ 1891359 w 2298564"/>
                <a:gd name="connsiteY2" fmla="*/ 2473974 h 2538347"/>
                <a:gd name="connsiteX3" fmla="*/ 17153 w 2298564"/>
                <a:gd name="connsiteY3" fmla="*/ 2100349 h 2538347"/>
                <a:gd name="connsiteX0" fmla="*/ 8475 w 2289886"/>
                <a:gd name="connsiteY0" fmla="*/ 2100349 h 2571921"/>
                <a:gd name="connsiteX1" fmla="*/ 975075 w 2289886"/>
                <a:gd name="connsiteY1" fmla="*/ 0 h 2571921"/>
                <a:gd name="connsiteX2" fmla="*/ 1882681 w 2289886"/>
                <a:gd name="connsiteY2" fmla="*/ 2473974 h 2571921"/>
                <a:gd name="connsiteX3" fmla="*/ 8475 w 2289886"/>
                <a:gd name="connsiteY3" fmla="*/ 2100349 h 2571921"/>
                <a:gd name="connsiteX0" fmla="*/ 4823 w 2072009"/>
                <a:gd name="connsiteY0" fmla="*/ 2100349 h 2733252"/>
                <a:gd name="connsiteX1" fmla="*/ 971423 w 2072009"/>
                <a:gd name="connsiteY1" fmla="*/ 0 h 2733252"/>
                <a:gd name="connsiteX2" fmla="*/ 1544733 w 2072009"/>
                <a:gd name="connsiteY2" fmla="*/ 2680451 h 2733252"/>
                <a:gd name="connsiteX3" fmla="*/ 4823 w 2072009"/>
                <a:gd name="connsiteY3" fmla="*/ 2100349 h 2733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2009" h="2733252">
                  <a:moveTo>
                    <a:pt x="4823" y="2100349"/>
                  </a:moveTo>
                  <a:cubicBezTo>
                    <a:pt x="-90729" y="1653607"/>
                    <a:pt x="1268656" y="1150375"/>
                    <a:pt x="971423" y="0"/>
                  </a:cubicBezTo>
                  <a:cubicBezTo>
                    <a:pt x="2385003" y="1342490"/>
                    <a:pt x="2276104" y="2497541"/>
                    <a:pt x="1544733" y="2680451"/>
                  </a:cubicBezTo>
                  <a:cubicBezTo>
                    <a:pt x="813362" y="2863361"/>
                    <a:pt x="100375" y="2547091"/>
                    <a:pt x="4823" y="210034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15000"/>
                  </a:schemeClr>
                </a:gs>
                <a:gs pos="0">
                  <a:schemeClr val="bg1">
                    <a:alpha val="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16" name="Isosceles Triangle 1">
              <a:extLst>
                <a:ext uri="{FF2B5EF4-FFF2-40B4-BE49-F238E27FC236}">
                  <a16:creationId xmlns:a16="http://schemas.microsoft.com/office/drawing/2014/main" id="{333B498C-EBE7-F6AE-B6F9-8004B9E6B6FF}"/>
                </a:ext>
              </a:extLst>
            </p:cNvPr>
            <p:cNvSpPr/>
            <p:nvPr/>
          </p:nvSpPr>
          <p:spPr>
            <a:xfrm rot="9678929">
              <a:off x="1591801" y="3470252"/>
              <a:ext cx="607660" cy="1677606"/>
            </a:xfrm>
            <a:custGeom>
              <a:avLst/>
              <a:gdLst>
                <a:gd name="connsiteX0" fmla="*/ 0 w 1933200"/>
                <a:gd name="connsiteY0" fmla="*/ 1933200 h 1933200"/>
                <a:gd name="connsiteX1" fmla="*/ 966600 w 1933200"/>
                <a:gd name="connsiteY1" fmla="*/ 0 h 1933200"/>
                <a:gd name="connsiteX2" fmla="*/ 1933200 w 1933200"/>
                <a:gd name="connsiteY2" fmla="*/ 1933200 h 1933200"/>
                <a:gd name="connsiteX3" fmla="*/ 0 w 1933200"/>
                <a:gd name="connsiteY3" fmla="*/ 1933200 h 1933200"/>
                <a:gd name="connsiteX0" fmla="*/ 21066 w 1954266"/>
                <a:gd name="connsiteY0" fmla="*/ 1933200 h 2174850"/>
                <a:gd name="connsiteX1" fmla="*/ 987666 w 1954266"/>
                <a:gd name="connsiteY1" fmla="*/ 0 h 2174850"/>
                <a:gd name="connsiteX2" fmla="*/ 1954266 w 1954266"/>
                <a:gd name="connsiteY2" fmla="*/ 1933200 h 2174850"/>
                <a:gd name="connsiteX3" fmla="*/ 21066 w 1954266"/>
                <a:gd name="connsiteY3" fmla="*/ 1933200 h 2174850"/>
                <a:gd name="connsiteX0" fmla="*/ 21066 w 1987907"/>
                <a:gd name="connsiteY0" fmla="*/ 1933200 h 2305244"/>
                <a:gd name="connsiteX1" fmla="*/ 987666 w 1987907"/>
                <a:gd name="connsiteY1" fmla="*/ 0 h 2305244"/>
                <a:gd name="connsiteX2" fmla="*/ 1954266 w 1987907"/>
                <a:gd name="connsiteY2" fmla="*/ 1933200 h 2305244"/>
                <a:gd name="connsiteX3" fmla="*/ 21066 w 1987907"/>
                <a:gd name="connsiteY3" fmla="*/ 1933200 h 2305244"/>
                <a:gd name="connsiteX0" fmla="*/ 21066 w 2106370"/>
                <a:gd name="connsiteY0" fmla="*/ 1933200 h 2094339"/>
                <a:gd name="connsiteX1" fmla="*/ 987666 w 2106370"/>
                <a:gd name="connsiteY1" fmla="*/ 0 h 2094339"/>
                <a:gd name="connsiteX2" fmla="*/ 1954266 w 2106370"/>
                <a:gd name="connsiteY2" fmla="*/ 1933200 h 2094339"/>
                <a:gd name="connsiteX3" fmla="*/ 21066 w 2106370"/>
                <a:gd name="connsiteY3" fmla="*/ 1933200 h 2094339"/>
                <a:gd name="connsiteX0" fmla="*/ 21066 w 1959199"/>
                <a:gd name="connsiteY0" fmla="*/ 1933200 h 2397819"/>
                <a:gd name="connsiteX1" fmla="*/ 987666 w 1959199"/>
                <a:gd name="connsiteY1" fmla="*/ 0 h 2397819"/>
                <a:gd name="connsiteX2" fmla="*/ 1954266 w 1959199"/>
                <a:gd name="connsiteY2" fmla="*/ 1933200 h 2397819"/>
                <a:gd name="connsiteX3" fmla="*/ 21066 w 1959199"/>
                <a:gd name="connsiteY3" fmla="*/ 1933200 h 2397819"/>
                <a:gd name="connsiteX0" fmla="*/ 25441 w 1963574"/>
                <a:gd name="connsiteY0" fmla="*/ 1933200 h 2491116"/>
                <a:gd name="connsiteX1" fmla="*/ 992041 w 1963574"/>
                <a:gd name="connsiteY1" fmla="*/ 0 h 2491116"/>
                <a:gd name="connsiteX2" fmla="*/ 1958641 w 1963574"/>
                <a:gd name="connsiteY2" fmla="*/ 1933200 h 2491116"/>
                <a:gd name="connsiteX3" fmla="*/ 25441 w 1963574"/>
                <a:gd name="connsiteY3" fmla="*/ 1933200 h 2491116"/>
                <a:gd name="connsiteX0" fmla="*/ 25441 w 1963574"/>
                <a:gd name="connsiteY0" fmla="*/ 1949156 h 2507072"/>
                <a:gd name="connsiteX1" fmla="*/ 992041 w 1963574"/>
                <a:gd name="connsiteY1" fmla="*/ 15956 h 2507072"/>
                <a:gd name="connsiteX2" fmla="*/ 1958641 w 1963574"/>
                <a:gd name="connsiteY2" fmla="*/ 1949156 h 2507072"/>
                <a:gd name="connsiteX3" fmla="*/ 25441 w 1963574"/>
                <a:gd name="connsiteY3" fmla="*/ 1949156 h 2507072"/>
                <a:gd name="connsiteX0" fmla="*/ 136131 w 2074264"/>
                <a:gd name="connsiteY0" fmla="*/ 1951734 h 2594431"/>
                <a:gd name="connsiteX1" fmla="*/ 1102731 w 2074264"/>
                <a:gd name="connsiteY1" fmla="*/ 18534 h 2594431"/>
                <a:gd name="connsiteX2" fmla="*/ 2069331 w 2074264"/>
                <a:gd name="connsiteY2" fmla="*/ 1951734 h 2594431"/>
                <a:gd name="connsiteX3" fmla="*/ 136131 w 2074264"/>
                <a:gd name="connsiteY3" fmla="*/ 1951734 h 2594431"/>
                <a:gd name="connsiteX0" fmla="*/ 136540 w 2075993"/>
                <a:gd name="connsiteY0" fmla="*/ 1951734 h 2609294"/>
                <a:gd name="connsiteX1" fmla="*/ 1103140 w 2075993"/>
                <a:gd name="connsiteY1" fmla="*/ 18534 h 2609294"/>
                <a:gd name="connsiteX2" fmla="*/ 2069740 w 2075993"/>
                <a:gd name="connsiteY2" fmla="*/ 1951734 h 2609294"/>
                <a:gd name="connsiteX3" fmla="*/ 136540 w 2075993"/>
                <a:gd name="connsiteY3" fmla="*/ 1951734 h 2609294"/>
                <a:gd name="connsiteX0" fmla="*/ 114088 w 2112229"/>
                <a:gd name="connsiteY0" fmla="*/ 1951734 h 2736977"/>
                <a:gd name="connsiteX1" fmla="*/ 1080688 w 2112229"/>
                <a:gd name="connsiteY1" fmla="*/ 18534 h 2736977"/>
                <a:gd name="connsiteX2" fmla="*/ 2047288 w 2112229"/>
                <a:gd name="connsiteY2" fmla="*/ 1951734 h 2736977"/>
                <a:gd name="connsiteX3" fmla="*/ 114088 w 2112229"/>
                <a:gd name="connsiteY3" fmla="*/ 1951734 h 2736977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26979 w 2067080"/>
                <a:gd name="connsiteY0" fmla="*/ 1933200 h 2774627"/>
                <a:gd name="connsiteX1" fmla="*/ 1093579 w 2067080"/>
                <a:gd name="connsiteY1" fmla="*/ 0 h 2774627"/>
                <a:gd name="connsiteX2" fmla="*/ 2060179 w 2067080"/>
                <a:gd name="connsiteY2" fmla="*/ 1933200 h 2774627"/>
                <a:gd name="connsiteX3" fmla="*/ 126979 w 2067080"/>
                <a:gd name="connsiteY3" fmla="*/ 1933200 h 2774627"/>
                <a:gd name="connsiteX0" fmla="*/ 109074 w 2146485"/>
                <a:gd name="connsiteY0" fmla="*/ 1933200 h 2579597"/>
                <a:gd name="connsiteX1" fmla="*/ 1075674 w 2146485"/>
                <a:gd name="connsiteY1" fmla="*/ 0 h 2579597"/>
                <a:gd name="connsiteX2" fmla="*/ 2042274 w 2146485"/>
                <a:gd name="connsiteY2" fmla="*/ 1933200 h 2579597"/>
                <a:gd name="connsiteX3" fmla="*/ 109074 w 2146485"/>
                <a:gd name="connsiteY3" fmla="*/ 1933200 h 2579597"/>
                <a:gd name="connsiteX0" fmla="*/ 144255 w 2023842"/>
                <a:gd name="connsiteY0" fmla="*/ 2031523 h 2464607"/>
                <a:gd name="connsiteX1" fmla="*/ 1002700 w 2023842"/>
                <a:gd name="connsiteY1" fmla="*/ 0 h 2464607"/>
                <a:gd name="connsiteX2" fmla="*/ 1969300 w 2023842"/>
                <a:gd name="connsiteY2" fmla="*/ 1933200 h 2464607"/>
                <a:gd name="connsiteX3" fmla="*/ 144255 w 2023842"/>
                <a:gd name="connsiteY3" fmla="*/ 2031523 h 2464607"/>
                <a:gd name="connsiteX0" fmla="*/ 13859 w 1843456"/>
                <a:gd name="connsiteY0" fmla="*/ 2031523 h 2606642"/>
                <a:gd name="connsiteX1" fmla="*/ 872304 w 1843456"/>
                <a:gd name="connsiteY1" fmla="*/ 0 h 2606642"/>
                <a:gd name="connsiteX2" fmla="*/ 1779910 w 1843456"/>
                <a:gd name="connsiteY2" fmla="*/ 2473974 h 2606642"/>
                <a:gd name="connsiteX3" fmla="*/ 13859 w 1843456"/>
                <a:gd name="connsiteY3" fmla="*/ 2031523 h 2606642"/>
                <a:gd name="connsiteX0" fmla="*/ 12743 w 1958219"/>
                <a:gd name="connsiteY0" fmla="*/ 2100349 h 2625597"/>
                <a:gd name="connsiteX1" fmla="*/ 979343 w 1958219"/>
                <a:gd name="connsiteY1" fmla="*/ 0 h 2625597"/>
                <a:gd name="connsiteX2" fmla="*/ 1886949 w 1958219"/>
                <a:gd name="connsiteY2" fmla="*/ 2473974 h 2625597"/>
                <a:gd name="connsiteX3" fmla="*/ 12743 w 1958219"/>
                <a:gd name="connsiteY3" fmla="*/ 2100349 h 2625597"/>
                <a:gd name="connsiteX0" fmla="*/ 13689 w 1959165"/>
                <a:gd name="connsiteY0" fmla="*/ 2100349 h 2637554"/>
                <a:gd name="connsiteX1" fmla="*/ 980289 w 1959165"/>
                <a:gd name="connsiteY1" fmla="*/ 0 h 2637554"/>
                <a:gd name="connsiteX2" fmla="*/ 1887895 w 1959165"/>
                <a:gd name="connsiteY2" fmla="*/ 2473974 h 2637554"/>
                <a:gd name="connsiteX3" fmla="*/ 13689 w 1959165"/>
                <a:gd name="connsiteY3" fmla="*/ 2100349 h 2637554"/>
                <a:gd name="connsiteX0" fmla="*/ 16398 w 2112092"/>
                <a:gd name="connsiteY0" fmla="*/ 2100349 h 2563335"/>
                <a:gd name="connsiteX1" fmla="*/ 982998 w 2112092"/>
                <a:gd name="connsiteY1" fmla="*/ 0 h 2563335"/>
                <a:gd name="connsiteX2" fmla="*/ 1890604 w 2112092"/>
                <a:gd name="connsiteY2" fmla="*/ 2473974 h 2563335"/>
                <a:gd name="connsiteX3" fmla="*/ 16398 w 2112092"/>
                <a:gd name="connsiteY3" fmla="*/ 2100349 h 2563335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10561"/>
                <a:gd name="connsiteY0" fmla="*/ 2100349 h 2605374"/>
                <a:gd name="connsiteX1" fmla="*/ 1044868 w 2110561"/>
                <a:gd name="connsiteY1" fmla="*/ 0 h 2605374"/>
                <a:gd name="connsiteX2" fmla="*/ 1952474 w 2110561"/>
                <a:gd name="connsiteY2" fmla="*/ 2473974 h 2605374"/>
                <a:gd name="connsiteX3" fmla="*/ 78268 w 2110561"/>
                <a:gd name="connsiteY3" fmla="*/ 2100349 h 2605374"/>
                <a:gd name="connsiteX0" fmla="*/ 73556 w 2048174"/>
                <a:gd name="connsiteY0" fmla="*/ 2100349 h 2799138"/>
                <a:gd name="connsiteX1" fmla="*/ 1040156 w 2048174"/>
                <a:gd name="connsiteY1" fmla="*/ 0 h 2799138"/>
                <a:gd name="connsiteX2" fmla="*/ 1947762 w 2048174"/>
                <a:gd name="connsiteY2" fmla="*/ 2473974 h 2799138"/>
                <a:gd name="connsiteX3" fmla="*/ 73556 w 2048174"/>
                <a:gd name="connsiteY3" fmla="*/ 2100349 h 2799138"/>
                <a:gd name="connsiteX0" fmla="*/ 61554 w 1939612"/>
                <a:gd name="connsiteY0" fmla="*/ 2100349 h 2964462"/>
                <a:gd name="connsiteX1" fmla="*/ 1028154 w 1939612"/>
                <a:gd name="connsiteY1" fmla="*/ 0 h 2964462"/>
                <a:gd name="connsiteX2" fmla="*/ 1935760 w 1939612"/>
                <a:gd name="connsiteY2" fmla="*/ 2473974 h 2964462"/>
                <a:gd name="connsiteX3" fmla="*/ 61554 w 1939612"/>
                <a:gd name="connsiteY3" fmla="*/ 2100349 h 2964462"/>
                <a:gd name="connsiteX0" fmla="*/ 70977 w 2013032"/>
                <a:gd name="connsiteY0" fmla="*/ 2100349 h 3160688"/>
                <a:gd name="connsiteX1" fmla="*/ 1037577 w 2013032"/>
                <a:gd name="connsiteY1" fmla="*/ 0 h 3160688"/>
                <a:gd name="connsiteX2" fmla="*/ 1945183 w 2013032"/>
                <a:gd name="connsiteY2" fmla="*/ 2473974 h 3160688"/>
                <a:gd name="connsiteX3" fmla="*/ 70977 w 2013032"/>
                <a:gd name="connsiteY3" fmla="*/ 2100349 h 3160688"/>
                <a:gd name="connsiteX0" fmla="*/ 70977 w 2075582"/>
                <a:gd name="connsiteY0" fmla="*/ 2100349 h 3160688"/>
                <a:gd name="connsiteX1" fmla="*/ 1037577 w 2075582"/>
                <a:gd name="connsiteY1" fmla="*/ 0 h 3160688"/>
                <a:gd name="connsiteX2" fmla="*/ 1945183 w 2075582"/>
                <a:gd name="connsiteY2" fmla="*/ 2473974 h 3160688"/>
                <a:gd name="connsiteX3" fmla="*/ 70977 w 2075582"/>
                <a:gd name="connsiteY3" fmla="*/ 2100349 h 3160688"/>
                <a:gd name="connsiteX0" fmla="*/ 213954 w 2218559"/>
                <a:gd name="connsiteY0" fmla="*/ 2100349 h 3075558"/>
                <a:gd name="connsiteX1" fmla="*/ 1180554 w 2218559"/>
                <a:gd name="connsiteY1" fmla="*/ 0 h 3075558"/>
                <a:gd name="connsiteX2" fmla="*/ 2088160 w 2218559"/>
                <a:gd name="connsiteY2" fmla="*/ 2473974 h 3075558"/>
                <a:gd name="connsiteX3" fmla="*/ 213954 w 2218559"/>
                <a:gd name="connsiteY3" fmla="*/ 2100349 h 3075558"/>
                <a:gd name="connsiteX0" fmla="*/ 224108 w 2298222"/>
                <a:gd name="connsiteY0" fmla="*/ 2100349 h 2919187"/>
                <a:gd name="connsiteX1" fmla="*/ 1190708 w 2298222"/>
                <a:gd name="connsiteY1" fmla="*/ 0 h 2919187"/>
                <a:gd name="connsiteX2" fmla="*/ 2098314 w 2298222"/>
                <a:gd name="connsiteY2" fmla="*/ 2473974 h 2919187"/>
                <a:gd name="connsiteX3" fmla="*/ 224108 w 2298222"/>
                <a:gd name="connsiteY3" fmla="*/ 2100349 h 2919187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411300"/>
                <a:gd name="connsiteY0" fmla="*/ 2100349 h 2867196"/>
                <a:gd name="connsiteX1" fmla="*/ 1196120 w 2411300"/>
                <a:gd name="connsiteY1" fmla="*/ 0 h 2867196"/>
                <a:gd name="connsiteX2" fmla="*/ 2103726 w 2411300"/>
                <a:gd name="connsiteY2" fmla="*/ 2473974 h 2867196"/>
                <a:gd name="connsiteX3" fmla="*/ 229520 w 2411300"/>
                <a:gd name="connsiteY3" fmla="*/ 2100349 h 2867196"/>
                <a:gd name="connsiteX0" fmla="*/ 246472 w 2527883"/>
                <a:gd name="connsiteY0" fmla="*/ 2100349 h 2529006"/>
                <a:gd name="connsiteX1" fmla="*/ 1213072 w 2527883"/>
                <a:gd name="connsiteY1" fmla="*/ 0 h 2529006"/>
                <a:gd name="connsiteX2" fmla="*/ 2120678 w 2527883"/>
                <a:gd name="connsiteY2" fmla="*/ 2473974 h 2529006"/>
                <a:gd name="connsiteX3" fmla="*/ 246472 w 2527883"/>
                <a:gd name="connsiteY3" fmla="*/ 2100349 h 2529006"/>
                <a:gd name="connsiteX0" fmla="*/ 17153 w 2298564"/>
                <a:gd name="connsiteY0" fmla="*/ 2100349 h 2538347"/>
                <a:gd name="connsiteX1" fmla="*/ 983753 w 2298564"/>
                <a:gd name="connsiteY1" fmla="*/ 0 h 2538347"/>
                <a:gd name="connsiteX2" fmla="*/ 1891359 w 2298564"/>
                <a:gd name="connsiteY2" fmla="*/ 2473974 h 2538347"/>
                <a:gd name="connsiteX3" fmla="*/ 17153 w 2298564"/>
                <a:gd name="connsiteY3" fmla="*/ 2100349 h 2538347"/>
                <a:gd name="connsiteX0" fmla="*/ 8475 w 2289886"/>
                <a:gd name="connsiteY0" fmla="*/ 2100349 h 2571921"/>
                <a:gd name="connsiteX1" fmla="*/ 975075 w 2289886"/>
                <a:gd name="connsiteY1" fmla="*/ 0 h 2571921"/>
                <a:gd name="connsiteX2" fmla="*/ 1882681 w 2289886"/>
                <a:gd name="connsiteY2" fmla="*/ 2473974 h 2571921"/>
                <a:gd name="connsiteX3" fmla="*/ 8475 w 2289886"/>
                <a:gd name="connsiteY3" fmla="*/ 2100349 h 2571921"/>
                <a:gd name="connsiteX0" fmla="*/ 4823 w 2072009"/>
                <a:gd name="connsiteY0" fmla="*/ 2100349 h 2733252"/>
                <a:gd name="connsiteX1" fmla="*/ 971423 w 2072009"/>
                <a:gd name="connsiteY1" fmla="*/ 0 h 2733252"/>
                <a:gd name="connsiteX2" fmla="*/ 1544733 w 2072009"/>
                <a:gd name="connsiteY2" fmla="*/ 2680451 h 2733252"/>
                <a:gd name="connsiteX3" fmla="*/ 4823 w 2072009"/>
                <a:gd name="connsiteY3" fmla="*/ 2100349 h 2733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2009" h="2733252">
                  <a:moveTo>
                    <a:pt x="4823" y="2100349"/>
                  </a:moveTo>
                  <a:cubicBezTo>
                    <a:pt x="-90729" y="1653607"/>
                    <a:pt x="1268656" y="1150375"/>
                    <a:pt x="971423" y="0"/>
                  </a:cubicBezTo>
                  <a:cubicBezTo>
                    <a:pt x="2385003" y="1342490"/>
                    <a:pt x="2276104" y="2497541"/>
                    <a:pt x="1544733" y="2680451"/>
                  </a:cubicBezTo>
                  <a:cubicBezTo>
                    <a:pt x="813362" y="2863361"/>
                    <a:pt x="100375" y="2547091"/>
                    <a:pt x="4823" y="210034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15000"/>
                  </a:schemeClr>
                </a:gs>
                <a:gs pos="0">
                  <a:schemeClr val="bg1">
                    <a:alpha val="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17" name="Isosceles Triangle 1">
              <a:extLst>
                <a:ext uri="{FF2B5EF4-FFF2-40B4-BE49-F238E27FC236}">
                  <a16:creationId xmlns:a16="http://schemas.microsoft.com/office/drawing/2014/main" id="{55EE6E9E-2298-0B4F-40CB-53769E08B8B2}"/>
                </a:ext>
              </a:extLst>
            </p:cNvPr>
            <p:cNvSpPr/>
            <p:nvPr/>
          </p:nvSpPr>
          <p:spPr>
            <a:xfrm rot="7103589">
              <a:off x="2233748" y="4409322"/>
              <a:ext cx="329812" cy="1140213"/>
            </a:xfrm>
            <a:custGeom>
              <a:avLst/>
              <a:gdLst>
                <a:gd name="connsiteX0" fmla="*/ 0 w 1933200"/>
                <a:gd name="connsiteY0" fmla="*/ 1933200 h 1933200"/>
                <a:gd name="connsiteX1" fmla="*/ 966600 w 1933200"/>
                <a:gd name="connsiteY1" fmla="*/ 0 h 1933200"/>
                <a:gd name="connsiteX2" fmla="*/ 1933200 w 1933200"/>
                <a:gd name="connsiteY2" fmla="*/ 1933200 h 1933200"/>
                <a:gd name="connsiteX3" fmla="*/ 0 w 1933200"/>
                <a:gd name="connsiteY3" fmla="*/ 1933200 h 1933200"/>
                <a:gd name="connsiteX0" fmla="*/ 21066 w 1954266"/>
                <a:gd name="connsiteY0" fmla="*/ 1933200 h 2174850"/>
                <a:gd name="connsiteX1" fmla="*/ 987666 w 1954266"/>
                <a:gd name="connsiteY1" fmla="*/ 0 h 2174850"/>
                <a:gd name="connsiteX2" fmla="*/ 1954266 w 1954266"/>
                <a:gd name="connsiteY2" fmla="*/ 1933200 h 2174850"/>
                <a:gd name="connsiteX3" fmla="*/ 21066 w 1954266"/>
                <a:gd name="connsiteY3" fmla="*/ 1933200 h 2174850"/>
                <a:gd name="connsiteX0" fmla="*/ 21066 w 1987907"/>
                <a:gd name="connsiteY0" fmla="*/ 1933200 h 2305244"/>
                <a:gd name="connsiteX1" fmla="*/ 987666 w 1987907"/>
                <a:gd name="connsiteY1" fmla="*/ 0 h 2305244"/>
                <a:gd name="connsiteX2" fmla="*/ 1954266 w 1987907"/>
                <a:gd name="connsiteY2" fmla="*/ 1933200 h 2305244"/>
                <a:gd name="connsiteX3" fmla="*/ 21066 w 1987907"/>
                <a:gd name="connsiteY3" fmla="*/ 1933200 h 2305244"/>
                <a:gd name="connsiteX0" fmla="*/ 21066 w 2106370"/>
                <a:gd name="connsiteY0" fmla="*/ 1933200 h 2094339"/>
                <a:gd name="connsiteX1" fmla="*/ 987666 w 2106370"/>
                <a:gd name="connsiteY1" fmla="*/ 0 h 2094339"/>
                <a:gd name="connsiteX2" fmla="*/ 1954266 w 2106370"/>
                <a:gd name="connsiteY2" fmla="*/ 1933200 h 2094339"/>
                <a:gd name="connsiteX3" fmla="*/ 21066 w 2106370"/>
                <a:gd name="connsiteY3" fmla="*/ 1933200 h 2094339"/>
                <a:gd name="connsiteX0" fmla="*/ 21066 w 1959199"/>
                <a:gd name="connsiteY0" fmla="*/ 1933200 h 2397819"/>
                <a:gd name="connsiteX1" fmla="*/ 987666 w 1959199"/>
                <a:gd name="connsiteY1" fmla="*/ 0 h 2397819"/>
                <a:gd name="connsiteX2" fmla="*/ 1954266 w 1959199"/>
                <a:gd name="connsiteY2" fmla="*/ 1933200 h 2397819"/>
                <a:gd name="connsiteX3" fmla="*/ 21066 w 1959199"/>
                <a:gd name="connsiteY3" fmla="*/ 1933200 h 2397819"/>
                <a:gd name="connsiteX0" fmla="*/ 25441 w 1963574"/>
                <a:gd name="connsiteY0" fmla="*/ 1933200 h 2491116"/>
                <a:gd name="connsiteX1" fmla="*/ 992041 w 1963574"/>
                <a:gd name="connsiteY1" fmla="*/ 0 h 2491116"/>
                <a:gd name="connsiteX2" fmla="*/ 1958641 w 1963574"/>
                <a:gd name="connsiteY2" fmla="*/ 1933200 h 2491116"/>
                <a:gd name="connsiteX3" fmla="*/ 25441 w 1963574"/>
                <a:gd name="connsiteY3" fmla="*/ 1933200 h 2491116"/>
                <a:gd name="connsiteX0" fmla="*/ 25441 w 1963574"/>
                <a:gd name="connsiteY0" fmla="*/ 1949156 h 2507072"/>
                <a:gd name="connsiteX1" fmla="*/ 992041 w 1963574"/>
                <a:gd name="connsiteY1" fmla="*/ 15956 h 2507072"/>
                <a:gd name="connsiteX2" fmla="*/ 1958641 w 1963574"/>
                <a:gd name="connsiteY2" fmla="*/ 1949156 h 2507072"/>
                <a:gd name="connsiteX3" fmla="*/ 25441 w 1963574"/>
                <a:gd name="connsiteY3" fmla="*/ 1949156 h 2507072"/>
                <a:gd name="connsiteX0" fmla="*/ 136131 w 2074264"/>
                <a:gd name="connsiteY0" fmla="*/ 1951734 h 2594431"/>
                <a:gd name="connsiteX1" fmla="*/ 1102731 w 2074264"/>
                <a:gd name="connsiteY1" fmla="*/ 18534 h 2594431"/>
                <a:gd name="connsiteX2" fmla="*/ 2069331 w 2074264"/>
                <a:gd name="connsiteY2" fmla="*/ 1951734 h 2594431"/>
                <a:gd name="connsiteX3" fmla="*/ 136131 w 2074264"/>
                <a:gd name="connsiteY3" fmla="*/ 1951734 h 2594431"/>
                <a:gd name="connsiteX0" fmla="*/ 136540 w 2075993"/>
                <a:gd name="connsiteY0" fmla="*/ 1951734 h 2609294"/>
                <a:gd name="connsiteX1" fmla="*/ 1103140 w 2075993"/>
                <a:gd name="connsiteY1" fmla="*/ 18534 h 2609294"/>
                <a:gd name="connsiteX2" fmla="*/ 2069740 w 2075993"/>
                <a:gd name="connsiteY2" fmla="*/ 1951734 h 2609294"/>
                <a:gd name="connsiteX3" fmla="*/ 136540 w 2075993"/>
                <a:gd name="connsiteY3" fmla="*/ 1951734 h 2609294"/>
                <a:gd name="connsiteX0" fmla="*/ 114088 w 2112229"/>
                <a:gd name="connsiteY0" fmla="*/ 1951734 h 2736977"/>
                <a:gd name="connsiteX1" fmla="*/ 1080688 w 2112229"/>
                <a:gd name="connsiteY1" fmla="*/ 18534 h 2736977"/>
                <a:gd name="connsiteX2" fmla="*/ 2047288 w 2112229"/>
                <a:gd name="connsiteY2" fmla="*/ 1951734 h 2736977"/>
                <a:gd name="connsiteX3" fmla="*/ 114088 w 2112229"/>
                <a:gd name="connsiteY3" fmla="*/ 1951734 h 2736977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26979 w 2067080"/>
                <a:gd name="connsiteY0" fmla="*/ 1933200 h 2774627"/>
                <a:gd name="connsiteX1" fmla="*/ 1093579 w 2067080"/>
                <a:gd name="connsiteY1" fmla="*/ 0 h 2774627"/>
                <a:gd name="connsiteX2" fmla="*/ 2060179 w 2067080"/>
                <a:gd name="connsiteY2" fmla="*/ 1933200 h 2774627"/>
                <a:gd name="connsiteX3" fmla="*/ 126979 w 2067080"/>
                <a:gd name="connsiteY3" fmla="*/ 1933200 h 2774627"/>
                <a:gd name="connsiteX0" fmla="*/ 109074 w 2146485"/>
                <a:gd name="connsiteY0" fmla="*/ 1933200 h 2579597"/>
                <a:gd name="connsiteX1" fmla="*/ 1075674 w 2146485"/>
                <a:gd name="connsiteY1" fmla="*/ 0 h 2579597"/>
                <a:gd name="connsiteX2" fmla="*/ 2042274 w 2146485"/>
                <a:gd name="connsiteY2" fmla="*/ 1933200 h 2579597"/>
                <a:gd name="connsiteX3" fmla="*/ 109074 w 2146485"/>
                <a:gd name="connsiteY3" fmla="*/ 1933200 h 2579597"/>
                <a:gd name="connsiteX0" fmla="*/ 144255 w 2023842"/>
                <a:gd name="connsiteY0" fmla="*/ 2031523 h 2464607"/>
                <a:gd name="connsiteX1" fmla="*/ 1002700 w 2023842"/>
                <a:gd name="connsiteY1" fmla="*/ 0 h 2464607"/>
                <a:gd name="connsiteX2" fmla="*/ 1969300 w 2023842"/>
                <a:gd name="connsiteY2" fmla="*/ 1933200 h 2464607"/>
                <a:gd name="connsiteX3" fmla="*/ 144255 w 2023842"/>
                <a:gd name="connsiteY3" fmla="*/ 2031523 h 2464607"/>
                <a:gd name="connsiteX0" fmla="*/ 13859 w 1843456"/>
                <a:gd name="connsiteY0" fmla="*/ 2031523 h 2606642"/>
                <a:gd name="connsiteX1" fmla="*/ 872304 w 1843456"/>
                <a:gd name="connsiteY1" fmla="*/ 0 h 2606642"/>
                <a:gd name="connsiteX2" fmla="*/ 1779910 w 1843456"/>
                <a:gd name="connsiteY2" fmla="*/ 2473974 h 2606642"/>
                <a:gd name="connsiteX3" fmla="*/ 13859 w 1843456"/>
                <a:gd name="connsiteY3" fmla="*/ 2031523 h 2606642"/>
                <a:gd name="connsiteX0" fmla="*/ 12743 w 1958219"/>
                <a:gd name="connsiteY0" fmla="*/ 2100349 h 2625597"/>
                <a:gd name="connsiteX1" fmla="*/ 979343 w 1958219"/>
                <a:gd name="connsiteY1" fmla="*/ 0 h 2625597"/>
                <a:gd name="connsiteX2" fmla="*/ 1886949 w 1958219"/>
                <a:gd name="connsiteY2" fmla="*/ 2473974 h 2625597"/>
                <a:gd name="connsiteX3" fmla="*/ 12743 w 1958219"/>
                <a:gd name="connsiteY3" fmla="*/ 2100349 h 2625597"/>
                <a:gd name="connsiteX0" fmla="*/ 13689 w 1959165"/>
                <a:gd name="connsiteY0" fmla="*/ 2100349 h 2637554"/>
                <a:gd name="connsiteX1" fmla="*/ 980289 w 1959165"/>
                <a:gd name="connsiteY1" fmla="*/ 0 h 2637554"/>
                <a:gd name="connsiteX2" fmla="*/ 1887895 w 1959165"/>
                <a:gd name="connsiteY2" fmla="*/ 2473974 h 2637554"/>
                <a:gd name="connsiteX3" fmla="*/ 13689 w 1959165"/>
                <a:gd name="connsiteY3" fmla="*/ 2100349 h 2637554"/>
                <a:gd name="connsiteX0" fmla="*/ 16398 w 2112092"/>
                <a:gd name="connsiteY0" fmla="*/ 2100349 h 2563335"/>
                <a:gd name="connsiteX1" fmla="*/ 982998 w 2112092"/>
                <a:gd name="connsiteY1" fmla="*/ 0 h 2563335"/>
                <a:gd name="connsiteX2" fmla="*/ 1890604 w 2112092"/>
                <a:gd name="connsiteY2" fmla="*/ 2473974 h 2563335"/>
                <a:gd name="connsiteX3" fmla="*/ 16398 w 2112092"/>
                <a:gd name="connsiteY3" fmla="*/ 2100349 h 2563335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10561"/>
                <a:gd name="connsiteY0" fmla="*/ 2100349 h 2605374"/>
                <a:gd name="connsiteX1" fmla="*/ 1044868 w 2110561"/>
                <a:gd name="connsiteY1" fmla="*/ 0 h 2605374"/>
                <a:gd name="connsiteX2" fmla="*/ 1952474 w 2110561"/>
                <a:gd name="connsiteY2" fmla="*/ 2473974 h 2605374"/>
                <a:gd name="connsiteX3" fmla="*/ 78268 w 2110561"/>
                <a:gd name="connsiteY3" fmla="*/ 2100349 h 2605374"/>
                <a:gd name="connsiteX0" fmla="*/ 73556 w 2048174"/>
                <a:gd name="connsiteY0" fmla="*/ 2100349 h 2799138"/>
                <a:gd name="connsiteX1" fmla="*/ 1040156 w 2048174"/>
                <a:gd name="connsiteY1" fmla="*/ 0 h 2799138"/>
                <a:gd name="connsiteX2" fmla="*/ 1947762 w 2048174"/>
                <a:gd name="connsiteY2" fmla="*/ 2473974 h 2799138"/>
                <a:gd name="connsiteX3" fmla="*/ 73556 w 2048174"/>
                <a:gd name="connsiteY3" fmla="*/ 2100349 h 2799138"/>
                <a:gd name="connsiteX0" fmla="*/ 61554 w 1939612"/>
                <a:gd name="connsiteY0" fmla="*/ 2100349 h 2964462"/>
                <a:gd name="connsiteX1" fmla="*/ 1028154 w 1939612"/>
                <a:gd name="connsiteY1" fmla="*/ 0 h 2964462"/>
                <a:gd name="connsiteX2" fmla="*/ 1935760 w 1939612"/>
                <a:gd name="connsiteY2" fmla="*/ 2473974 h 2964462"/>
                <a:gd name="connsiteX3" fmla="*/ 61554 w 1939612"/>
                <a:gd name="connsiteY3" fmla="*/ 2100349 h 2964462"/>
                <a:gd name="connsiteX0" fmla="*/ 70977 w 2013032"/>
                <a:gd name="connsiteY0" fmla="*/ 2100349 h 3160688"/>
                <a:gd name="connsiteX1" fmla="*/ 1037577 w 2013032"/>
                <a:gd name="connsiteY1" fmla="*/ 0 h 3160688"/>
                <a:gd name="connsiteX2" fmla="*/ 1945183 w 2013032"/>
                <a:gd name="connsiteY2" fmla="*/ 2473974 h 3160688"/>
                <a:gd name="connsiteX3" fmla="*/ 70977 w 2013032"/>
                <a:gd name="connsiteY3" fmla="*/ 2100349 h 3160688"/>
                <a:gd name="connsiteX0" fmla="*/ 70977 w 2075582"/>
                <a:gd name="connsiteY0" fmla="*/ 2100349 h 3160688"/>
                <a:gd name="connsiteX1" fmla="*/ 1037577 w 2075582"/>
                <a:gd name="connsiteY1" fmla="*/ 0 h 3160688"/>
                <a:gd name="connsiteX2" fmla="*/ 1945183 w 2075582"/>
                <a:gd name="connsiteY2" fmla="*/ 2473974 h 3160688"/>
                <a:gd name="connsiteX3" fmla="*/ 70977 w 2075582"/>
                <a:gd name="connsiteY3" fmla="*/ 2100349 h 3160688"/>
                <a:gd name="connsiteX0" fmla="*/ 213954 w 2218559"/>
                <a:gd name="connsiteY0" fmla="*/ 2100349 h 3075558"/>
                <a:gd name="connsiteX1" fmla="*/ 1180554 w 2218559"/>
                <a:gd name="connsiteY1" fmla="*/ 0 h 3075558"/>
                <a:gd name="connsiteX2" fmla="*/ 2088160 w 2218559"/>
                <a:gd name="connsiteY2" fmla="*/ 2473974 h 3075558"/>
                <a:gd name="connsiteX3" fmla="*/ 213954 w 2218559"/>
                <a:gd name="connsiteY3" fmla="*/ 2100349 h 3075558"/>
                <a:gd name="connsiteX0" fmla="*/ 224108 w 2298222"/>
                <a:gd name="connsiteY0" fmla="*/ 2100349 h 2919187"/>
                <a:gd name="connsiteX1" fmla="*/ 1190708 w 2298222"/>
                <a:gd name="connsiteY1" fmla="*/ 0 h 2919187"/>
                <a:gd name="connsiteX2" fmla="*/ 2098314 w 2298222"/>
                <a:gd name="connsiteY2" fmla="*/ 2473974 h 2919187"/>
                <a:gd name="connsiteX3" fmla="*/ 224108 w 2298222"/>
                <a:gd name="connsiteY3" fmla="*/ 2100349 h 2919187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411300"/>
                <a:gd name="connsiteY0" fmla="*/ 2100349 h 2867196"/>
                <a:gd name="connsiteX1" fmla="*/ 1196120 w 2411300"/>
                <a:gd name="connsiteY1" fmla="*/ 0 h 2867196"/>
                <a:gd name="connsiteX2" fmla="*/ 2103726 w 2411300"/>
                <a:gd name="connsiteY2" fmla="*/ 2473974 h 2867196"/>
                <a:gd name="connsiteX3" fmla="*/ 229520 w 2411300"/>
                <a:gd name="connsiteY3" fmla="*/ 2100349 h 2867196"/>
                <a:gd name="connsiteX0" fmla="*/ 246472 w 2527883"/>
                <a:gd name="connsiteY0" fmla="*/ 2100349 h 2529006"/>
                <a:gd name="connsiteX1" fmla="*/ 1213072 w 2527883"/>
                <a:gd name="connsiteY1" fmla="*/ 0 h 2529006"/>
                <a:gd name="connsiteX2" fmla="*/ 2120678 w 2527883"/>
                <a:gd name="connsiteY2" fmla="*/ 2473974 h 2529006"/>
                <a:gd name="connsiteX3" fmla="*/ 246472 w 2527883"/>
                <a:gd name="connsiteY3" fmla="*/ 2100349 h 2529006"/>
                <a:gd name="connsiteX0" fmla="*/ 17153 w 2298564"/>
                <a:gd name="connsiteY0" fmla="*/ 2100349 h 2538347"/>
                <a:gd name="connsiteX1" fmla="*/ 983753 w 2298564"/>
                <a:gd name="connsiteY1" fmla="*/ 0 h 2538347"/>
                <a:gd name="connsiteX2" fmla="*/ 1891359 w 2298564"/>
                <a:gd name="connsiteY2" fmla="*/ 2473974 h 2538347"/>
                <a:gd name="connsiteX3" fmla="*/ 17153 w 2298564"/>
                <a:gd name="connsiteY3" fmla="*/ 2100349 h 2538347"/>
                <a:gd name="connsiteX0" fmla="*/ 8475 w 2289886"/>
                <a:gd name="connsiteY0" fmla="*/ 2100349 h 2571921"/>
                <a:gd name="connsiteX1" fmla="*/ 975075 w 2289886"/>
                <a:gd name="connsiteY1" fmla="*/ 0 h 2571921"/>
                <a:gd name="connsiteX2" fmla="*/ 1882681 w 2289886"/>
                <a:gd name="connsiteY2" fmla="*/ 2473974 h 2571921"/>
                <a:gd name="connsiteX3" fmla="*/ 8475 w 2289886"/>
                <a:gd name="connsiteY3" fmla="*/ 2100349 h 2571921"/>
                <a:gd name="connsiteX0" fmla="*/ 4823 w 2072009"/>
                <a:gd name="connsiteY0" fmla="*/ 2100349 h 2733252"/>
                <a:gd name="connsiteX1" fmla="*/ 971423 w 2072009"/>
                <a:gd name="connsiteY1" fmla="*/ 0 h 2733252"/>
                <a:gd name="connsiteX2" fmla="*/ 1544733 w 2072009"/>
                <a:gd name="connsiteY2" fmla="*/ 2680451 h 2733252"/>
                <a:gd name="connsiteX3" fmla="*/ 4823 w 2072009"/>
                <a:gd name="connsiteY3" fmla="*/ 2100349 h 2733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2009" h="2733252">
                  <a:moveTo>
                    <a:pt x="4823" y="2100349"/>
                  </a:moveTo>
                  <a:cubicBezTo>
                    <a:pt x="-90729" y="1653607"/>
                    <a:pt x="1268656" y="1150375"/>
                    <a:pt x="971423" y="0"/>
                  </a:cubicBezTo>
                  <a:cubicBezTo>
                    <a:pt x="2385003" y="1342490"/>
                    <a:pt x="2276104" y="2497541"/>
                    <a:pt x="1544733" y="2680451"/>
                  </a:cubicBezTo>
                  <a:cubicBezTo>
                    <a:pt x="813362" y="2863361"/>
                    <a:pt x="100375" y="2547091"/>
                    <a:pt x="4823" y="2100349"/>
                  </a:cubicBezTo>
                  <a:close/>
                </a:path>
              </a:pathLst>
            </a:custGeom>
            <a:gradFill flip="none" rotWithShape="1">
              <a:gsLst>
                <a:gs pos="85000">
                  <a:schemeClr val="bg1">
                    <a:alpha val="90000"/>
                  </a:schemeClr>
                </a:gs>
                <a:gs pos="20000">
                  <a:schemeClr val="bg1">
                    <a:alpha val="3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99CD095-367A-223F-34D6-387043FBD605}"/>
              </a:ext>
            </a:extLst>
          </p:cNvPr>
          <p:cNvSpPr txBox="1"/>
          <p:nvPr/>
        </p:nvSpPr>
        <p:spPr>
          <a:xfrm>
            <a:off x="733200" y="504855"/>
            <a:ext cx="4262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2800" dirty="0">
                <a:solidFill>
                  <a:schemeClr val="bg1"/>
                </a:solidFill>
                <a:latin typeface="Akira Expanded" panose="02000800000000000000" pitchFamily="50" charset="0"/>
              </a:rPr>
              <a:t>GLOSSY ball</a:t>
            </a:r>
            <a:endParaRPr lang="en-MY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80EC5B-3926-747D-C8D8-3279CF75C181}"/>
              </a:ext>
            </a:extLst>
          </p:cNvPr>
          <p:cNvSpPr txBox="1"/>
          <p:nvPr/>
        </p:nvSpPr>
        <p:spPr>
          <a:xfrm>
            <a:off x="6325454" y="5629870"/>
            <a:ext cx="4925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Using a triangle to edit the points to make the inner droplet like shapes and adjusting the transparency.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8663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D5BE0ABF-4F2F-5934-B719-08DFC999ED3D}"/>
              </a:ext>
            </a:extLst>
          </p:cNvPr>
          <p:cNvSpPr/>
          <p:nvPr/>
        </p:nvSpPr>
        <p:spPr>
          <a:xfrm>
            <a:off x="518671" y="1723043"/>
            <a:ext cx="3600000" cy="36000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6A7BEF6-BDE0-F224-CEA7-78DC5E39CC31}"/>
              </a:ext>
            </a:extLst>
          </p:cNvPr>
          <p:cNvSpPr/>
          <p:nvPr/>
        </p:nvSpPr>
        <p:spPr>
          <a:xfrm>
            <a:off x="1418671" y="1723043"/>
            <a:ext cx="1800000" cy="18000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DAC969D-8EE1-5E9A-C280-D331322F7826}"/>
              </a:ext>
            </a:extLst>
          </p:cNvPr>
          <p:cNvSpPr/>
          <p:nvPr/>
        </p:nvSpPr>
        <p:spPr>
          <a:xfrm>
            <a:off x="1418671" y="3523043"/>
            <a:ext cx="1800000" cy="18000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608527B-94FC-6B9B-E4A8-C99B9ACAFD16}"/>
              </a:ext>
            </a:extLst>
          </p:cNvPr>
          <p:cNvSpPr/>
          <p:nvPr/>
        </p:nvSpPr>
        <p:spPr>
          <a:xfrm>
            <a:off x="5373331" y="1723043"/>
            <a:ext cx="1800000" cy="1800000"/>
          </a:xfrm>
          <a:custGeom>
            <a:avLst/>
            <a:gdLst>
              <a:gd name="connsiteX0" fmla="*/ 900000 w 1800000"/>
              <a:gd name="connsiteY0" fmla="*/ 0 h 1800000"/>
              <a:gd name="connsiteX1" fmla="*/ 1800000 w 1800000"/>
              <a:gd name="connsiteY1" fmla="*/ 900000 h 1800000"/>
              <a:gd name="connsiteX2" fmla="*/ 900000 w 1800000"/>
              <a:gd name="connsiteY2" fmla="*/ 1800000 h 1800000"/>
              <a:gd name="connsiteX3" fmla="*/ 0 w 1800000"/>
              <a:gd name="connsiteY3" fmla="*/ 900000 h 1800000"/>
              <a:gd name="connsiteX4" fmla="*/ 900000 w 1800000"/>
              <a:gd name="connsiteY4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0" h="1800000">
                <a:moveTo>
                  <a:pt x="900000" y="0"/>
                </a:moveTo>
                <a:cubicBezTo>
                  <a:pt x="1397056" y="0"/>
                  <a:pt x="1800000" y="402944"/>
                  <a:pt x="1800000" y="900000"/>
                </a:cubicBezTo>
                <a:cubicBezTo>
                  <a:pt x="1800000" y="1397056"/>
                  <a:pt x="1397056" y="1800000"/>
                  <a:pt x="900000" y="1800000"/>
                </a:cubicBezTo>
                <a:cubicBezTo>
                  <a:pt x="402944" y="1800000"/>
                  <a:pt x="0" y="1397056"/>
                  <a:pt x="0" y="900000"/>
                </a:cubicBezTo>
                <a:cubicBezTo>
                  <a:pt x="0" y="402944"/>
                  <a:pt x="402944" y="0"/>
                  <a:pt x="90000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780776C-D165-EA8A-3365-FEBADA028874}"/>
              </a:ext>
            </a:extLst>
          </p:cNvPr>
          <p:cNvSpPr/>
          <p:nvPr/>
        </p:nvSpPr>
        <p:spPr>
          <a:xfrm>
            <a:off x="5373331" y="3523043"/>
            <a:ext cx="1800000" cy="1800000"/>
          </a:xfrm>
          <a:custGeom>
            <a:avLst/>
            <a:gdLst>
              <a:gd name="connsiteX0" fmla="*/ 900000 w 1800000"/>
              <a:gd name="connsiteY0" fmla="*/ 0 h 1800000"/>
              <a:gd name="connsiteX1" fmla="*/ 1800000 w 1800000"/>
              <a:gd name="connsiteY1" fmla="*/ 900000 h 1800000"/>
              <a:gd name="connsiteX2" fmla="*/ 900000 w 1800000"/>
              <a:gd name="connsiteY2" fmla="*/ 1800000 h 1800000"/>
              <a:gd name="connsiteX3" fmla="*/ 0 w 1800000"/>
              <a:gd name="connsiteY3" fmla="*/ 900000 h 1800000"/>
              <a:gd name="connsiteX4" fmla="*/ 900000 w 1800000"/>
              <a:gd name="connsiteY4" fmla="*/ 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000" h="1800000">
                <a:moveTo>
                  <a:pt x="900000" y="0"/>
                </a:moveTo>
                <a:cubicBezTo>
                  <a:pt x="1397056" y="0"/>
                  <a:pt x="1800000" y="402944"/>
                  <a:pt x="1800000" y="900000"/>
                </a:cubicBezTo>
                <a:cubicBezTo>
                  <a:pt x="1800000" y="1397056"/>
                  <a:pt x="1397056" y="1800000"/>
                  <a:pt x="900000" y="1800000"/>
                </a:cubicBezTo>
                <a:cubicBezTo>
                  <a:pt x="402944" y="1800000"/>
                  <a:pt x="0" y="1397056"/>
                  <a:pt x="0" y="900000"/>
                </a:cubicBezTo>
                <a:cubicBezTo>
                  <a:pt x="0" y="402944"/>
                  <a:pt x="402944" y="0"/>
                  <a:pt x="90000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26FD984-0F51-3918-D939-C0EDFF1E80CB}"/>
              </a:ext>
            </a:extLst>
          </p:cNvPr>
          <p:cNvSpPr/>
          <p:nvPr/>
        </p:nvSpPr>
        <p:spPr>
          <a:xfrm>
            <a:off x="6273331" y="1723043"/>
            <a:ext cx="1800000" cy="3600000"/>
          </a:xfrm>
          <a:custGeom>
            <a:avLst/>
            <a:gdLst>
              <a:gd name="connsiteX0" fmla="*/ 0 w 1800000"/>
              <a:gd name="connsiteY0" fmla="*/ 0 h 3600000"/>
              <a:gd name="connsiteX1" fmla="*/ 1800000 w 1800000"/>
              <a:gd name="connsiteY1" fmla="*/ 1800000 h 3600000"/>
              <a:gd name="connsiteX2" fmla="*/ 0 w 1800000"/>
              <a:gd name="connsiteY2" fmla="*/ 3600000 h 3600000"/>
              <a:gd name="connsiteX3" fmla="*/ 900000 w 1800000"/>
              <a:gd name="connsiteY3" fmla="*/ 2700000 h 3600000"/>
              <a:gd name="connsiteX4" fmla="*/ 0 w 1800000"/>
              <a:gd name="connsiteY4" fmla="*/ 1800000 h 3600000"/>
              <a:gd name="connsiteX5" fmla="*/ 900000 w 1800000"/>
              <a:gd name="connsiteY5" fmla="*/ 900000 h 3600000"/>
              <a:gd name="connsiteX6" fmla="*/ 0 w 1800000"/>
              <a:gd name="connsiteY6" fmla="*/ 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0000" h="3600000">
                <a:moveTo>
                  <a:pt x="0" y="0"/>
                </a:moveTo>
                <a:cubicBezTo>
                  <a:pt x="994113" y="0"/>
                  <a:pt x="1800000" y="805887"/>
                  <a:pt x="1800000" y="1800000"/>
                </a:cubicBezTo>
                <a:cubicBezTo>
                  <a:pt x="1800000" y="2794113"/>
                  <a:pt x="994113" y="3600000"/>
                  <a:pt x="0" y="3600000"/>
                </a:cubicBezTo>
                <a:cubicBezTo>
                  <a:pt x="497056" y="3600000"/>
                  <a:pt x="900000" y="3197056"/>
                  <a:pt x="900000" y="2700000"/>
                </a:cubicBezTo>
                <a:cubicBezTo>
                  <a:pt x="900000" y="2202944"/>
                  <a:pt x="497056" y="1800000"/>
                  <a:pt x="0" y="1800000"/>
                </a:cubicBezTo>
                <a:cubicBezTo>
                  <a:pt x="497056" y="1800000"/>
                  <a:pt x="900000" y="1397056"/>
                  <a:pt x="900000" y="900000"/>
                </a:cubicBezTo>
                <a:cubicBezTo>
                  <a:pt x="900000" y="402944"/>
                  <a:pt x="497056" y="0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1E6C0C9-205F-AD88-2169-E9CAD121186D}"/>
              </a:ext>
            </a:extLst>
          </p:cNvPr>
          <p:cNvSpPr/>
          <p:nvPr/>
        </p:nvSpPr>
        <p:spPr>
          <a:xfrm>
            <a:off x="4473331" y="1723043"/>
            <a:ext cx="1800000" cy="3600000"/>
          </a:xfrm>
          <a:custGeom>
            <a:avLst/>
            <a:gdLst>
              <a:gd name="connsiteX0" fmla="*/ 1800000 w 1800000"/>
              <a:gd name="connsiteY0" fmla="*/ 0 h 3600000"/>
              <a:gd name="connsiteX1" fmla="*/ 900000 w 1800000"/>
              <a:gd name="connsiteY1" fmla="*/ 900000 h 3600000"/>
              <a:gd name="connsiteX2" fmla="*/ 1800000 w 1800000"/>
              <a:gd name="connsiteY2" fmla="*/ 1800000 h 3600000"/>
              <a:gd name="connsiteX3" fmla="*/ 900000 w 1800000"/>
              <a:gd name="connsiteY3" fmla="*/ 2700000 h 3600000"/>
              <a:gd name="connsiteX4" fmla="*/ 1800000 w 1800000"/>
              <a:gd name="connsiteY4" fmla="*/ 3600000 h 3600000"/>
              <a:gd name="connsiteX5" fmla="*/ 0 w 1800000"/>
              <a:gd name="connsiteY5" fmla="*/ 1800000 h 3600000"/>
              <a:gd name="connsiteX6" fmla="*/ 1800000 w 1800000"/>
              <a:gd name="connsiteY6" fmla="*/ 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0000" h="3600000">
                <a:moveTo>
                  <a:pt x="1800000" y="0"/>
                </a:moveTo>
                <a:cubicBezTo>
                  <a:pt x="1302944" y="0"/>
                  <a:pt x="900000" y="402944"/>
                  <a:pt x="900000" y="900000"/>
                </a:cubicBezTo>
                <a:cubicBezTo>
                  <a:pt x="900000" y="1397056"/>
                  <a:pt x="1302944" y="1800000"/>
                  <a:pt x="1800000" y="1800000"/>
                </a:cubicBezTo>
                <a:cubicBezTo>
                  <a:pt x="1302944" y="1800000"/>
                  <a:pt x="900000" y="2202944"/>
                  <a:pt x="900000" y="2700000"/>
                </a:cubicBezTo>
                <a:cubicBezTo>
                  <a:pt x="900000" y="3197056"/>
                  <a:pt x="1302944" y="3600000"/>
                  <a:pt x="1800000" y="3600000"/>
                </a:cubicBezTo>
                <a:cubicBezTo>
                  <a:pt x="805887" y="3600000"/>
                  <a:pt x="0" y="2794113"/>
                  <a:pt x="0" y="1800000"/>
                </a:cubicBezTo>
                <a:cubicBezTo>
                  <a:pt x="0" y="805887"/>
                  <a:pt x="805887" y="0"/>
                  <a:pt x="180000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5D2BDE-3191-E38D-ED30-E8BAF5D5C6DB}"/>
              </a:ext>
            </a:extLst>
          </p:cNvPr>
          <p:cNvSpPr/>
          <p:nvPr/>
        </p:nvSpPr>
        <p:spPr>
          <a:xfrm>
            <a:off x="8254878" y="1836114"/>
            <a:ext cx="2700000" cy="3600000"/>
          </a:xfrm>
          <a:custGeom>
            <a:avLst/>
            <a:gdLst>
              <a:gd name="connsiteX0" fmla="*/ 1800000 w 2700000"/>
              <a:gd name="connsiteY0" fmla="*/ 0 h 3600000"/>
              <a:gd name="connsiteX1" fmla="*/ 2700000 w 2700000"/>
              <a:gd name="connsiteY1" fmla="*/ 900000 h 3600000"/>
              <a:gd name="connsiteX2" fmla="*/ 1800000 w 2700000"/>
              <a:gd name="connsiteY2" fmla="*/ 1800000 h 3600000"/>
              <a:gd name="connsiteX3" fmla="*/ 900000 w 2700000"/>
              <a:gd name="connsiteY3" fmla="*/ 2700000 h 3600000"/>
              <a:gd name="connsiteX4" fmla="*/ 1800000 w 2700000"/>
              <a:gd name="connsiteY4" fmla="*/ 3600000 h 3600000"/>
              <a:gd name="connsiteX5" fmla="*/ 0 w 2700000"/>
              <a:gd name="connsiteY5" fmla="*/ 1800000 h 3600000"/>
              <a:gd name="connsiteX6" fmla="*/ 1800000 w 2700000"/>
              <a:gd name="connsiteY6" fmla="*/ 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0000" h="3600000">
                <a:moveTo>
                  <a:pt x="1800000" y="0"/>
                </a:moveTo>
                <a:cubicBezTo>
                  <a:pt x="2297056" y="0"/>
                  <a:pt x="2700000" y="402944"/>
                  <a:pt x="2700000" y="900000"/>
                </a:cubicBezTo>
                <a:cubicBezTo>
                  <a:pt x="2700000" y="1397056"/>
                  <a:pt x="2297056" y="1800000"/>
                  <a:pt x="1800000" y="1800000"/>
                </a:cubicBezTo>
                <a:cubicBezTo>
                  <a:pt x="1302944" y="1800000"/>
                  <a:pt x="900000" y="2202944"/>
                  <a:pt x="900000" y="2700000"/>
                </a:cubicBezTo>
                <a:cubicBezTo>
                  <a:pt x="900000" y="3197056"/>
                  <a:pt x="1302944" y="3600000"/>
                  <a:pt x="1800000" y="3600000"/>
                </a:cubicBezTo>
                <a:cubicBezTo>
                  <a:pt x="805887" y="3600000"/>
                  <a:pt x="0" y="2794113"/>
                  <a:pt x="0" y="1800000"/>
                </a:cubicBezTo>
                <a:cubicBezTo>
                  <a:pt x="0" y="805887"/>
                  <a:pt x="805887" y="0"/>
                  <a:pt x="1800000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88AA55-50F6-4261-2DC8-1491DB79549A}"/>
              </a:ext>
            </a:extLst>
          </p:cNvPr>
          <p:cNvSpPr/>
          <p:nvPr/>
        </p:nvSpPr>
        <p:spPr>
          <a:xfrm>
            <a:off x="9423329" y="1836114"/>
            <a:ext cx="2700000" cy="3600000"/>
          </a:xfrm>
          <a:custGeom>
            <a:avLst/>
            <a:gdLst>
              <a:gd name="connsiteX0" fmla="*/ 900000 w 2700000"/>
              <a:gd name="connsiteY0" fmla="*/ 0 h 3600000"/>
              <a:gd name="connsiteX1" fmla="*/ 2700000 w 2700000"/>
              <a:gd name="connsiteY1" fmla="*/ 1800000 h 3600000"/>
              <a:gd name="connsiteX2" fmla="*/ 900000 w 2700000"/>
              <a:gd name="connsiteY2" fmla="*/ 3600000 h 3600000"/>
              <a:gd name="connsiteX3" fmla="*/ 0 w 2700000"/>
              <a:gd name="connsiteY3" fmla="*/ 2700000 h 3600000"/>
              <a:gd name="connsiteX4" fmla="*/ 900000 w 2700000"/>
              <a:gd name="connsiteY4" fmla="*/ 1800000 h 3600000"/>
              <a:gd name="connsiteX5" fmla="*/ 1800000 w 2700000"/>
              <a:gd name="connsiteY5" fmla="*/ 900000 h 3600000"/>
              <a:gd name="connsiteX6" fmla="*/ 900000 w 2700000"/>
              <a:gd name="connsiteY6" fmla="*/ 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0000" h="3600000">
                <a:moveTo>
                  <a:pt x="900000" y="0"/>
                </a:moveTo>
                <a:cubicBezTo>
                  <a:pt x="1894113" y="0"/>
                  <a:pt x="2700000" y="805887"/>
                  <a:pt x="2700000" y="1800000"/>
                </a:cubicBezTo>
                <a:cubicBezTo>
                  <a:pt x="2700000" y="2794113"/>
                  <a:pt x="1894113" y="3600000"/>
                  <a:pt x="900000" y="3600000"/>
                </a:cubicBezTo>
                <a:cubicBezTo>
                  <a:pt x="402944" y="3600000"/>
                  <a:pt x="0" y="3197056"/>
                  <a:pt x="0" y="2700000"/>
                </a:cubicBezTo>
                <a:cubicBezTo>
                  <a:pt x="0" y="2202944"/>
                  <a:pt x="402944" y="1800000"/>
                  <a:pt x="900000" y="1800000"/>
                </a:cubicBezTo>
                <a:cubicBezTo>
                  <a:pt x="1397056" y="1800000"/>
                  <a:pt x="1800000" y="1397056"/>
                  <a:pt x="1800000" y="900000"/>
                </a:cubicBezTo>
                <a:cubicBezTo>
                  <a:pt x="1800000" y="402944"/>
                  <a:pt x="1397056" y="0"/>
                  <a:pt x="90000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281BE9-BAF4-8279-5850-B9508CB3E855}"/>
              </a:ext>
            </a:extLst>
          </p:cNvPr>
          <p:cNvSpPr txBox="1"/>
          <p:nvPr/>
        </p:nvSpPr>
        <p:spPr>
          <a:xfrm>
            <a:off x="2465092" y="698090"/>
            <a:ext cx="761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600" dirty="0"/>
              <a:t>For creating the big droplet-like shape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594484-2094-C1C9-8C9C-CD423FDB16C7}"/>
              </a:ext>
            </a:extLst>
          </p:cNvPr>
          <p:cNvSpPr txBox="1"/>
          <p:nvPr/>
        </p:nvSpPr>
        <p:spPr>
          <a:xfrm>
            <a:off x="2538834" y="5701665"/>
            <a:ext cx="7616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3600" dirty="0"/>
              <a:t>Intersect it with the outer circle  </a:t>
            </a:r>
          </a:p>
        </p:txBody>
      </p:sp>
    </p:spTree>
    <p:extLst>
      <p:ext uri="{BB962C8B-B14F-4D97-AF65-F5344CB8AC3E}">
        <p14:creationId xmlns:p14="http://schemas.microsoft.com/office/powerpoint/2010/main" val="354731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D6D69B8-5DE3-47E8-F18C-71D4D0620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19" t="25790" r="10176" b="7586"/>
          <a:stretch/>
        </p:blipFill>
        <p:spPr>
          <a:xfrm>
            <a:off x="1906656" y="321329"/>
            <a:ext cx="8736496" cy="621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9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EE6AABE-FF11-527D-7F62-D7D3343C1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3" r="-629" b="-1"/>
          <a:stretch/>
        </p:blipFill>
        <p:spPr>
          <a:xfrm>
            <a:off x="-81023" y="1255820"/>
            <a:ext cx="6756416" cy="5707537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3620D12-129B-9F4C-77E9-97BAEB8B1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0" r="25659"/>
          <a:stretch/>
        </p:blipFill>
        <p:spPr>
          <a:xfrm>
            <a:off x="4413434" y="1255830"/>
            <a:ext cx="4321005" cy="570752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CADA1CF-96FB-D34D-534A-925EB81BB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4" r="35384" b="-1"/>
          <a:stretch/>
        </p:blipFill>
        <p:spPr>
          <a:xfrm>
            <a:off x="8734439" y="1255820"/>
            <a:ext cx="3561733" cy="570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5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68542D8-262F-445C-CD9E-D0E0B00CA9C4}"/>
              </a:ext>
            </a:extLst>
          </p:cNvPr>
          <p:cNvGrpSpPr/>
          <p:nvPr/>
        </p:nvGrpSpPr>
        <p:grpSpPr>
          <a:xfrm>
            <a:off x="363042" y="438949"/>
            <a:ext cx="2706670" cy="2702434"/>
            <a:chOff x="1219200" y="2153263"/>
            <a:chExt cx="3605641" cy="36000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65BD460-A66D-C815-1CC2-8828422CE3F9}"/>
                </a:ext>
              </a:extLst>
            </p:cNvPr>
            <p:cNvSpPr/>
            <p:nvPr/>
          </p:nvSpPr>
          <p:spPr>
            <a:xfrm>
              <a:off x="1219200" y="2153263"/>
              <a:ext cx="3600000" cy="3600000"/>
            </a:xfrm>
            <a:prstGeom prst="ellipse">
              <a:avLst/>
            </a:prstGeom>
            <a:gradFill flip="none" rotWithShape="1">
              <a:gsLst>
                <a:gs pos="25000">
                  <a:srgbClr val="FFFF00"/>
                </a:gs>
                <a:gs pos="60000">
                  <a:srgbClr val="FF4A01"/>
                </a:gs>
                <a:gs pos="85000">
                  <a:srgbClr val="FF016E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317500" dist="1905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D9B9DE7-6B97-BE30-E013-FDC14F802F00}"/>
                </a:ext>
              </a:extLst>
            </p:cNvPr>
            <p:cNvSpPr/>
            <p:nvPr/>
          </p:nvSpPr>
          <p:spPr>
            <a:xfrm>
              <a:off x="1579200" y="2513263"/>
              <a:ext cx="2880000" cy="2880000"/>
            </a:xfrm>
            <a:prstGeom prst="ellipse">
              <a:avLst/>
            </a:prstGeom>
            <a:gradFill flip="none" rotWithShape="1">
              <a:gsLst>
                <a:gs pos="25000">
                  <a:srgbClr val="FFFF00"/>
                </a:gs>
                <a:gs pos="60000">
                  <a:srgbClr val="FF4A01"/>
                </a:gs>
                <a:gs pos="85000">
                  <a:srgbClr val="FF016E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317500" dist="190500" dir="2700000" algn="tl" rotWithShape="0">
                <a:srgbClr val="FF4A01">
                  <a:alpha val="8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9FDD8B5-B918-800D-62D1-5B5028AFD931}"/>
                </a:ext>
              </a:extLst>
            </p:cNvPr>
            <p:cNvSpPr/>
            <p:nvPr/>
          </p:nvSpPr>
          <p:spPr>
            <a:xfrm rot="20600536">
              <a:off x="2424845" y="2437997"/>
              <a:ext cx="2399996" cy="2823737"/>
            </a:xfrm>
            <a:custGeom>
              <a:avLst/>
              <a:gdLst>
                <a:gd name="connsiteX0" fmla="*/ 1790512 w 2399996"/>
                <a:gd name="connsiteY0" fmla="*/ 0 h 2823737"/>
                <a:gd name="connsiteX1" fmla="*/ 1833223 w 2399996"/>
                <a:gd name="connsiteY1" fmla="*/ 36496 h 2823737"/>
                <a:gd name="connsiteX2" fmla="*/ 2339892 w 2399996"/>
                <a:gd name="connsiteY2" fmla="*/ 1807307 h 2823737"/>
                <a:gd name="connsiteX3" fmla="*/ 2124983 w 2399996"/>
                <a:gd name="connsiteY3" fmla="*/ 2304168 h 2823737"/>
                <a:gd name="connsiteX4" fmla="*/ 2056742 w 2399996"/>
                <a:gd name="connsiteY4" fmla="*/ 2402003 h 2823737"/>
                <a:gd name="connsiteX5" fmla="*/ 2044967 w 2399996"/>
                <a:gd name="connsiteY5" fmla="*/ 2412705 h 2823737"/>
                <a:gd name="connsiteX6" fmla="*/ 900000 w 2399996"/>
                <a:gd name="connsiteY6" fmla="*/ 2823737 h 2823737"/>
                <a:gd name="connsiteX7" fmla="*/ 0 w 2399996"/>
                <a:gd name="connsiteY7" fmla="*/ 1923737 h 2823737"/>
                <a:gd name="connsiteX8" fmla="*/ 900000 w 2399996"/>
                <a:gd name="connsiteY8" fmla="*/ 1023737 h 2823737"/>
                <a:gd name="connsiteX9" fmla="*/ 1800000 w 2399996"/>
                <a:gd name="connsiteY9" fmla="*/ 123737 h 2823737"/>
                <a:gd name="connsiteX10" fmla="*/ 1795353 w 2399996"/>
                <a:gd name="connsiteY10" fmla="*/ 31717 h 282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9996" h="2823737">
                  <a:moveTo>
                    <a:pt x="1790512" y="0"/>
                  </a:moveTo>
                  <a:lnTo>
                    <a:pt x="1833223" y="36496"/>
                  </a:lnTo>
                  <a:cubicBezTo>
                    <a:pt x="2297903" y="474469"/>
                    <a:pt x="2514397" y="1146507"/>
                    <a:pt x="2339892" y="1807307"/>
                  </a:cubicBezTo>
                  <a:cubicBezTo>
                    <a:pt x="2292300" y="1987525"/>
                    <a:pt x="2219005" y="2154111"/>
                    <a:pt x="2124983" y="2304168"/>
                  </a:cubicBezTo>
                  <a:lnTo>
                    <a:pt x="2056742" y="2402003"/>
                  </a:lnTo>
                  <a:lnTo>
                    <a:pt x="2044967" y="2412705"/>
                  </a:lnTo>
                  <a:cubicBezTo>
                    <a:pt x="1733821" y="2669485"/>
                    <a:pt x="1334925" y="2823737"/>
                    <a:pt x="900000" y="2823737"/>
                  </a:cubicBezTo>
                  <a:cubicBezTo>
                    <a:pt x="402944" y="2823737"/>
                    <a:pt x="0" y="2420793"/>
                    <a:pt x="0" y="1923737"/>
                  </a:cubicBezTo>
                  <a:cubicBezTo>
                    <a:pt x="0" y="1426681"/>
                    <a:pt x="402944" y="1023737"/>
                    <a:pt x="900000" y="1023737"/>
                  </a:cubicBezTo>
                  <a:cubicBezTo>
                    <a:pt x="1397056" y="1023737"/>
                    <a:pt x="1800000" y="620793"/>
                    <a:pt x="1800000" y="123737"/>
                  </a:cubicBezTo>
                  <a:cubicBezTo>
                    <a:pt x="1800000" y="92671"/>
                    <a:pt x="1798426" y="61973"/>
                    <a:pt x="1795353" y="3171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0000">
                  <a:schemeClr val="bg1">
                    <a:alpha val="3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 dirty="0"/>
            </a:p>
          </p:txBody>
        </p:sp>
        <p:sp>
          <p:nvSpPr>
            <p:cNvPr id="6" name="Isosceles Triangle 1">
              <a:extLst>
                <a:ext uri="{FF2B5EF4-FFF2-40B4-BE49-F238E27FC236}">
                  <a16:creationId xmlns:a16="http://schemas.microsoft.com/office/drawing/2014/main" id="{E24829C2-9861-A8D9-32A4-589735847DEF}"/>
                </a:ext>
              </a:extLst>
            </p:cNvPr>
            <p:cNvSpPr/>
            <p:nvPr/>
          </p:nvSpPr>
          <p:spPr>
            <a:xfrm rot="13413819">
              <a:off x="1697246" y="2213381"/>
              <a:ext cx="882541" cy="1715959"/>
            </a:xfrm>
            <a:custGeom>
              <a:avLst/>
              <a:gdLst>
                <a:gd name="connsiteX0" fmla="*/ 0 w 1933200"/>
                <a:gd name="connsiteY0" fmla="*/ 1933200 h 1933200"/>
                <a:gd name="connsiteX1" fmla="*/ 966600 w 1933200"/>
                <a:gd name="connsiteY1" fmla="*/ 0 h 1933200"/>
                <a:gd name="connsiteX2" fmla="*/ 1933200 w 1933200"/>
                <a:gd name="connsiteY2" fmla="*/ 1933200 h 1933200"/>
                <a:gd name="connsiteX3" fmla="*/ 0 w 1933200"/>
                <a:gd name="connsiteY3" fmla="*/ 1933200 h 1933200"/>
                <a:gd name="connsiteX0" fmla="*/ 21066 w 1954266"/>
                <a:gd name="connsiteY0" fmla="*/ 1933200 h 2174850"/>
                <a:gd name="connsiteX1" fmla="*/ 987666 w 1954266"/>
                <a:gd name="connsiteY1" fmla="*/ 0 h 2174850"/>
                <a:gd name="connsiteX2" fmla="*/ 1954266 w 1954266"/>
                <a:gd name="connsiteY2" fmla="*/ 1933200 h 2174850"/>
                <a:gd name="connsiteX3" fmla="*/ 21066 w 1954266"/>
                <a:gd name="connsiteY3" fmla="*/ 1933200 h 2174850"/>
                <a:gd name="connsiteX0" fmla="*/ 21066 w 1987907"/>
                <a:gd name="connsiteY0" fmla="*/ 1933200 h 2305244"/>
                <a:gd name="connsiteX1" fmla="*/ 987666 w 1987907"/>
                <a:gd name="connsiteY1" fmla="*/ 0 h 2305244"/>
                <a:gd name="connsiteX2" fmla="*/ 1954266 w 1987907"/>
                <a:gd name="connsiteY2" fmla="*/ 1933200 h 2305244"/>
                <a:gd name="connsiteX3" fmla="*/ 21066 w 1987907"/>
                <a:gd name="connsiteY3" fmla="*/ 1933200 h 2305244"/>
                <a:gd name="connsiteX0" fmla="*/ 21066 w 2106370"/>
                <a:gd name="connsiteY0" fmla="*/ 1933200 h 2094339"/>
                <a:gd name="connsiteX1" fmla="*/ 987666 w 2106370"/>
                <a:gd name="connsiteY1" fmla="*/ 0 h 2094339"/>
                <a:gd name="connsiteX2" fmla="*/ 1954266 w 2106370"/>
                <a:gd name="connsiteY2" fmla="*/ 1933200 h 2094339"/>
                <a:gd name="connsiteX3" fmla="*/ 21066 w 2106370"/>
                <a:gd name="connsiteY3" fmla="*/ 1933200 h 2094339"/>
                <a:gd name="connsiteX0" fmla="*/ 21066 w 1959199"/>
                <a:gd name="connsiteY0" fmla="*/ 1933200 h 2397819"/>
                <a:gd name="connsiteX1" fmla="*/ 987666 w 1959199"/>
                <a:gd name="connsiteY1" fmla="*/ 0 h 2397819"/>
                <a:gd name="connsiteX2" fmla="*/ 1954266 w 1959199"/>
                <a:gd name="connsiteY2" fmla="*/ 1933200 h 2397819"/>
                <a:gd name="connsiteX3" fmla="*/ 21066 w 1959199"/>
                <a:gd name="connsiteY3" fmla="*/ 1933200 h 2397819"/>
                <a:gd name="connsiteX0" fmla="*/ 25441 w 1963574"/>
                <a:gd name="connsiteY0" fmla="*/ 1933200 h 2491116"/>
                <a:gd name="connsiteX1" fmla="*/ 992041 w 1963574"/>
                <a:gd name="connsiteY1" fmla="*/ 0 h 2491116"/>
                <a:gd name="connsiteX2" fmla="*/ 1958641 w 1963574"/>
                <a:gd name="connsiteY2" fmla="*/ 1933200 h 2491116"/>
                <a:gd name="connsiteX3" fmla="*/ 25441 w 1963574"/>
                <a:gd name="connsiteY3" fmla="*/ 1933200 h 2491116"/>
                <a:gd name="connsiteX0" fmla="*/ 25441 w 1963574"/>
                <a:gd name="connsiteY0" fmla="*/ 1949156 h 2507072"/>
                <a:gd name="connsiteX1" fmla="*/ 992041 w 1963574"/>
                <a:gd name="connsiteY1" fmla="*/ 15956 h 2507072"/>
                <a:gd name="connsiteX2" fmla="*/ 1958641 w 1963574"/>
                <a:gd name="connsiteY2" fmla="*/ 1949156 h 2507072"/>
                <a:gd name="connsiteX3" fmla="*/ 25441 w 1963574"/>
                <a:gd name="connsiteY3" fmla="*/ 1949156 h 2507072"/>
                <a:gd name="connsiteX0" fmla="*/ 136131 w 2074264"/>
                <a:gd name="connsiteY0" fmla="*/ 1951734 h 2594431"/>
                <a:gd name="connsiteX1" fmla="*/ 1102731 w 2074264"/>
                <a:gd name="connsiteY1" fmla="*/ 18534 h 2594431"/>
                <a:gd name="connsiteX2" fmla="*/ 2069331 w 2074264"/>
                <a:gd name="connsiteY2" fmla="*/ 1951734 h 2594431"/>
                <a:gd name="connsiteX3" fmla="*/ 136131 w 2074264"/>
                <a:gd name="connsiteY3" fmla="*/ 1951734 h 2594431"/>
                <a:gd name="connsiteX0" fmla="*/ 136540 w 2075993"/>
                <a:gd name="connsiteY0" fmla="*/ 1951734 h 2609294"/>
                <a:gd name="connsiteX1" fmla="*/ 1103140 w 2075993"/>
                <a:gd name="connsiteY1" fmla="*/ 18534 h 2609294"/>
                <a:gd name="connsiteX2" fmla="*/ 2069740 w 2075993"/>
                <a:gd name="connsiteY2" fmla="*/ 1951734 h 2609294"/>
                <a:gd name="connsiteX3" fmla="*/ 136540 w 2075993"/>
                <a:gd name="connsiteY3" fmla="*/ 1951734 h 2609294"/>
                <a:gd name="connsiteX0" fmla="*/ 114088 w 2112229"/>
                <a:gd name="connsiteY0" fmla="*/ 1951734 h 2736977"/>
                <a:gd name="connsiteX1" fmla="*/ 1080688 w 2112229"/>
                <a:gd name="connsiteY1" fmla="*/ 18534 h 2736977"/>
                <a:gd name="connsiteX2" fmla="*/ 2047288 w 2112229"/>
                <a:gd name="connsiteY2" fmla="*/ 1951734 h 2736977"/>
                <a:gd name="connsiteX3" fmla="*/ 114088 w 2112229"/>
                <a:gd name="connsiteY3" fmla="*/ 1951734 h 2736977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26979 w 2067080"/>
                <a:gd name="connsiteY0" fmla="*/ 1933200 h 2774627"/>
                <a:gd name="connsiteX1" fmla="*/ 1093579 w 2067080"/>
                <a:gd name="connsiteY1" fmla="*/ 0 h 2774627"/>
                <a:gd name="connsiteX2" fmla="*/ 2060179 w 2067080"/>
                <a:gd name="connsiteY2" fmla="*/ 1933200 h 2774627"/>
                <a:gd name="connsiteX3" fmla="*/ 126979 w 2067080"/>
                <a:gd name="connsiteY3" fmla="*/ 1933200 h 2774627"/>
                <a:gd name="connsiteX0" fmla="*/ 109074 w 2146485"/>
                <a:gd name="connsiteY0" fmla="*/ 1933200 h 2579597"/>
                <a:gd name="connsiteX1" fmla="*/ 1075674 w 2146485"/>
                <a:gd name="connsiteY1" fmla="*/ 0 h 2579597"/>
                <a:gd name="connsiteX2" fmla="*/ 2042274 w 2146485"/>
                <a:gd name="connsiteY2" fmla="*/ 1933200 h 2579597"/>
                <a:gd name="connsiteX3" fmla="*/ 109074 w 2146485"/>
                <a:gd name="connsiteY3" fmla="*/ 1933200 h 2579597"/>
                <a:gd name="connsiteX0" fmla="*/ 144255 w 2023842"/>
                <a:gd name="connsiteY0" fmla="*/ 2031523 h 2464607"/>
                <a:gd name="connsiteX1" fmla="*/ 1002700 w 2023842"/>
                <a:gd name="connsiteY1" fmla="*/ 0 h 2464607"/>
                <a:gd name="connsiteX2" fmla="*/ 1969300 w 2023842"/>
                <a:gd name="connsiteY2" fmla="*/ 1933200 h 2464607"/>
                <a:gd name="connsiteX3" fmla="*/ 144255 w 2023842"/>
                <a:gd name="connsiteY3" fmla="*/ 2031523 h 2464607"/>
                <a:gd name="connsiteX0" fmla="*/ 13859 w 1843456"/>
                <a:gd name="connsiteY0" fmla="*/ 2031523 h 2606642"/>
                <a:gd name="connsiteX1" fmla="*/ 872304 w 1843456"/>
                <a:gd name="connsiteY1" fmla="*/ 0 h 2606642"/>
                <a:gd name="connsiteX2" fmla="*/ 1779910 w 1843456"/>
                <a:gd name="connsiteY2" fmla="*/ 2473974 h 2606642"/>
                <a:gd name="connsiteX3" fmla="*/ 13859 w 1843456"/>
                <a:gd name="connsiteY3" fmla="*/ 2031523 h 2606642"/>
                <a:gd name="connsiteX0" fmla="*/ 12743 w 1958219"/>
                <a:gd name="connsiteY0" fmla="*/ 2100349 h 2625597"/>
                <a:gd name="connsiteX1" fmla="*/ 979343 w 1958219"/>
                <a:gd name="connsiteY1" fmla="*/ 0 h 2625597"/>
                <a:gd name="connsiteX2" fmla="*/ 1886949 w 1958219"/>
                <a:gd name="connsiteY2" fmla="*/ 2473974 h 2625597"/>
                <a:gd name="connsiteX3" fmla="*/ 12743 w 1958219"/>
                <a:gd name="connsiteY3" fmla="*/ 2100349 h 2625597"/>
                <a:gd name="connsiteX0" fmla="*/ 13689 w 1959165"/>
                <a:gd name="connsiteY0" fmla="*/ 2100349 h 2637554"/>
                <a:gd name="connsiteX1" fmla="*/ 980289 w 1959165"/>
                <a:gd name="connsiteY1" fmla="*/ 0 h 2637554"/>
                <a:gd name="connsiteX2" fmla="*/ 1887895 w 1959165"/>
                <a:gd name="connsiteY2" fmla="*/ 2473974 h 2637554"/>
                <a:gd name="connsiteX3" fmla="*/ 13689 w 1959165"/>
                <a:gd name="connsiteY3" fmla="*/ 2100349 h 2637554"/>
                <a:gd name="connsiteX0" fmla="*/ 16398 w 2112092"/>
                <a:gd name="connsiteY0" fmla="*/ 2100349 h 2563335"/>
                <a:gd name="connsiteX1" fmla="*/ 982998 w 2112092"/>
                <a:gd name="connsiteY1" fmla="*/ 0 h 2563335"/>
                <a:gd name="connsiteX2" fmla="*/ 1890604 w 2112092"/>
                <a:gd name="connsiteY2" fmla="*/ 2473974 h 2563335"/>
                <a:gd name="connsiteX3" fmla="*/ 16398 w 2112092"/>
                <a:gd name="connsiteY3" fmla="*/ 2100349 h 2563335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10561"/>
                <a:gd name="connsiteY0" fmla="*/ 2100349 h 2605374"/>
                <a:gd name="connsiteX1" fmla="*/ 1044868 w 2110561"/>
                <a:gd name="connsiteY1" fmla="*/ 0 h 2605374"/>
                <a:gd name="connsiteX2" fmla="*/ 1952474 w 2110561"/>
                <a:gd name="connsiteY2" fmla="*/ 2473974 h 2605374"/>
                <a:gd name="connsiteX3" fmla="*/ 78268 w 2110561"/>
                <a:gd name="connsiteY3" fmla="*/ 2100349 h 2605374"/>
                <a:gd name="connsiteX0" fmla="*/ 73556 w 2048174"/>
                <a:gd name="connsiteY0" fmla="*/ 2100349 h 2799138"/>
                <a:gd name="connsiteX1" fmla="*/ 1040156 w 2048174"/>
                <a:gd name="connsiteY1" fmla="*/ 0 h 2799138"/>
                <a:gd name="connsiteX2" fmla="*/ 1947762 w 2048174"/>
                <a:gd name="connsiteY2" fmla="*/ 2473974 h 2799138"/>
                <a:gd name="connsiteX3" fmla="*/ 73556 w 2048174"/>
                <a:gd name="connsiteY3" fmla="*/ 2100349 h 2799138"/>
                <a:gd name="connsiteX0" fmla="*/ 61554 w 1939612"/>
                <a:gd name="connsiteY0" fmla="*/ 2100349 h 2964462"/>
                <a:gd name="connsiteX1" fmla="*/ 1028154 w 1939612"/>
                <a:gd name="connsiteY1" fmla="*/ 0 h 2964462"/>
                <a:gd name="connsiteX2" fmla="*/ 1935760 w 1939612"/>
                <a:gd name="connsiteY2" fmla="*/ 2473974 h 2964462"/>
                <a:gd name="connsiteX3" fmla="*/ 61554 w 1939612"/>
                <a:gd name="connsiteY3" fmla="*/ 2100349 h 2964462"/>
                <a:gd name="connsiteX0" fmla="*/ 70977 w 2013032"/>
                <a:gd name="connsiteY0" fmla="*/ 2100349 h 3160688"/>
                <a:gd name="connsiteX1" fmla="*/ 1037577 w 2013032"/>
                <a:gd name="connsiteY1" fmla="*/ 0 h 3160688"/>
                <a:gd name="connsiteX2" fmla="*/ 1945183 w 2013032"/>
                <a:gd name="connsiteY2" fmla="*/ 2473974 h 3160688"/>
                <a:gd name="connsiteX3" fmla="*/ 70977 w 2013032"/>
                <a:gd name="connsiteY3" fmla="*/ 2100349 h 3160688"/>
                <a:gd name="connsiteX0" fmla="*/ 70977 w 2075582"/>
                <a:gd name="connsiteY0" fmla="*/ 2100349 h 3160688"/>
                <a:gd name="connsiteX1" fmla="*/ 1037577 w 2075582"/>
                <a:gd name="connsiteY1" fmla="*/ 0 h 3160688"/>
                <a:gd name="connsiteX2" fmla="*/ 1945183 w 2075582"/>
                <a:gd name="connsiteY2" fmla="*/ 2473974 h 3160688"/>
                <a:gd name="connsiteX3" fmla="*/ 70977 w 2075582"/>
                <a:gd name="connsiteY3" fmla="*/ 2100349 h 3160688"/>
                <a:gd name="connsiteX0" fmla="*/ 213954 w 2218559"/>
                <a:gd name="connsiteY0" fmla="*/ 2100349 h 3075558"/>
                <a:gd name="connsiteX1" fmla="*/ 1180554 w 2218559"/>
                <a:gd name="connsiteY1" fmla="*/ 0 h 3075558"/>
                <a:gd name="connsiteX2" fmla="*/ 2088160 w 2218559"/>
                <a:gd name="connsiteY2" fmla="*/ 2473974 h 3075558"/>
                <a:gd name="connsiteX3" fmla="*/ 213954 w 2218559"/>
                <a:gd name="connsiteY3" fmla="*/ 2100349 h 3075558"/>
                <a:gd name="connsiteX0" fmla="*/ 224108 w 2298222"/>
                <a:gd name="connsiteY0" fmla="*/ 2100349 h 2919187"/>
                <a:gd name="connsiteX1" fmla="*/ 1190708 w 2298222"/>
                <a:gd name="connsiteY1" fmla="*/ 0 h 2919187"/>
                <a:gd name="connsiteX2" fmla="*/ 2098314 w 2298222"/>
                <a:gd name="connsiteY2" fmla="*/ 2473974 h 2919187"/>
                <a:gd name="connsiteX3" fmla="*/ 224108 w 2298222"/>
                <a:gd name="connsiteY3" fmla="*/ 2100349 h 2919187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411300"/>
                <a:gd name="connsiteY0" fmla="*/ 2100349 h 2867196"/>
                <a:gd name="connsiteX1" fmla="*/ 1196120 w 2411300"/>
                <a:gd name="connsiteY1" fmla="*/ 0 h 2867196"/>
                <a:gd name="connsiteX2" fmla="*/ 2103726 w 2411300"/>
                <a:gd name="connsiteY2" fmla="*/ 2473974 h 2867196"/>
                <a:gd name="connsiteX3" fmla="*/ 229520 w 2411300"/>
                <a:gd name="connsiteY3" fmla="*/ 2100349 h 2867196"/>
                <a:gd name="connsiteX0" fmla="*/ 246472 w 2527883"/>
                <a:gd name="connsiteY0" fmla="*/ 2100349 h 2529006"/>
                <a:gd name="connsiteX1" fmla="*/ 1213072 w 2527883"/>
                <a:gd name="connsiteY1" fmla="*/ 0 h 2529006"/>
                <a:gd name="connsiteX2" fmla="*/ 2120678 w 2527883"/>
                <a:gd name="connsiteY2" fmla="*/ 2473974 h 2529006"/>
                <a:gd name="connsiteX3" fmla="*/ 246472 w 2527883"/>
                <a:gd name="connsiteY3" fmla="*/ 2100349 h 2529006"/>
                <a:gd name="connsiteX0" fmla="*/ 17153 w 2298564"/>
                <a:gd name="connsiteY0" fmla="*/ 2100349 h 2538347"/>
                <a:gd name="connsiteX1" fmla="*/ 983753 w 2298564"/>
                <a:gd name="connsiteY1" fmla="*/ 0 h 2538347"/>
                <a:gd name="connsiteX2" fmla="*/ 1891359 w 2298564"/>
                <a:gd name="connsiteY2" fmla="*/ 2473974 h 2538347"/>
                <a:gd name="connsiteX3" fmla="*/ 17153 w 2298564"/>
                <a:gd name="connsiteY3" fmla="*/ 2100349 h 2538347"/>
                <a:gd name="connsiteX0" fmla="*/ 8475 w 2289886"/>
                <a:gd name="connsiteY0" fmla="*/ 2100349 h 2571921"/>
                <a:gd name="connsiteX1" fmla="*/ 975075 w 2289886"/>
                <a:gd name="connsiteY1" fmla="*/ 0 h 2571921"/>
                <a:gd name="connsiteX2" fmla="*/ 1882681 w 2289886"/>
                <a:gd name="connsiteY2" fmla="*/ 2473974 h 2571921"/>
                <a:gd name="connsiteX3" fmla="*/ 8475 w 2289886"/>
                <a:gd name="connsiteY3" fmla="*/ 2100349 h 2571921"/>
                <a:gd name="connsiteX0" fmla="*/ 4823 w 2072009"/>
                <a:gd name="connsiteY0" fmla="*/ 2100349 h 2733252"/>
                <a:gd name="connsiteX1" fmla="*/ 971423 w 2072009"/>
                <a:gd name="connsiteY1" fmla="*/ 0 h 2733252"/>
                <a:gd name="connsiteX2" fmla="*/ 1544733 w 2072009"/>
                <a:gd name="connsiteY2" fmla="*/ 2680451 h 2733252"/>
                <a:gd name="connsiteX3" fmla="*/ 4823 w 2072009"/>
                <a:gd name="connsiteY3" fmla="*/ 2100349 h 2733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2009" h="2733252">
                  <a:moveTo>
                    <a:pt x="4823" y="2100349"/>
                  </a:moveTo>
                  <a:cubicBezTo>
                    <a:pt x="-90729" y="1653607"/>
                    <a:pt x="1268656" y="1150375"/>
                    <a:pt x="971423" y="0"/>
                  </a:cubicBezTo>
                  <a:cubicBezTo>
                    <a:pt x="2385003" y="1342490"/>
                    <a:pt x="2276104" y="2497541"/>
                    <a:pt x="1544733" y="2680451"/>
                  </a:cubicBezTo>
                  <a:cubicBezTo>
                    <a:pt x="813362" y="2863361"/>
                    <a:pt x="100375" y="2547091"/>
                    <a:pt x="4823" y="2100349"/>
                  </a:cubicBezTo>
                  <a:close/>
                </a:path>
              </a:pathLst>
            </a:custGeom>
            <a:gradFill flip="none" rotWithShape="1">
              <a:gsLst>
                <a:gs pos="85000">
                  <a:schemeClr val="bg1">
                    <a:alpha val="90000"/>
                  </a:schemeClr>
                </a:gs>
                <a:gs pos="19000">
                  <a:schemeClr val="bg1">
                    <a:alpha val="3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 dirty="0"/>
            </a:p>
          </p:txBody>
        </p:sp>
        <p:sp>
          <p:nvSpPr>
            <p:cNvPr id="7" name="Isosceles Triangle 1">
              <a:extLst>
                <a:ext uri="{FF2B5EF4-FFF2-40B4-BE49-F238E27FC236}">
                  <a16:creationId xmlns:a16="http://schemas.microsoft.com/office/drawing/2014/main" id="{C07E4C52-B98D-6904-2574-10F28860897C}"/>
                </a:ext>
              </a:extLst>
            </p:cNvPr>
            <p:cNvSpPr/>
            <p:nvPr/>
          </p:nvSpPr>
          <p:spPr>
            <a:xfrm rot="17277755">
              <a:off x="3049065" y="2134925"/>
              <a:ext cx="541066" cy="1052016"/>
            </a:xfrm>
            <a:custGeom>
              <a:avLst/>
              <a:gdLst>
                <a:gd name="connsiteX0" fmla="*/ 0 w 1933200"/>
                <a:gd name="connsiteY0" fmla="*/ 1933200 h 1933200"/>
                <a:gd name="connsiteX1" fmla="*/ 966600 w 1933200"/>
                <a:gd name="connsiteY1" fmla="*/ 0 h 1933200"/>
                <a:gd name="connsiteX2" fmla="*/ 1933200 w 1933200"/>
                <a:gd name="connsiteY2" fmla="*/ 1933200 h 1933200"/>
                <a:gd name="connsiteX3" fmla="*/ 0 w 1933200"/>
                <a:gd name="connsiteY3" fmla="*/ 1933200 h 1933200"/>
                <a:gd name="connsiteX0" fmla="*/ 21066 w 1954266"/>
                <a:gd name="connsiteY0" fmla="*/ 1933200 h 2174850"/>
                <a:gd name="connsiteX1" fmla="*/ 987666 w 1954266"/>
                <a:gd name="connsiteY1" fmla="*/ 0 h 2174850"/>
                <a:gd name="connsiteX2" fmla="*/ 1954266 w 1954266"/>
                <a:gd name="connsiteY2" fmla="*/ 1933200 h 2174850"/>
                <a:gd name="connsiteX3" fmla="*/ 21066 w 1954266"/>
                <a:gd name="connsiteY3" fmla="*/ 1933200 h 2174850"/>
                <a:gd name="connsiteX0" fmla="*/ 21066 w 1987907"/>
                <a:gd name="connsiteY0" fmla="*/ 1933200 h 2305244"/>
                <a:gd name="connsiteX1" fmla="*/ 987666 w 1987907"/>
                <a:gd name="connsiteY1" fmla="*/ 0 h 2305244"/>
                <a:gd name="connsiteX2" fmla="*/ 1954266 w 1987907"/>
                <a:gd name="connsiteY2" fmla="*/ 1933200 h 2305244"/>
                <a:gd name="connsiteX3" fmla="*/ 21066 w 1987907"/>
                <a:gd name="connsiteY3" fmla="*/ 1933200 h 2305244"/>
                <a:gd name="connsiteX0" fmla="*/ 21066 w 2106370"/>
                <a:gd name="connsiteY0" fmla="*/ 1933200 h 2094339"/>
                <a:gd name="connsiteX1" fmla="*/ 987666 w 2106370"/>
                <a:gd name="connsiteY1" fmla="*/ 0 h 2094339"/>
                <a:gd name="connsiteX2" fmla="*/ 1954266 w 2106370"/>
                <a:gd name="connsiteY2" fmla="*/ 1933200 h 2094339"/>
                <a:gd name="connsiteX3" fmla="*/ 21066 w 2106370"/>
                <a:gd name="connsiteY3" fmla="*/ 1933200 h 2094339"/>
                <a:gd name="connsiteX0" fmla="*/ 21066 w 1959199"/>
                <a:gd name="connsiteY0" fmla="*/ 1933200 h 2397819"/>
                <a:gd name="connsiteX1" fmla="*/ 987666 w 1959199"/>
                <a:gd name="connsiteY1" fmla="*/ 0 h 2397819"/>
                <a:gd name="connsiteX2" fmla="*/ 1954266 w 1959199"/>
                <a:gd name="connsiteY2" fmla="*/ 1933200 h 2397819"/>
                <a:gd name="connsiteX3" fmla="*/ 21066 w 1959199"/>
                <a:gd name="connsiteY3" fmla="*/ 1933200 h 2397819"/>
                <a:gd name="connsiteX0" fmla="*/ 25441 w 1963574"/>
                <a:gd name="connsiteY0" fmla="*/ 1933200 h 2491116"/>
                <a:gd name="connsiteX1" fmla="*/ 992041 w 1963574"/>
                <a:gd name="connsiteY1" fmla="*/ 0 h 2491116"/>
                <a:gd name="connsiteX2" fmla="*/ 1958641 w 1963574"/>
                <a:gd name="connsiteY2" fmla="*/ 1933200 h 2491116"/>
                <a:gd name="connsiteX3" fmla="*/ 25441 w 1963574"/>
                <a:gd name="connsiteY3" fmla="*/ 1933200 h 2491116"/>
                <a:gd name="connsiteX0" fmla="*/ 25441 w 1963574"/>
                <a:gd name="connsiteY0" fmla="*/ 1949156 h 2507072"/>
                <a:gd name="connsiteX1" fmla="*/ 992041 w 1963574"/>
                <a:gd name="connsiteY1" fmla="*/ 15956 h 2507072"/>
                <a:gd name="connsiteX2" fmla="*/ 1958641 w 1963574"/>
                <a:gd name="connsiteY2" fmla="*/ 1949156 h 2507072"/>
                <a:gd name="connsiteX3" fmla="*/ 25441 w 1963574"/>
                <a:gd name="connsiteY3" fmla="*/ 1949156 h 2507072"/>
                <a:gd name="connsiteX0" fmla="*/ 136131 w 2074264"/>
                <a:gd name="connsiteY0" fmla="*/ 1951734 h 2594431"/>
                <a:gd name="connsiteX1" fmla="*/ 1102731 w 2074264"/>
                <a:gd name="connsiteY1" fmla="*/ 18534 h 2594431"/>
                <a:gd name="connsiteX2" fmla="*/ 2069331 w 2074264"/>
                <a:gd name="connsiteY2" fmla="*/ 1951734 h 2594431"/>
                <a:gd name="connsiteX3" fmla="*/ 136131 w 2074264"/>
                <a:gd name="connsiteY3" fmla="*/ 1951734 h 2594431"/>
                <a:gd name="connsiteX0" fmla="*/ 136540 w 2075993"/>
                <a:gd name="connsiteY0" fmla="*/ 1951734 h 2609294"/>
                <a:gd name="connsiteX1" fmla="*/ 1103140 w 2075993"/>
                <a:gd name="connsiteY1" fmla="*/ 18534 h 2609294"/>
                <a:gd name="connsiteX2" fmla="*/ 2069740 w 2075993"/>
                <a:gd name="connsiteY2" fmla="*/ 1951734 h 2609294"/>
                <a:gd name="connsiteX3" fmla="*/ 136540 w 2075993"/>
                <a:gd name="connsiteY3" fmla="*/ 1951734 h 2609294"/>
                <a:gd name="connsiteX0" fmla="*/ 114088 w 2112229"/>
                <a:gd name="connsiteY0" fmla="*/ 1951734 h 2736977"/>
                <a:gd name="connsiteX1" fmla="*/ 1080688 w 2112229"/>
                <a:gd name="connsiteY1" fmla="*/ 18534 h 2736977"/>
                <a:gd name="connsiteX2" fmla="*/ 2047288 w 2112229"/>
                <a:gd name="connsiteY2" fmla="*/ 1951734 h 2736977"/>
                <a:gd name="connsiteX3" fmla="*/ 114088 w 2112229"/>
                <a:gd name="connsiteY3" fmla="*/ 1951734 h 2736977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26979 w 2067080"/>
                <a:gd name="connsiteY0" fmla="*/ 1933200 h 2774627"/>
                <a:gd name="connsiteX1" fmla="*/ 1093579 w 2067080"/>
                <a:gd name="connsiteY1" fmla="*/ 0 h 2774627"/>
                <a:gd name="connsiteX2" fmla="*/ 2060179 w 2067080"/>
                <a:gd name="connsiteY2" fmla="*/ 1933200 h 2774627"/>
                <a:gd name="connsiteX3" fmla="*/ 126979 w 2067080"/>
                <a:gd name="connsiteY3" fmla="*/ 1933200 h 2774627"/>
                <a:gd name="connsiteX0" fmla="*/ 109074 w 2146485"/>
                <a:gd name="connsiteY0" fmla="*/ 1933200 h 2579597"/>
                <a:gd name="connsiteX1" fmla="*/ 1075674 w 2146485"/>
                <a:gd name="connsiteY1" fmla="*/ 0 h 2579597"/>
                <a:gd name="connsiteX2" fmla="*/ 2042274 w 2146485"/>
                <a:gd name="connsiteY2" fmla="*/ 1933200 h 2579597"/>
                <a:gd name="connsiteX3" fmla="*/ 109074 w 2146485"/>
                <a:gd name="connsiteY3" fmla="*/ 1933200 h 2579597"/>
                <a:gd name="connsiteX0" fmla="*/ 144255 w 2023842"/>
                <a:gd name="connsiteY0" fmla="*/ 2031523 h 2464607"/>
                <a:gd name="connsiteX1" fmla="*/ 1002700 w 2023842"/>
                <a:gd name="connsiteY1" fmla="*/ 0 h 2464607"/>
                <a:gd name="connsiteX2" fmla="*/ 1969300 w 2023842"/>
                <a:gd name="connsiteY2" fmla="*/ 1933200 h 2464607"/>
                <a:gd name="connsiteX3" fmla="*/ 144255 w 2023842"/>
                <a:gd name="connsiteY3" fmla="*/ 2031523 h 2464607"/>
                <a:gd name="connsiteX0" fmla="*/ 13859 w 1843456"/>
                <a:gd name="connsiteY0" fmla="*/ 2031523 h 2606642"/>
                <a:gd name="connsiteX1" fmla="*/ 872304 w 1843456"/>
                <a:gd name="connsiteY1" fmla="*/ 0 h 2606642"/>
                <a:gd name="connsiteX2" fmla="*/ 1779910 w 1843456"/>
                <a:gd name="connsiteY2" fmla="*/ 2473974 h 2606642"/>
                <a:gd name="connsiteX3" fmla="*/ 13859 w 1843456"/>
                <a:gd name="connsiteY3" fmla="*/ 2031523 h 2606642"/>
                <a:gd name="connsiteX0" fmla="*/ 12743 w 1958219"/>
                <a:gd name="connsiteY0" fmla="*/ 2100349 h 2625597"/>
                <a:gd name="connsiteX1" fmla="*/ 979343 w 1958219"/>
                <a:gd name="connsiteY1" fmla="*/ 0 h 2625597"/>
                <a:gd name="connsiteX2" fmla="*/ 1886949 w 1958219"/>
                <a:gd name="connsiteY2" fmla="*/ 2473974 h 2625597"/>
                <a:gd name="connsiteX3" fmla="*/ 12743 w 1958219"/>
                <a:gd name="connsiteY3" fmla="*/ 2100349 h 2625597"/>
                <a:gd name="connsiteX0" fmla="*/ 13689 w 1959165"/>
                <a:gd name="connsiteY0" fmla="*/ 2100349 h 2637554"/>
                <a:gd name="connsiteX1" fmla="*/ 980289 w 1959165"/>
                <a:gd name="connsiteY1" fmla="*/ 0 h 2637554"/>
                <a:gd name="connsiteX2" fmla="*/ 1887895 w 1959165"/>
                <a:gd name="connsiteY2" fmla="*/ 2473974 h 2637554"/>
                <a:gd name="connsiteX3" fmla="*/ 13689 w 1959165"/>
                <a:gd name="connsiteY3" fmla="*/ 2100349 h 2637554"/>
                <a:gd name="connsiteX0" fmla="*/ 16398 w 2112092"/>
                <a:gd name="connsiteY0" fmla="*/ 2100349 h 2563335"/>
                <a:gd name="connsiteX1" fmla="*/ 982998 w 2112092"/>
                <a:gd name="connsiteY1" fmla="*/ 0 h 2563335"/>
                <a:gd name="connsiteX2" fmla="*/ 1890604 w 2112092"/>
                <a:gd name="connsiteY2" fmla="*/ 2473974 h 2563335"/>
                <a:gd name="connsiteX3" fmla="*/ 16398 w 2112092"/>
                <a:gd name="connsiteY3" fmla="*/ 2100349 h 2563335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10561"/>
                <a:gd name="connsiteY0" fmla="*/ 2100349 h 2605374"/>
                <a:gd name="connsiteX1" fmla="*/ 1044868 w 2110561"/>
                <a:gd name="connsiteY1" fmla="*/ 0 h 2605374"/>
                <a:gd name="connsiteX2" fmla="*/ 1952474 w 2110561"/>
                <a:gd name="connsiteY2" fmla="*/ 2473974 h 2605374"/>
                <a:gd name="connsiteX3" fmla="*/ 78268 w 2110561"/>
                <a:gd name="connsiteY3" fmla="*/ 2100349 h 2605374"/>
                <a:gd name="connsiteX0" fmla="*/ 73556 w 2048174"/>
                <a:gd name="connsiteY0" fmla="*/ 2100349 h 2799138"/>
                <a:gd name="connsiteX1" fmla="*/ 1040156 w 2048174"/>
                <a:gd name="connsiteY1" fmla="*/ 0 h 2799138"/>
                <a:gd name="connsiteX2" fmla="*/ 1947762 w 2048174"/>
                <a:gd name="connsiteY2" fmla="*/ 2473974 h 2799138"/>
                <a:gd name="connsiteX3" fmla="*/ 73556 w 2048174"/>
                <a:gd name="connsiteY3" fmla="*/ 2100349 h 2799138"/>
                <a:gd name="connsiteX0" fmla="*/ 61554 w 1939612"/>
                <a:gd name="connsiteY0" fmla="*/ 2100349 h 2964462"/>
                <a:gd name="connsiteX1" fmla="*/ 1028154 w 1939612"/>
                <a:gd name="connsiteY1" fmla="*/ 0 h 2964462"/>
                <a:gd name="connsiteX2" fmla="*/ 1935760 w 1939612"/>
                <a:gd name="connsiteY2" fmla="*/ 2473974 h 2964462"/>
                <a:gd name="connsiteX3" fmla="*/ 61554 w 1939612"/>
                <a:gd name="connsiteY3" fmla="*/ 2100349 h 2964462"/>
                <a:gd name="connsiteX0" fmla="*/ 70977 w 2013032"/>
                <a:gd name="connsiteY0" fmla="*/ 2100349 h 3160688"/>
                <a:gd name="connsiteX1" fmla="*/ 1037577 w 2013032"/>
                <a:gd name="connsiteY1" fmla="*/ 0 h 3160688"/>
                <a:gd name="connsiteX2" fmla="*/ 1945183 w 2013032"/>
                <a:gd name="connsiteY2" fmla="*/ 2473974 h 3160688"/>
                <a:gd name="connsiteX3" fmla="*/ 70977 w 2013032"/>
                <a:gd name="connsiteY3" fmla="*/ 2100349 h 3160688"/>
                <a:gd name="connsiteX0" fmla="*/ 70977 w 2075582"/>
                <a:gd name="connsiteY0" fmla="*/ 2100349 h 3160688"/>
                <a:gd name="connsiteX1" fmla="*/ 1037577 w 2075582"/>
                <a:gd name="connsiteY1" fmla="*/ 0 h 3160688"/>
                <a:gd name="connsiteX2" fmla="*/ 1945183 w 2075582"/>
                <a:gd name="connsiteY2" fmla="*/ 2473974 h 3160688"/>
                <a:gd name="connsiteX3" fmla="*/ 70977 w 2075582"/>
                <a:gd name="connsiteY3" fmla="*/ 2100349 h 3160688"/>
                <a:gd name="connsiteX0" fmla="*/ 213954 w 2218559"/>
                <a:gd name="connsiteY0" fmla="*/ 2100349 h 3075558"/>
                <a:gd name="connsiteX1" fmla="*/ 1180554 w 2218559"/>
                <a:gd name="connsiteY1" fmla="*/ 0 h 3075558"/>
                <a:gd name="connsiteX2" fmla="*/ 2088160 w 2218559"/>
                <a:gd name="connsiteY2" fmla="*/ 2473974 h 3075558"/>
                <a:gd name="connsiteX3" fmla="*/ 213954 w 2218559"/>
                <a:gd name="connsiteY3" fmla="*/ 2100349 h 3075558"/>
                <a:gd name="connsiteX0" fmla="*/ 224108 w 2298222"/>
                <a:gd name="connsiteY0" fmla="*/ 2100349 h 2919187"/>
                <a:gd name="connsiteX1" fmla="*/ 1190708 w 2298222"/>
                <a:gd name="connsiteY1" fmla="*/ 0 h 2919187"/>
                <a:gd name="connsiteX2" fmla="*/ 2098314 w 2298222"/>
                <a:gd name="connsiteY2" fmla="*/ 2473974 h 2919187"/>
                <a:gd name="connsiteX3" fmla="*/ 224108 w 2298222"/>
                <a:gd name="connsiteY3" fmla="*/ 2100349 h 2919187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411300"/>
                <a:gd name="connsiteY0" fmla="*/ 2100349 h 2867196"/>
                <a:gd name="connsiteX1" fmla="*/ 1196120 w 2411300"/>
                <a:gd name="connsiteY1" fmla="*/ 0 h 2867196"/>
                <a:gd name="connsiteX2" fmla="*/ 2103726 w 2411300"/>
                <a:gd name="connsiteY2" fmla="*/ 2473974 h 2867196"/>
                <a:gd name="connsiteX3" fmla="*/ 229520 w 2411300"/>
                <a:gd name="connsiteY3" fmla="*/ 2100349 h 2867196"/>
                <a:gd name="connsiteX0" fmla="*/ 246472 w 2527883"/>
                <a:gd name="connsiteY0" fmla="*/ 2100349 h 2529006"/>
                <a:gd name="connsiteX1" fmla="*/ 1213072 w 2527883"/>
                <a:gd name="connsiteY1" fmla="*/ 0 h 2529006"/>
                <a:gd name="connsiteX2" fmla="*/ 2120678 w 2527883"/>
                <a:gd name="connsiteY2" fmla="*/ 2473974 h 2529006"/>
                <a:gd name="connsiteX3" fmla="*/ 246472 w 2527883"/>
                <a:gd name="connsiteY3" fmla="*/ 2100349 h 2529006"/>
                <a:gd name="connsiteX0" fmla="*/ 17153 w 2298564"/>
                <a:gd name="connsiteY0" fmla="*/ 2100349 h 2538347"/>
                <a:gd name="connsiteX1" fmla="*/ 983753 w 2298564"/>
                <a:gd name="connsiteY1" fmla="*/ 0 h 2538347"/>
                <a:gd name="connsiteX2" fmla="*/ 1891359 w 2298564"/>
                <a:gd name="connsiteY2" fmla="*/ 2473974 h 2538347"/>
                <a:gd name="connsiteX3" fmla="*/ 17153 w 2298564"/>
                <a:gd name="connsiteY3" fmla="*/ 2100349 h 2538347"/>
                <a:gd name="connsiteX0" fmla="*/ 8475 w 2289886"/>
                <a:gd name="connsiteY0" fmla="*/ 2100349 h 2571921"/>
                <a:gd name="connsiteX1" fmla="*/ 975075 w 2289886"/>
                <a:gd name="connsiteY1" fmla="*/ 0 h 2571921"/>
                <a:gd name="connsiteX2" fmla="*/ 1882681 w 2289886"/>
                <a:gd name="connsiteY2" fmla="*/ 2473974 h 2571921"/>
                <a:gd name="connsiteX3" fmla="*/ 8475 w 2289886"/>
                <a:gd name="connsiteY3" fmla="*/ 2100349 h 2571921"/>
                <a:gd name="connsiteX0" fmla="*/ 4823 w 2072009"/>
                <a:gd name="connsiteY0" fmla="*/ 2100349 h 2733252"/>
                <a:gd name="connsiteX1" fmla="*/ 971423 w 2072009"/>
                <a:gd name="connsiteY1" fmla="*/ 0 h 2733252"/>
                <a:gd name="connsiteX2" fmla="*/ 1544733 w 2072009"/>
                <a:gd name="connsiteY2" fmla="*/ 2680451 h 2733252"/>
                <a:gd name="connsiteX3" fmla="*/ 4823 w 2072009"/>
                <a:gd name="connsiteY3" fmla="*/ 2100349 h 2733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2009" h="2733252">
                  <a:moveTo>
                    <a:pt x="4823" y="2100349"/>
                  </a:moveTo>
                  <a:cubicBezTo>
                    <a:pt x="-90729" y="1653607"/>
                    <a:pt x="1268656" y="1150375"/>
                    <a:pt x="971423" y="0"/>
                  </a:cubicBezTo>
                  <a:cubicBezTo>
                    <a:pt x="2385003" y="1342490"/>
                    <a:pt x="2276104" y="2497541"/>
                    <a:pt x="1544733" y="2680451"/>
                  </a:cubicBezTo>
                  <a:cubicBezTo>
                    <a:pt x="813362" y="2863361"/>
                    <a:pt x="100375" y="2547091"/>
                    <a:pt x="4823" y="210034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15000"/>
                  </a:schemeClr>
                </a:gs>
                <a:gs pos="0">
                  <a:schemeClr val="bg1">
                    <a:alpha val="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8" name="Isosceles Triangle 1">
              <a:extLst>
                <a:ext uri="{FF2B5EF4-FFF2-40B4-BE49-F238E27FC236}">
                  <a16:creationId xmlns:a16="http://schemas.microsoft.com/office/drawing/2014/main" id="{7EBCCBAD-6084-FA8B-82ED-2873E5C50298}"/>
                </a:ext>
              </a:extLst>
            </p:cNvPr>
            <p:cNvSpPr/>
            <p:nvPr/>
          </p:nvSpPr>
          <p:spPr>
            <a:xfrm rot="9678929">
              <a:off x="1699956" y="3689078"/>
              <a:ext cx="607660" cy="1677606"/>
            </a:xfrm>
            <a:custGeom>
              <a:avLst/>
              <a:gdLst>
                <a:gd name="connsiteX0" fmla="*/ 0 w 1933200"/>
                <a:gd name="connsiteY0" fmla="*/ 1933200 h 1933200"/>
                <a:gd name="connsiteX1" fmla="*/ 966600 w 1933200"/>
                <a:gd name="connsiteY1" fmla="*/ 0 h 1933200"/>
                <a:gd name="connsiteX2" fmla="*/ 1933200 w 1933200"/>
                <a:gd name="connsiteY2" fmla="*/ 1933200 h 1933200"/>
                <a:gd name="connsiteX3" fmla="*/ 0 w 1933200"/>
                <a:gd name="connsiteY3" fmla="*/ 1933200 h 1933200"/>
                <a:gd name="connsiteX0" fmla="*/ 21066 w 1954266"/>
                <a:gd name="connsiteY0" fmla="*/ 1933200 h 2174850"/>
                <a:gd name="connsiteX1" fmla="*/ 987666 w 1954266"/>
                <a:gd name="connsiteY1" fmla="*/ 0 h 2174850"/>
                <a:gd name="connsiteX2" fmla="*/ 1954266 w 1954266"/>
                <a:gd name="connsiteY2" fmla="*/ 1933200 h 2174850"/>
                <a:gd name="connsiteX3" fmla="*/ 21066 w 1954266"/>
                <a:gd name="connsiteY3" fmla="*/ 1933200 h 2174850"/>
                <a:gd name="connsiteX0" fmla="*/ 21066 w 1987907"/>
                <a:gd name="connsiteY0" fmla="*/ 1933200 h 2305244"/>
                <a:gd name="connsiteX1" fmla="*/ 987666 w 1987907"/>
                <a:gd name="connsiteY1" fmla="*/ 0 h 2305244"/>
                <a:gd name="connsiteX2" fmla="*/ 1954266 w 1987907"/>
                <a:gd name="connsiteY2" fmla="*/ 1933200 h 2305244"/>
                <a:gd name="connsiteX3" fmla="*/ 21066 w 1987907"/>
                <a:gd name="connsiteY3" fmla="*/ 1933200 h 2305244"/>
                <a:gd name="connsiteX0" fmla="*/ 21066 w 2106370"/>
                <a:gd name="connsiteY0" fmla="*/ 1933200 h 2094339"/>
                <a:gd name="connsiteX1" fmla="*/ 987666 w 2106370"/>
                <a:gd name="connsiteY1" fmla="*/ 0 h 2094339"/>
                <a:gd name="connsiteX2" fmla="*/ 1954266 w 2106370"/>
                <a:gd name="connsiteY2" fmla="*/ 1933200 h 2094339"/>
                <a:gd name="connsiteX3" fmla="*/ 21066 w 2106370"/>
                <a:gd name="connsiteY3" fmla="*/ 1933200 h 2094339"/>
                <a:gd name="connsiteX0" fmla="*/ 21066 w 1959199"/>
                <a:gd name="connsiteY0" fmla="*/ 1933200 h 2397819"/>
                <a:gd name="connsiteX1" fmla="*/ 987666 w 1959199"/>
                <a:gd name="connsiteY1" fmla="*/ 0 h 2397819"/>
                <a:gd name="connsiteX2" fmla="*/ 1954266 w 1959199"/>
                <a:gd name="connsiteY2" fmla="*/ 1933200 h 2397819"/>
                <a:gd name="connsiteX3" fmla="*/ 21066 w 1959199"/>
                <a:gd name="connsiteY3" fmla="*/ 1933200 h 2397819"/>
                <a:gd name="connsiteX0" fmla="*/ 25441 w 1963574"/>
                <a:gd name="connsiteY0" fmla="*/ 1933200 h 2491116"/>
                <a:gd name="connsiteX1" fmla="*/ 992041 w 1963574"/>
                <a:gd name="connsiteY1" fmla="*/ 0 h 2491116"/>
                <a:gd name="connsiteX2" fmla="*/ 1958641 w 1963574"/>
                <a:gd name="connsiteY2" fmla="*/ 1933200 h 2491116"/>
                <a:gd name="connsiteX3" fmla="*/ 25441 w 1963574"/>
                <a:gd name="connsiteY3" fmla="*/ 1933200 h 2491116"/>
                <a:gd name="connsiteX0" fmla="*/ 25441 w 1963574"/>
                <a:gd name="connsiteY0" fmla="*/ 1949156 h 2507072"/>
                <a:gd name="connsiteX1" fmla="*/ 992041 w 1963574"/>
                <a:gd name="connsiteY1" fmla="*/ 15956 h 2507072"/>
                <a:gd name="connsiteX2" fmla="*/ 1958641 w 1963574"/>
                <a:gd name="connsiteY2" fmla="*/ 1949156 h 2507072"/>
                <a:gd name="connsiteX3" fmla="*/ 25441 w 1963574"/>
                <a:gd name="connsiteY3" fmla="*/ 1949156 h 2507072"/>
                <a:gd name="connsiteX0" fmla="*/ 136131 w 2074264"/>
                <a:gd name="connsiteY0" fmla="*/ 1951734 h 2594431"/>
                <a:gd name="connsiteX1" fmla="*/ 1102731 w 2074264"/>
                <a:gd name="connsiteY1" fmla="*/ 18534 h 2594431"/>
                <a:gd name="connsiteX2" fmla="*/ 2069331 w 2074264"/>
                <a:gd name="connsiteY2" fmla="*/ 1951734 h 2594431"/>
                <a:gd name="connsiteX3" fmla="*/ 136131 w 2074264"/>
                <a:gd name="connsiteY3" fmla="*/ 1951734 h 2594431"/>
                <a:gd name="connsiteX0" fmla="*/ 136540 w 2075993"/>
                <a:gd name="connsiteY0" fmla="*/ 1951734 h 2609294"/>
                <a:gd name="connsiteX1" fmla="*/ 1103140 w 2075993"/>
                <a:gd name="connsiteY1" fmla="*/ 18534 h 2609294"/>
                <a:gd name="connsiteX2" fmla="*/ 2069740 w 2075993"/>
                <a:gd name="connsiteY2" fmla="*/ 1951734 h 2609294"/>
                <a:gd name="connsiteX3" fmla="*/ 136540 w 2075993"/>
                <a:gd name="connsiteY3" fmla="*/ 1951734 h 2609294"/>
                <a:gd name="connsiteX0" fmla="*/ 114088 w 2112229"/>
                <a:gd name="connsiteY0" fmla="*/ 1951734 h 2736977"/>
                <a:gd name="connsiteX1" fmla="*/ 1080688 w 2112229"/>
                <a:gd name="connsiteY1" fmla="*/ 18534 h 2736977"/>
                <a:gd name="connsiteX2" fmla="*/ 2047288 w 2112229"/>
                <a:gd name="connsiteY2" fmla="*/ 1951734 h 2736977"/>
                <a:gd name="connsiteX3" fmla="*/ 114088 w 2112229"/>
                <a:gd name="connsiteY3" fmla="*/ 1951734 h 2736977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26979 w 2067080"/>
                <a:gd name="connsiteY0" fmla="*/ 1933200 h 2774627"/>
                <a:gd name="connsiteX1" fmla="*/ 1093579 w 2067080"/>
                <a:gd name="connsiteY1" fmla="*/ 0 h 2774627"/>
                <a:gd name="connsiteX2" fmla="*/ 2060179 w 2067080"/>
                <a:gd name="connsiteY2" fmla="*/ 1933200 h 2774627"/>
                <a:gd name="connsiteX3" fmla="*/ 126979 w 2067080"/>
                <a:gd name="connsiteY3" fmla="*/ 1933200 h 2774627"/>
                <a:gd name="connsiteX0" fmla="*/ 109074 w 2146485"/>
                <a:gd name="connsiteY0" fmla="*/ 1933200 h 2579597"/>
                <a:gd name="connsiteX1" fmla="*/ 1075674 w 2146485"/>
                <a:gd name="connsiteY1" fmla="*/ 0 h 2579597"/>
                <a:gd name="connsiteX2" fmla="*/ 2042274 w 2146485"/>
                <a:gd name="connsiteY2" fmla="*/ 1933200 h 2579597"/>
                <a:gd name="connsiteX3" fmla="*/ 109074 w 2146485"/>
                <a:gd name="connsiteY3" fmla="*/ 1933200 h 2579597"/>
                <a:gd name="connsiteX0" fmla="*/ 144255 w 2023842"/>
                <a:gd name="connsiteY0" fmla="*/ 2031523 h 2464607"/>
                <a:gd name="connsiteX1" fmla="*/ 1002700 w 2023842"/>
                <a:gd name="connsiteY1" fmla="*/ 0 h 2464607"/>
                <a:gd name="connsiteX2" fmla="*/ 1969300 w 2023842"/>
                <a:gd name="connsiteY2" fmla="*/ 1933200 h 2464607"/>
                <a:gd name="connsiteX3" fmla="*/ 144255 w 2023842"/>
                <a:gd name="connsiteY3" fmla="*/ 2031523 h 2464607"/>
                <a:gd name="connsiteX0" fmla="*/ 13859 w 1843456"/>
                <a:gd name="connsiteY0" fmla="*/ 2031523 h 2606642"/>
                <a:gd name="connsiteX1" fmla="*/ 872304 w 1843456"/>
                <a:gd name="connsiteY1" fmla="*/ 0 h 2606642"/>
                <a:gd name="connsiteX2" fmla="*/ 1779910 w 1843456"/>
                <a:gd name="connsiteY2" fmla="*/ 2473974 h 2606642"/>
                <a:gd name="connsiteX3" fmla="*/ 13859 w 1843456"/>
                <a:gd name="connsiteY3" fmla="*/ 2031523 h 2606642"/>
                <a:gd name="connsiteX0" fmla="*/ 12743 w 1958219"/>
                <a:gd name="connsiteY0" fmla="*/ 2100349 h 2625597"/>
                <a:gd name="connsiteX1" fmla="*/ 979343 w 1958219"/>
                <a:gd name="connsiteY1" fmla="*/ 0 h 2625597"/>
                <a:gd name="connsiteX2" fmla="*/ 1886949 w 1958219"/>
                <a:gd name="connsiteY2" fmla="*/ 2473974 h 2625597"/>
                <a:gd name="connsiteX3" fmla="*/ 12743 w 1958219"/>
                <a:gd name="connsiteY3" fmla="*/ 2100349 h 2625597"/>
                <a:gd name="connsiteX0" fmla="*/ 13689 w 1959165"/>
                <a:gd name="connsiteY0" fmla="*/ 2100349 h 2637554"/>
                <a:gd name="connsiteX1" fmla="*/ 980289 w 1959165"/>
                <a:gd name="connsiteY1" fmla="*/ 0 h 2637554"/>
                <a:gd name="connsiteX2" fmla="*/ 1887895 w 1959165"/>
                <a:gd name="connsiteY2" fmla="*/ 2473974 h 2637554"/>
                <a:gd name="connsiteX3" fmla="*/ 13689 w 1959165"/>
                <a:gd name="connsiteY3" fmla="*/ 2100349 h 2637554"/>
                <a:gd name="connsiteX0" fmla="*/ 16398 w 2112092"/>
                <a:gd name="connsiteY0" fmla="*/ 2100349 h 2563335"/>
                <a:gd name="connsiteX1" fmla="*/ 982998 w 2112092"/>
                <a:gd name="connsiteY1" fmla="*/ 0 h 2563335"/>
                <a:gd name="connsiteX2" fmla="*/ 1890604 w 2112092"/>
                <a:gd name="connsiteY2" fmla="*/ 2473974 h 2563335"/>
                <a:gd name="connsiteX3" fmla="*/ 16398 w 2112092"/>
                <a:gd name="connsiteY3" fmla="*/ 2100349 h 2563335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10561"/>
                <a:gd name="connsiteY0" fmla="*/ 2100349 h 2605374"/>
                <a:gd name="connsiteX1" fmla="*/ 1044868 w 2110561"/>
                <a:gd name="connsiteY1" fmla="*/ 0 h 2605374"/>
                <a:gd name="connsiteX2" fmla="*/ 1952474 w 2110561"/>
                <a:gd name="connsiteY2" fmla="*/ 2473974 h 2605374"/>
                <a:gd name="connsiteX3" fmla="*/ 78268 w 2110561"/>
                <a:gd name="connsiteY3" fmla="*/ 2100349 h 2605374"/>
                <a:gd name="connsiteX0" fmla="*/ 73556 w 2048174"/>
                <a:gd name="connsiteY0" fmla="*/ 2100349 h 2799138"/>
                <a:gd name="connsiteX1" fmla="*/ 1040156 w 2048174"/>
                <a:gd name="connsiteY1" fmla="*/ 0 h 2799138"/>
                <a:gd name="connsiteX2" fmla="*/ 1947762 w 2048174"/>
                <a:gd name="connsiteY2" fmla="*/ 2473974 h 2799138"/>
                <a:gd name="connsiteX3" fmla="*/ 73556 w 2048174"/>
                <a:gd name="connsiteY3" fmla="*/ 2100349 h 2799138"/>
                <a:gd name="connsiteX0" fmla="*/ 61554 w 1939612"/>
                <a:gd name="connsiteY0" fmla="*/ 2100349 h 2964462"/>
                <a:gd name="connsiteX1" fmla="*/ 1028154 w 1939612"/>
                <a:gd name="connsiteY1" fmla="*/ 0 h 2964462"/>
                <a:gd name="connsiteX2" fmla="*/ 1935760 w 1939612"/>
                <a:gd name="connsiteY2" fmla="*/ 2473974 h 2964462"/>
                <a:gd name="connsiteX3" fmla="*/ 61554 w 1939612"/>
                <a:gd name="connsiteY3" fmla="*/ 2100349 h 2964462"/>
                <a:gd name="connsiteX0" fmla="*/ 70977 w 2013032"/>
                <a:gd name="connsiteY0" fmla="*/ 2100349 h 3160688"/>
                <a:gd name="connsiteX1" fmla="*/ 1037577 w 2013032"/>
                <a:gd name="connsiteY1" fmla="*/ 0 h 3160688"/>
                <a:gd name="connsiteX2" fmla="*/ 1945183 w 2013032"/>
                <a:gd name="connsiteY2" fmla="*/ 2473974 h 3160688"/>
                <a:gd name="connsiteX3" fmla="*/ 70977 w 2013032"/>
                <a:gd name="connsiteY3" fmla="*/ 2100349 h 3160688"/>
                <a:gd name="connsiteX0" fmla="*/ 70977 w 2075582"/>
                <a:gd name="connsiteY0" fmla="*/ 2100349 h 3160688"/>
                <a:gd name="connsiteX1" fmla="*/ 1037577 w 2075582"/>
                <a:gd name="connsiteY1" fmla="*/ 0 h 3160688"/>
                <a:gd name="connsiteX2" fmla="*/ 1945183 w 2075582"/>
                <a:gd name="connsiteY2" fmla="*/ 2473974 h 3160688"/>
                <a:gd name="connsiteX3" fmla="*/ 70977 w 2075582"/>
                <a:gd name="connsiteY3" fmla="*/ 2100349 h 3160688"/>
                <a:gd name="connsiteX0" fmla="*/ 213954 w 2218559"/>
                <a:gd name="connsiteY0" fmla="*/ 2100349 h 3075558"/>
                <a:gd name="connsiteX1" fmla="*/ 1180554 w 2218559"/>
                <a:gd name="connsiteY1" fmla="*/ 0 h 3075558"/>
                <a:gd name="connsiteX2" fmla="*/ 2088160 w 2218559"/>
                <a:gd name="connsiteY2" fmla="*/ 2473974 h 3075558"/>
                <a:gd name="connsiteX3" fmla="*/ 213954 w 2218559"/>
                <a:gd name="connsiteY3" fmla="*/ 2100349 h 3075558"/>
                <a:gd name="connsiteX0" fmla="*/ 224108 w 2298222"/>
                <a:gd name="connsiteY0" fmla="*/ 2100349 h 2919187"/>
                <a:gd name="connsiteX1" fmla="*/ 1190708 w 2298222"/>
                <a:gd name="connsiteY1" fmla="*/ 0 h 2919187"/>
                <a:gd name="connsiteX2" fmla="*/ 2098314 w 2298222"/>
                <a:gd name="connsiteY2" fmla="*/ 2473974 h 2919187"/>
                <a:gd name="connsiteX3" fmla="*/ 224108 w 2298222"/>
                <a:gd name="connsiteY3" fmla="*/ 2100349 h 2919187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411300"/>
                <a:gd name="connsiteY0" fmla="*/ 2100349 h 2867196"/>
                <a:gd name="connsiteX1" fmla="*/ 1196120 w 2411300"/>
                <a:gd name="connsiteY1" fmla="*/ 0 h 2867196"/>
                <a:gd name="connsiteX2" fmla="*/ 2103726 w 2411300"/>
                <a:gd name="connsiteY2" fmla="*/ 2473974 h 2867196"/>
                <a:gd name="connsiteX3" fmla="*/ 229520 w 2411300"/>
                <a:gd name="connsiteY3" fmla="*/ 2100349 h 2867196"/>
                <a:gd name="connsiteX0" fmla="*/ 246472 w 2527883"/>
                <a:gd name="connsiteY0" fmla="*/ 2100349 h 2529006"/>
                <a:gd name="connsiteX1" fmla="*/ 1213072 w 2527883"/>
                <a:gd name="connsiteY1" fmla="*/ 0 h 2529006"/>
                <a:gd name="connsiteX2" fmla="*/ 2120678 w 2527883"/>
                <a:gd name="connsiteY2" fmla="*/ 2473974 h 2529006"/>
                <a:gd name="connsiteX3" fmla="*/ 246472 w 2527883"/>
                <a:gd name="connsiteY3" fmla="*/ 2100349 h 2529006"/>
                <a:gd name="connsiteX0" fmla="*/ 17153 w 2298564"/>
                <a:gd name="connsiteY0" fmla="*/ 2100349 h 2538347"/>
                <a:gd name="connsiteX1" fmla="*/ 983753 w 2298564"/>
                <a:gd name="connsiteY1" fmla="*/ 0 h 2538347"/>
                <a:gd name="connsiteX2" fmla="*/ 1891359 w 2298564"/>
                <a:gd name="connsiteY2" fmla="*/ 2473974 h 2538347"/>
                <a:gd name="connsiteX3" fmla="*/ 17153 w 2298564"/>
                <a:gd name="connsiteY3" fmla="*/ 2100349 h 2538347"/>
                <a:gd name="connsiteX0" fmla="*/ 8475 w 2289886"/>
                <a:gd name="connsiteY0" fmla="*/ 2100349 h 2571921"/>
                <a:gd name="connsiteX1" fmla="*/ 975075 w 2289886"/>
                <a:gd name="connsiteY1" fmla="*/ 0 h 2571921"/>
                <a:gd name="connsiteX2" fmla="*/ 1882681 w 2289886"/>
                <a:gd name="connsiteY2" fmla="*/ 2473974 h 2571921"/>
                <a:gd name="connsiteX3" fmla="*/ 8475 w 2289886"/>
                <a:gd name="connsiteY3" fmla="*/ 2100349 h 2571921"/>
                <a:gd name="connsiteX0" fmla="*/ 4823 w 2072009"/>
                <a:gd name="connsiteY0" fmla="*/ 2100349 h 2733252"/>
                <a:gd name="connsiteX1" fmla="*/ 971423 w 2072009"/>
                <a:gd name="connsiteY1" fmla="*/ 0 h 2733252"/>
                <a:gd name="connsiteX2" fmla="*/ 1544733 w 2072009"/>
                <a:gd name="connsiteY2" fmla="*/ 2680451 h 2733252"/>
                <a:gd name="connsiteX3" fmla="*/ 4823 w 2072009"/>
                <a:gd name="connsiteY3" fmla="*/ 2100349 h 2733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2009" h="2733252">
                  <a:moveTo>
                    <a:pt x="4823" y="2100349"/>
                  </a:moveTo>
                  <a:cubicBezTo>
                    <a:pt x="-90729" y="1653607"/>
                    <a:pt x="1268656" y="1150375"/>
                    <a:pt x="971423" y="0"/>
                  </a:cubicBezTo>
                  <a:cubicBezTo>
                    <a:pt x="2385003" y="1342490"/>
                    <a:pt x="2276104" y="2497541"/>
                    <a:pt x="1544733" y="2680451"/>
                  </a:cubicBezTo>
                  <a:cubicBezTo>
                    <a:pt x="813362" y="2863361"/>
                    <a:pt x="100375" y="2547091"/>
                    <a:pt x="4823" y="210034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15000"/>
                  </a:schemeClr>
                </a:gs>
                <a:gs pos="0">
                  <a:schemeClr val="bg1">
                    <a:alpha val="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9" name="Isosceles Triangle 1">
              <a:extLst>
                <a:ext uri="{FF2B5EF4-FFF2-40B4-BE49-F238E27FC236}">
                  <a16:creationId xmlns:a16="http://schemas.microsoft.com/office/drawing/2014/main" id="{FC237A99-0958-EDB8-3B82-5AC5FFA13BCE}"/>
                </a:ext>
              </a:extLst>
            </p:cNvPr>
            <p:cNvSpPr/>
            <p:nvPr/>
          </p:nvSpPr>
          <p:spPr>
            <a:xfrm rot="7103589">
              <a:off x="2341903" y="4628148"/>
              <a:ext cx="329812" cy="1140213"/>
            </a:xfrm>
            <a:custGeom>
              <a:avLst/>
              <a:gdLst>
                <a:gd name="connsiteX0" fmla="*/ 0 w 1933200"/>
                <a:gd name="connsiteY0" fmla="*/ 1933200 h 1933200"/>
                <a:gd name="connsiteX1" fmla="*/ 966600 w 1933200"/>
                <a:gd name="connsiteY1" fmla="*/ 0 h 1933200"/>
                <a:gd name="connsiteX2" fmla="*/ 1933200 w 1933200"/>
                <a:gd name="connsiteY2" fmla="*/ 1933200 h 1933200"/>
                <a:gd name="connsiteX3" fmla="*/ 0 w 1933200"/>
                <a:gd name="connsiteY3" fmla="*/ 1933200 h 1933200"/>
                <a:gd name="connsiteX0" fmla="*/ 21066 w 1954266"/>
                <a:gd name="connsiteY0" fmla="*/ 1933200 h 2174850"/>
                <a:gd name="connsiteX1" fmla="*/ 987666 w 1954266"/>
                <a:gd name="connsiteY1" fmla="*/ 0 h 2174850"/>
                <a:gd name="connsiteX2" fmla="*/ 1954266 w 1954266"/>
                <a:gd name="connsiteY2" fmla="*/ 1933200 h 2174850"/>
                <a:gd name="connsiteX3" fmla="*/ 21066 w 1954266"/>
                <a:gd name="connsiteY3" fmla="*/ 1933200 h 2174850"/>
                <a:gd name="connsiteX0" fmla="*/ 21066 w 1987907"/>
                <a:gd name="connsiteY0" fmla="*/ 1933200 h 2305244"/>
                <a:gd name="connsiteX1" fmla="*/ 987666 w 1987907"/>
                <a:gd name="connsiteY1" fmla="*/ 0 h 2305244"/>
                <a:gd name="connsiteX2" fmla="*/ 1954266 w 1987907"/>
                <a:gd name="connsiteY2" fmla="*/ 1933200 h 2305244"/>
                <a:gd name="connsiteX3" fmla="*/ 21066 w 1987907"/>
                <a:gd name="connsiteY3" fmla="*/ 1933200 h 2305244"/>
                <a:gd name="connsiteX0" fmla="*/ 21066 w 2106370"/>
                <a:gd name="connsiteY0" fmla="*/ 1933200 h 2094339"/>
                <a:gd name="connsiteX1" fmla="*/ 987666 w 2106370"/>
                <a:gd name="connsiteY1" fmla="*/ 0 h 2094339"/>
                <a:gd name="connsiteX2" fmla="*/ 1954266 w 2106370"/>
                <a:gd name="connsiteY2" fmla="*/ 1933200 h 2094339"/>
                <a:gd name="connsiteX3" fmla="*/ 21066 w 2106370"/>
                <a:gd name="connsiteY3" fmla="*/ 1933200 h 2094339"/>
                <a:gd name="connsiteX0" fmla="*/ 21066 w 1959199"/>
                <a:gd name="connsiteY0" fmla="*/ 1933200 h 2397819"/>
                <a:gd name="connsiteX1" fmla="*/ 987666 w 1959199"/>
                <a:gd name="connsiteY1" fmla="*/ 0 h 2397819"/>
                <a:gd name="connsiteX2" fmla="*/ 1954266 w 1959199"/>
                <a:gd name="connsiteY2" fmla="*/ 1933200 h 2397819"/>
                <a:gd name="connsiteX3" fmla="*/ 21066 w 1959199"/>
                <a:gd name="connsiteY3" fmla="*/ 1933200 h 2397819"/>
                <a:gd name="connsiteX0" fmla="*/ 25441 w 1963574"/>
                <a:gd name="connsiteY0" fmla="*/ 1933200 h 2491116"/>
                <a:gd name="connsiteX1" fmla="*/ 992041 w 1963574"/>
                <a:gd name="connsiteY1" fmla="*/ 0 h 2491116"/>
                <a:gd name="connsiteX2" fmla="*/ 1958641 w 1963574"/>
                <a:gd name="connsiteY2" fmla="*/ 1933200 h 2491116"/>
                <a:gd name="connsiteX3" fmla="*/ 25441 w 1963574"/>
                <a:gd name="connsiteY3" fmla="*/ 1933200 h 2491116"/>
                <a:gd name="connsiteX0" fmla="*/ 25441 w 1963574"/>
                <a:gd name="connsiteY0" fmla="*/ 1949156 h 2507072"/>
                <a:gd name="connsiteX1" fmla="*/ 992041 w 1963574"/>
                <a:gd name="connsiteY1" fmla="*/ 15956 h 2507072"/>
                <a:gd name="connsiteX2" fmla="*/ 1958641 w 1963574"/>
                <a:gd name="connsiteY2" fmla="*/ 1949156 h 2507072"/>
                <a:gd name="connsiteX3" fmla="*/ 25441 w 1963574"/>
                <a:gd name="connsiteY3" fmla="*/ 1949156 h 2507072"/>
                <a:gd name="connsiteX0" fmla="*/ 136131 w 2074264"/>
                <a:gd name="connsiteY0" fmla="*/ 1951734 h 2594431"/>
                <a:gd name="connsiteX1" fmla="*/ 1102731 w 2074264"/>
                <a:gd name="connsiteY1" fmla="*/ 18534 h 2594431"/>
                <a:gd name="connsiteX2" fmla="*/ 2069331 w 2074264"/>
                <a:gd name="connsiteY2" fmla="*/ 1951734 h 2594431"/>
                <a:gd name="connsiteX3" fmla="*/ 136131 w 2074264"/>
                <a:gd name="connsiteY3" fmla="*/ 1951734 h 2594431"/>
                <a:gd name="connsiteX0" fmla="*/ 136540 w 2075993"/>
                <a:gd name="connsiteY0" fmla="*/ 1951734 h 2609294"/>
                <a:gd name="connsiteX1" fmla="*/ 1103140 w 2075993"/>
                <a:gd name="connsiteY1" fmla="*/ 18534 h 2609294"/>
                <a:gd name="connsiteX2" fmla="*/ 2069740 w 2075993"/>
                <a:gd name="connsiteY2" fmla="*/ 1951734 h 2609294"/>
                <a:gd name="connsiteX3" fmla="*/ 136540 w 2075993"/>
                <a:gd name="connsiteY3" fmla="*/ 1951734 h 2609294"/>
                <a:gd name="connsiteX0" fmla="*/ 114088 w 2112229"/>
                <a:gd name="connsiteY0" fmla="*/ 1951734 h 2736977"/>
                <a:gd name="connsiteX1" fmla="*/ 1080688 w 2112229"/>
                <a:gd name="connsiteY1" fmla="*/ 18534 h 2736977"/>
                <a:gd name="connsiteX2" fmla="*/ 2047288 w 2112229"/>
                <a:gd name="connsiteY2" fmla="*/ 1951734 h 2736977"/>
                <a:gd name="connsiteX3" fmla="*/ 114088 w 2112229"/>
                <a:gd name="connsiteY3" fmla="*/ 1951734 h 2736977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26979 w 2067080"/>
                <a:gd name="connsiteY0" fmla="*/ 1933200 h 2774627"/>
                <a:gd name="connsiteX1" fmla="*/ 1093579 w 2067080"/>
                <a:gd name="connsiteY1" fmla="*/ 0 h 2774627"/>
                <a:gd name="connsiteX2" fmla="*/ 2060179 w 2067080"/>
                <a:gd name="connsiteY2" fmla="*/ 1933200 h 2774627"/>
                <a:gd name="connsiteX3" fmla="*/ 126979 w 2067080"/>
                <a:gd name="connsiteY3" fmla="*/ 1933200 h 2774627"/>
                <a:gd name="connsiteX0" fmla="*/ 109074 w 2146485"/>
                <a:gd name="connsiteY0" fmla="*/ 1933200 h 2579597"/>
                <a:gd name="connsiteX1" fmla="*/ 1075674 w 2146485"/>
                <a:gd name="connsiteY1" fmla="*/ 0 h 2579597"/>
                <a:gd name="connsiteX2" fmla="*/ 2042274 w 2146485"/>
                <a:gd name="connsiteY2" fmla="*/ 1933200 h 2579597"/>
                <a:gd name="connsiteX3" fmla="*/ 109074 w 2146485"/>
                <a:gd name="connsiteY3" fmla="*/ 1933200 h 2579597"/>
                <a:gd name="connsiteX0" fmla="*/ 144255 w 2023842"/>
                <a:gd name="connsiteY0" fmla="*/ 2031523 h 2464607"/>
                <a:gd name="connsiteX1" fmla="*/ 1002700 w 2023842"/>
                <a:gd name="connsiteY1" fmla="*/ 0 h 2464607"/>
                <a:gd name="connsiteX2" fmla="*/ 1969300 w 2023842"/>
                <a:gd name="connsiteY2" fmla="*/ 1933200 h 2464607"/>
                <a:gd name="connsiteX3" fmla="*/ 144255 w 2023842"/>
                <a:gd name="connsiteY3" fmla="*/ 2031523 h 2464607"/>
                <a:gd name="connsiteX0" fmla="*/ 13859 w 1843456"/>
                <a:gd name="connsiteY0" fmla="*/ 2031523 h 2606642"/>
                <a:gd name="connsiteX1" fmla="*/ 872304 w 1843456"/>
                <a:gd name="connsiteY1" fmla="*/ 0 h 2606642"/>
                <a:gd name="connsiteX2" fmla="*/ 1779910 w 1843456"/>
                <a:gd name="connsiteY2" fmla="*/ 2473974 h 2606642"/>
                <a:gd name="connsiteX3" fmla="*/ 13859 w 1843456"/>
                <a:gd name="connsiteY3" fmla="*/ 2031523 h 2606642"/>
                <a:gd name="connsiteX0" fmla="*/ 12743 w 1958219"/>
                <a:gd name="connsiteY0" fmla="*/ 2100349 h 2625597"/>
                <a:gd name="connsiteX1" fmla="*/ 979343 w 1958219"/>
                <a:gd name="connsiteY1" fmla="*/ 0 h 2625597"/>
                <a:gd name="connsiteX2" fmla="*/ 1886949 w 1958219"/>
                <a:gd name="connsiteY2" fmla="*/ 2473974 h 2625597"/>
                <a:gd name="connsiteX3" fmla="*/ 12743 w 1958219"/>
                <a:gd name="connsiteY3" fmla="*/ 2100349 h 2625597"/>
                <a:gd name="connsiteX0" fmla="*/ 13689 w 1959165"/>
                <a:gd name="connsiteY0" fmla="*/ 2100349 h 2637554"/>
                <a:gd name="connsiteX1" fmla="*/ 980289 w 1959165"/>
                <a:gd name="connsiteY1" fmla="*/ 0 h 2637554"/>
                <a:gd name="connsiteX2" fmla="*/ 1887895 w 1959165"/>
                <a:gd name="connsiteY2" fmla="*/ 2473974 h 2637554"/>
                <a:gd name="connsiteX3" fmla="*/ 13689 w 1959165"/>
                <a:gd name="connsiteY3" fmla="*/ 2100349 h 2637554"/>
                <a:gd name="connsiteX0" fmla="*/ 16398 w 2112092"/>
                <a:gd name="connsiteY0" fmla="*/ 2100349 h 2563335"/>
                <a:gd name="connsiteX1" fmla="*/ 982998 w 2112092"/>
                <a:gd name="connsiteY1" fmla="*/ 0 h 2563335"/>
                <a:gd name="connsiteX2" fmla="*/ 1890604 w 2112092"/>
                <a:gd name="connsiteY2" fmla="*/ 2473974 h 2563335"/>
                <a:gd name="connsiteX3" fmla="*/ 16398 w 2112092"/>
                <a:gd name="connsiteY3" fmla="*/ 2100349 h 2563335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10561"/>
                <a:gd name="connsiteY0" fmla="*/ 2100349 h 2605374"/>
                <a:gd name="connsiteX1" fmla="*/ 1044868 w 2110561"/>
                <a:gd name="connsiteY1" fmla="*/ 0 h 2605374"/>
                <a:gd name="connsiteX2" fmla="*/ 1952474 w 2110561"/>
                <a:gd name="connsiteY2" fmla="*/ 2473974 h 2605374"/>
                <a:gd name="connsiteX3" fmla="*/ 78268 w 2110561"/>
                <a:gd name="connsiteY3" fmla="*/ 2100349 h 2605374"/>
                <a:gd name="connsiteX0" fmla="*/ 73556 w 2048174"/>
                <a:gd name="connsiteY0" fmla="*/ 2100349 h 2799138"/>
                <a:gd name="connsiteX1" fmla="*/ 1040156 w 2048174"/>
                <a:gd name="connsiteY1" fmla="*/ 0 h 2799138"/>
                <a:gd name="connsiteX2" fmla="*/ 1947762 w 2048174"/>
                <a:gd name="connsiteY2" fmla="*/ 2473974 h 2799138"/>
                <a:gd name="connsiteX3" fmla="*/ 73556 w 2048174"/>
                <a:gd name="connsiteY3" fmla="*/ 2100349 h 2799138"/>
                <a:gd name="connsiteX0" fmla="*/ 61554 w 1939612"/>
                <a:gd name="connsiteY0" fmla="*/ 2100349 h 2964462"/>
                <a:gd name="connsiteX1" fmla="*/ 1028154 w 1939612"/>
                <a:gd name="connsiteY1" fmla="*/ 0 h 2964462"/>
                <a:gd name="connsiteX2" fmla="*/ 1935760 w 1939612"/>
                <a:gd name="connsiteY2" fmla="*/ 2473974 h 2964462"/>
                <a:gd name="connsiteX3" fmla="*/ 61554 w 1939612"/>
                <a:gd name="connsiteY3" fmla="*/ 2100349 h 2964462"/>
                <a:gd name="connsiteX0" fmla="*/ 70977 w 2013032"/>
                <a:gd name="connsiteY0" fmla="*/ 2100349 h 3160688"/>
                <a:gd name="connsiteX1" fmla="*/ 1037577 w 2013032"/>
                <a:gd name="connsiteY1" fmla="*/ 0 h 3160688"/>
                <a:gd name="connsiteX2" fmla="*/ 1945183 w 2013032"/>
                <a:gd name="connsiteY2" fmla="*/ 2473974 h 3160688"/>
                <a:gd name="connsiteX3" fmla="*/ 70977 w 2013032"/>
                <a:gd name="connsiteY3" fmla="*/ 2100349 h 3160688"/>
                <a:gd name="connsiteX0" fmla="*/ 70977 w 2075582"/>
                <a:gd name="connsiteY0" fmla="*/ 2100349 h 3160688"/>
                <a:gd name="connsiteX1" fmla="*/ 1037577 w 2075582"/>
                <a:gd name="connsiteY1" fmla="*/ 0 h 3160688"/>
                <a:gd name="connsiteX2" fmla="*/ 1945183 w 2075582"/>
                <a:gd name="connsiteY2" fmla="*/ 2473974 h 3160688"/>
                <a:gd name="connsiteX3" fmla="*/ 70977 w 2075582"/>
                <a:gd name="connsiteY3" fmla="*/ 2100349 h 3160688"/>
                <a:gd name="connsiteX0" fmla="*/ 213954 w 2218559"/>
                <a:gd name="connsiteY0" fmla="*/ 2100349 h 3075558"/>
                <a:gd name="connsiteX1" fmla="*/ 1180554 w 2218559"/>
                <a:gd name="connsiteY1" fmla="*/ 0 h 3075558"/>
                <a:gd name="connsiteX2" fmla="*/ 2088160 w 2218559"/>
                <a:gd name="connsiteY2" fmla="*/ 2473974 h 3075558"/>
                <a:gd name="connsiteX3" fmla="*/ 213954 w 2218559"/>
                <a:gd name="connsiteY3" fmla="*/ 2100349 h 3075558"/>
                <a:gd name="connsiteX0" fmla="*/ 224108 w 2298222"/>
                <a:gd name="connsiteY0" fmla="*/ 2100349 h 2919187"/>
                <a:gd name="connsiteX1" fmla="*/ 1190708 w 2298222"/>
                <a:gd name="connsiteY1" fmla="*/ 0 h 2919187"/>
                <a:gd name="connsiteX2" fmla="*/ 2098314 w 2298222"/>
                <a:gd name="connsiteY2" fmla="*/ 2473974 h 2919187"/>
                <a:gd name="connsiteX3" fmla="*/ 224108 w 2298222"/>
                <a:gd name="connsiteY3" fmla="*/ 2100349 h 2919187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411300"/>
                <a:gd name="connsiteY0" fmla="*/ 2100349 h 2867196"/>
                <a:gd name="connsiteX1" fmla="*/ 1196120 w 2411300"/>
                <a:gd name="connsiteY1" fmla="*/ 0 h 2867196"/>
                <a:gd name="connsiteX2" fmla="*/ 2103726 w 2411300"/>
                <a:gd name="connsiteY2" fmla="*/ 2473974 h 2867196"/>
                <a:gd name="connsiteX3" fmla="*/ 229520 w 2411300"/>
                <a:gd name="connsiteY3" fmla="*/ 2100349 h 2867196"/>
                <a:gd name="connsiteX0" fmla="*/ 246472 w 2527883"/>
                <a:gd name="connsiteY0" fmla="*/ 2100349 h 2529006"/>
                <a:gd name="connsiteX1" fmla="*/ 1213072 w 2527883"/>
                <a:gd name="connsiteY1" fmla="*/ 0 h 2529006"/>
                <a:gd name="connsiteX2" fmla="*/ 2120678 w 2527883"/>
                <a:gd name="connsiteY2" fmla="*/ 2473974 h 2529006"/>
                <a:gd name="connsiteX3" fmla="*/ 246472 w 2527883"/>
                <a:gd name="connsiteY3" fmla="*/ 2100349 h 2529006"/>
                <a:gd name="connsiteX0" fmla="*/ 17153 w 2298564"/>
                <a:gd name="connsiteY0" fmla="*/ 2100349 h 2538347"/>
                <a:gd name="connsiteX1" fmla="*/ 983753 w 2298564"/>
                <a:gd name="connsiteY1" fmla="*/ 0 h 2538347"/>
                <a:gd name="connsiteX2" fmla="*/ 1891359 w 2298564"/>
                <a:gd name="connsiteY2" fmla="*/ 2473974 h 2538347"/>
                <a:gd name="connsiteX3" fmla="*/ 17153 w 2298564"/>
                <a:gd name="connsiteY3" fmla="*/ 2100349 h 2538347"/>
                <a:gd name="connsiteX0" fmla="*/ 8475 w 2289886"/>
                <a:gd name="connsiteY0" fmla="*/ 2100349 h 2571921"/>
                <a:gd name="connsiteX1" fmla="*/ 975075 w 2289886"/>
                <a:gd name="connsiteY1" fmla="*/ 0 h 2571921"/>
                <a:gd name="connsiteX2" fmla="*/ 1882681 w 2289886"/>
                <a:gd name="connsiteY2" fmla="*/ 2473974 h 2571921"/>
                <a:gd name="connsiteX3" fmla="*/ 8475 w 2289886"/>
                <a:gd name="connsiteY3" fmla="*/ 2100349 h 2571921"/>
                <a:gd name="connsiteX0" fmla="*/ 4823 w 2072009"/>
                <a:gd name="connsiteY0" fmla="*/ 2100349 h 2733252"/>
                <a:gd name="connsiteX1" fmla="*/ 971423 w 2072009"/>
                <a:gd name="connsiteY1" fmla="*/ 0 h 2733252"/>
                <a:gd name="connsiteX2" fmla="*/ 1544733 w 2072009"/>
                <a:gd name="connsiteY2" fmla="*/ 2680451 h 2733252"/>
                <a:gd name="connsiteX3" fmla="*/ 4823 w 2072009"/>
                <a:gd name="connsiteY3" fmla="*/ 2100349 h 2733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2009" h="2733252">
                  <a:moveTo>
                    <a:pt x="4823" y="2100349"/>
                  </a:moveTo>
                  <a:cubicBezTo>
                    <a:pt x="-90729" y="1653607"/>
                    <a:pt x="1268656" y="1150375"/>
                    <a:pt x="971423" y="0"/>
                  </a:cubicBezTo>
                  <a:cubicBezTo>
                    <a:pt x="2385003" y="1342490"/>
                    <a:pt x="2276104" y="2497541"/>
                    <a:pt x="1544733" y="2680451"/>
                  </a:cubicBezTo>
                  <a:cubicBezTo>
                    <a:pt x="813362" y="2863361"/>
                    <a:pt x="100375" y="2547091"/>
                    <a:pt x="4823" y="2100349"/>
                  </a:cubicBezTo>
                  <a:close/>
                </a:path>
              </a:pathLst>
            </a:custGeom>
            <a:gradFill flip="none" rotWithShape="1">
              <a:gsLst>
                <a:gs pos="85000">
                  <a:schemeClr val="bg1">
                    <a:alpha val="90000"/>
                  </a:schemeClr>
                </a:gs>
                <a:gs pos="20000">
                  <a:schemeClr val="bg1">
                    <a:alpha val="3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0194CB7-89AF-79FD-5876-9CC312B1CA65}"/>
              </a:ext>
            </a:extLst>
          </p:cNvPr>
          <p:cNvGrpSpPr/>
          <p:nvPr/>
        </p:nvGrpSpPr>
        <p:grpSpPr>
          <a:xfrm>
            <a:off x="4595495" y="433162"/>
            <a:ext cx="2706670" cy="2702434"/>
            <a:chOff x="4350863" y="2330616"/>
            <a:chExt cx="2706670" cy="270243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45DC961-DFED-DAC3-A27E-CC8D7E05BFDD}"/>
                </a:ext>
              </a:extLst>
            </p:cNvPr>
            <p:cNvSpPr/>
            <p:nvPr/>
          </p:nvSpPr>
          <p:spPr>
            <a:xfrm>
              <a:off x="4350863" y="2330616"/>
              <a:ext cx="2702435" cy="2702434"/>
            </a:xfrm>
            <a:prstGeom prst="ellipse">
              <a:avLst/>
            </a:prstGeom>
            <a:gradFill flip="none" rotWithShape="1">
              <a:gsLst>
                <a:gs pos="25000">
                  <a:srgbClr val="F3FF01"/>
                </a:gs>
                <a:gs pos="60000">
                  <a:srgbClr val="3DFF01"/>
                </a:gs>
                <a:gs pos="85000">
                  <a:srgbClr val="01FF7A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317500" dist="1905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D53EFF1-CC9F-242A-082C-70F79F9DE1B5}"/>
                </a:ext>
              </a:extLst>
            </p:cNvPr>
            <p:cNvSpPr/>
            <p:nvPr/>
          </p:nvSpPr>
          <p:spPr>
            <a:xfrm>
              <a:off x="4621107" y="2600859"/>
              <a:ext cx="2161948" cy="2161947"/>
            </a:xfrm>
            <a:prstGeom prst="ellipse">
              <a:avLst/>
            </a:prstGeom>
            <a:gradFill flip="none" rotWithShape="1">
              <a:gsLst>
                <a:gs pos="25000">
                  <a:srgbClr val="F3FF01"/>
                </a:gs>
                <a:gs pos="60000">
                  <a:srgbClr val="3DFF01"/>
                </a:gs>
                <a:gs pos="85000">
                  <a:srgbClr val="01FF7A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317500" dist="190500" dir="2700000" algn="tl" rotWithShape="0">
                <a:srgbClr val="3DFF01">
                  <a:alpha val="8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30BA79-E3AF-8420-3774-A217CEBCE6C8}"/>
                </a:ext>
              </a:extLst>
            </p:cNvPr>
            <p:cNvSpPr/>
            <p:nvPr/>
          </p:nvSpPr>
          <p:spPr>
            <a:xfrm rot="20600536">
              <a:off x="5255912" y="2544359"/>
              <a:ext cx="1801621" cy="2119712"/>
            </a:xfrm>
            <a:custGeom>
              <a:avLst/>
              <a:gdLst>
                <a:gd name="connsiteX0" fmla="*/ 1790512 w 2399996"/>
                <a:gd name="connsiteY0" fmla="*/ 0 h 2823737"/>
                <a:gd name="connsiteX1" fmla="*/ 1833223 w 2399996"/>
                <a:gd name="connsiteY1" fmla="*/ 36496 h 2823737"/>
                <a:gd name="connsiteX2" fmla="*/ 2339892 w 2399996"/>
                <a:gd name="connsiteY2" fmla="*/ 1807307 h 2823737"/>
                <a:gd name="connsiteX3" fmla="*/ 2124983 w 2399996"/>
                <a:gd name="connsiteY3" fmla="*/ 2304168 h 2823737"/>
                <a:gd name="connsiteX4" fmla="*/ 2056742 w 2399996"/>
                <a:gd name="connsiteY4" fmla="*/ 2402003 h 2823737"/>
                <a:gd name="connsiteX5" fmla="*/ 2044967 w 2399996"/>
                <a:gd name="connsiteY5" fmla="*/ 2412705 h 2823737"/>
                <a:gd name="connsiteX6" fmla="*/ 900000 w 2399996"/>
                <a:gd name="connsiteY6" fmla="*/ 2823737 h 2823737"/>
                <a:gd name="connsiteX7" fmla="*/ 0 w 2399996"/>
                <a:gd name="connsiteY7" fmla="*/ 1923737 h 2823737"/>
                <a:gd name="connsiteX8" fmla="*/ 900000 w 2399996"/>
                <a:gd name="connsiteY8" fmla="*/ 1023737 h 2823737"/>
                <a:gd name="connsiteX9" fmla="*/ 1800000 w 2399996"/>
                <a:gd name="connsiteY9" fmla="*/ 123737 h 2823737"/>
                <a:gd name="connsiteX10" fmla="*/ 1795353 w 2399996"/>
                <a:gd name="connsiteY10" fmla="*/ 31717 h 282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9996" h="2823737">
                  <a:moveTo>
                    <a:pt x="1790512" y="0"/>
                  </a:moveTo>
                  <a:lnTo>
                    <a:pt x="1833223" y="36496"/>
                  </a:lnTo>
                  <a:cubicBezTo>
                    <a:pt x="2297903" y="474469"/>
                    <a:pt x="2514397" y="1146507"/>
                    <a:pt x="2339892" y="1807307"/>
                  </a:cubicBezTo>
                  <a:cubicBezTo>
                    <a:pt x="2292300" y="1987525"/>
                    <a:pt x="2219005" y="2154111"/>
                    <a:pt x="2124983" y="2304168"/>
                  </a:cubicBezTo>
                  <a:lnTo>
                    <a:pt x="2056742" y="2402003"/>
                  </a:lnTo>
                  <a:lnTo>
                    <a:pt x="2044967" y="2412705"/>
                  </a:lnTo>
                  <a:cubicBezTo>
                    <a:pt x="1733821" y="2669485"/>
                    <a:pt x="1334925" y="2823737"/>
                    <a:pt x="900000" y="2823737"/>
                  </a:cubicBezTo>
                  <a:cubicBezTo>
                    <a:pt x="402944" y="2823737"/>
                    <a:pt x="0" y="2420793"/>
                    <a:pt x="0" y="1923737"/>
                  </a:cubicBezTo>
                  <a:cubicBezTo>
                    <a:pt x="0" y="1426681"/>
                    <a:pt x="402944" y="1023737"/>
                    <a:pt x="900000" y="1023737"/>
                  </a:cubicBezTo>
                  <a:cubicBezTo>
                    <a:pt x="1397056" y="1023737"/>
                    <a:pt x="1800000" y="620793"/>
                    <a:pt x="1800000" y="123737"/>
                  </a:cubicBezTo>
                  <a:cubicBezTo>
                    <a:pt x="1800000" y="92671"/>
                    <a:pt x="1798426" y="61973"/>
                    <a:pt x="1795353" y="3171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0000">
                  <a:schemeClr val="bg1">
                    <a:alpha val="3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 dirty="0"/>
            </a:p>
          </p:txBody>
        </p:sp>
        <p:sp>
          <p:nvSpPr>
            <p:cNvPr id="15" name="Isosceles Triangle 1">
              <a:extLst>
                <a:ext uri="{FF2B5EF4-FFF2-40B4-BE49-F238E27FC236}">
                  <a16:creationId xmlns:a16="http://schemas.microsoft.com/office/drawing/2014/main" id="{5DFD8E7B-E178-2275-86FF-0A1EDA8D298F}"/>
                </a:ext>
              </a:extLst>
            </p:cNvPr>
            <p:cNvSpPr/>
            <p:nvPr/>
          </p:nvSpPr>
          <p:spPr>
            <a:xfrm rot="13413819">
              <a:off x="4709721" y="2375745"/>
              <a:ext cx="662503" cy="1288129"/>
            </a:xfrm>
            <a:custGeom>
              <a:avLst/>
              <a:gdLst>
                <a:gd name="connsiteX0" fmla="*/ 0 w 1933200"/>
                <a:gd name="connsiteY0" fmla="*/ 1933200 h 1933200"/>
                <a:gd name="connsiteX1" fmla="*/ 966600 w 1933200"/>
                <a:gd name="connsiteY1" fmla="*/ 0 h 1933200"/>
                <a:gd name="connsiteX2" fmla="*/ 1933200 w 1933200"/>
                <a:gd name="connsiteY2" fmla="*/ 1933200 h 1933200"/>
                <a:gd name="connsiteX3" fmla="*/ 0 w 1933200"/>
                <a:gd name="connsiteY3" fmla="*/ 1933200 h 1933200"/>
                <a:gd name="connsiteX0" fmla="*/ 21066 w 1954266"/>
                <a:gd name="connsiteY0" fmla="*/ 1933200 h 2174850"/>
                <a:gd name="connsiteX1" fmla="*/ 987666 w 1954266"/>
                <a:gd name="connsiteY1" fmla="*/ 0 h 2174850"/>
                <a:gd name="connsiteX2" fmla="*/ 1954266 w 1954266"/>
                <a:gd name="connsiteY2" fmla="*/ 1933200 h 2174850"/>
                <a:gd name="connsiteX3" fmla="*/ 21066 w 1954266"/>
                <a:gd name="connsiteY3" fmla="*/ 1933200 h 2174850"/>
                <a:gd name="connsiteX0" fmla="*/ 21066 w 1987907"/>
                <a:gd name="connsiteY0" fmla="*/ 1933200 h 2305244"/>
                <a:gd name="connsiteX1" fmla="*/ 987666 w 1987907"/>
                <a:gd name="connsiteY1" fmla="*/ 0 h 2305244"/>
                <a:gd name="connsiteX2" fmla="*/ 1954266 w 1987907"/>
                <a:gd name="connsiteY2" fmla="*/ 1933200 h 2305244"/>
                <a:gd name="connsiteX3" fmla="*/ 21066 w 1987907"/>
                <a:gd name="connsiteY3" fmla="*/ 1933200 h 2305244"/>
                <a:gd name="connsiteX0" fmla="*/ 21066 w 2106370"/>
                <a:gd name="connsiteY0" fmla="*/ 1933200 h 2094339"/>
                <a:gd name="connsiteX1" fmla="*/ 987666 w 2106370"/>
                <a:gd name="connsiteY1" fmla="*/ 0 h 2094339"/>
                <a:gd name="connsiteX2" fmla="*/ 1954266 w 2106370"/>
                <a:gd name="connsiteY2" fmla="*/ 1933200 h 2094339"/>
                <a:gd name="connsiteX3" fmla="*/ 21066 w 2106370"/>
                <a:gd name="connsiteY3" fmla="*/ 1933200 h 2094339"/>
                <a:gd name="connsiteX0" fmla="*/ 21066 w 1959199"/>
                <a:gd name="connsiteY0" fmla="*/ 1933200 h 2397819"/>
                <a:gd name="connsiteX1" fmla="*/ 987666 w 1959199"/>
                <a:gd name="connsiteY1" fmla="*/ 0 h 2397819"/>
                <a:gd name="connsiteX2" fmla="*/ 1954266 w 1959199"/>
                <a:gd name="connsiteY2" fmla="*/ 1933200 h 2397819"/>
                <a:gd name="connsiteX3" fmla="*/ 21066 w 1959199"/>
                <a:gd name="connsiteY3" fmla="*/ 1933200 h 2397819"/>
                <a:gd name="connsiteX0" fmla="*/ 25441 w 1963574"/>
                <a:gd name="connsiteY0" fmla="*/ 1933200 h 2491116"/>
                <a:gd name="connsiteX1" fmla="*/ 992041 w 1963574"/>
                <a:gd name="connsiteY1" fmla="*/ 0 h 2491116"/>
                <a:gd name="connsiteX2" fmla="*/ 1958641 w 1963574"/>
                <a:gd name="connsiteY2" fmla="*/ 1933200 h 2491116"/>
                <a:gd name="connsiteX3" fmla="*/ 25441 w 1963574"/>
                <a:gd name="connsiteY3" fmla="*/ 1933200 h 2491116"/>
                <a:gd name="connsiteX0" fmla="*/ 25441 w 1963574"/>
                <a:gd name="connsiteY0" fmla="*/ 1949156 h 2507072"/>
                <a:gd name="connsiteX1" fmla="*/ 992041 w 1963574"/>
                <a:gd name="connsiteY1" fmla="*/ 15956 h 2507072"/>
                <a:gd name="connsiteX2" fmla="*/ 1958641 w 1963574"/>
                <a:gd name="connsiteY2" fmla="*/ 1949156 h 2507072"/>
                <a:gd name="connsiteX3" fmla="*/ 25441 w 1963574"/>
                <a:gd name="connsiteY3" fmla="*/ 1949156 h 2507072"/>
                <a:gd name="connsiteX0" fmla="*/ 136131 w 2074264"/>
                <a:gd name="connsiteY0" fmla="*/ 1951734 h 2594431"/>
                <a:gd name="connsiteX1" fmla="*/ 1102731 w 2074264"/>
                <a:gd name="connsiteY1" fmla="*/ 18534 h 2594431"/>
                <a:gd name="connsiteX2" fmla="*/ 2069331 w 2074264"/>
                <a:gd name="connsiteY2" fmla="*/ 1951734 h 2594431"/>
                <a:gd name="connsiteX3" fmla="*/ 136131 w 2074264"/>
                <a:gd name="connsiteY3" fmla="*/ 1951734 h 2594431"/>
                <a:gd name="connsiteX0" fmla="*/ 136540 w 2075993"/>
                <a:gd name="connsiteY0" fmla="*/ 1951734 h 2609294"/>
                <a:gd name="connsiteX1" fmla="*/ 1103140 w 2075993"/>
                <a:gd name="connsiteY1" fmla="*/ 18534 h 2609294"/>
                <a:gd name="connsiteX2" fmla="*/ 2069740 w 2075993"/>
                <a:gd name="connsiteY2" fmla="*/ 1951734 h 2609294"/>
                <a:gd name="connsiteX3" fmla="*/ 136540 w 2075993"/>
                <a:gd name="connsiteY3" fmla="*/ 1951734 h 2609294"/>
                <a:gd name="connsiteX0" fmla="*/ 114088 w 2112229"/>
                <a:gd name="connsiteY0" fmla="*/ 1951734 h 2736977"/>
                <a:gd name="connsiteX1" fmla="*/ 1080688 w 2112229"/>
                <a:gd name="connsiteY1" fmla="*/ 18534 h 2736977"/>
                <a:gd name="connsiteX2" fmla="*/ 2047288 w 2112229"/>
                <a:gd name="connsiteY2" fmla="*/ 1951734 h 2736977"/>
                <a:gd name="connsiteX3" fmla="*/ 114088 w 2112229"/>
                <a:gd name="connsiteY3" fmla="*/ 1951734 h 2736977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26979 w 2067080"/>
                <a:gd name="connsiteY0" fmla="*/ 1933200 h 2774627"/>
                <a:gd name="connsiteX1" fmla="*/ 1093579 w 2067080"/>
                <a:gd name="connsiteY1" fmla="*/ 0 h 2774627"/>
                <a:gd name="connsiteX2" fmla="*/ 2060179 w 2067080"/>
                <a:gd name="connsiteY2" fmla="*/ 1933200 h 2774627"/>
                <a:gd name="connsiteX3" fmla="*/ 126979 w 2067080"/>
                <a:gd name="connsiteY3" fmla="*/ 1933200 h 2774627"/>
                <a:gd name="connsiteX0" fmla="*/ 109074 w 2146485"/>
                <a:gd name="connsiteY0" fmla="*/ 1933200 h 2579597"/>
                <a:gd name="connsiteX1" fmla="*/ 1075674 w 2146485"/>
                <a:gd name="connsiteY1" fmla="*/ 0 h 2579597"/>
                <a:gd name="connsiteX2" fmla="*/ 2042274 w 2146485"/>
                <a:gd name="connsiteY2" fmla="*/ 1933200 h 2579597"/>
                <a:gd name="connsiteX3" fmla="*/ 109074 w 2146485"/>
                <a:gd name="connsiteY3" fmla="*/ 1933200 h 2579597"/>
                <a:gd name="connsiteX0" fmla="*/ 144255 w 2023842"/>
                <a:gd name="connsiteY0" fmla="*/ 2031523 h 2464607"/>
                <a:gd name="connsiteX1" fmla="*/ 1002700 w 2023842"/>
                <a:gd name="connsiteY1" fmla="*/ 0 h 2464607"/>
                <a:gd name="connsiteX2" fmla="*/ 1969300 w 2023842"/>
                <a:gd name="connsiteY2" fmla="*/ 1933200 h 2464607"/>
                <a:gd name="connsiteX3" fmla="*/ 144255 w 2023842"/>
                <a:gd name="connsiteY3" fmla="*/ 2031523 h 2464607"/>
                <a:gd name="connsiteX0" fmla="*/ 13859 w 1843456"/>
                <a:gd name="connsiteY0" fmla="*/ 2031523 h 2606642"/>
                <a:gd name="connsiteX1" fmla="*/ 872304 w 1843456"/>
                <a:gd name="connsiteY1" fmla="*/ 0 h 2606642"/>
                <a:gd name="connsiteX2" fmla="*/ 1779910 w 1843456"/>
                <a:gd name="connsiteY2" fmla="*/ 2473974 h 2606642"/>
                <a:gd name="connsiteX3" fmla="*/ 13859 w 1843456"/>
                <a:gd name="connsiteY3" fmla="*/ 2031523 h 2606642"/>
                <a:gd name="connsiteX0" fmla="*/ 12743 w 1958219"/>
                <a:gd name="connsiteY0" fmla="*/ 2100349 h 2625597"/>
                <a:gd name="connsiteX1" fmla="*/ 979343 w 1958219"/>
                <a:gd name="connsiteY1" fmla="*/ 0 h 2625597"/>
                <a:gd name="connsiteX2" fmla="*/ 1886949 w 1958219"/>
                <a:gd name="connsiteY2" fmla="*/ 2473974 h 2625597"/>
                <a:gd name="connsiteX3" fmla="*/ 12743 w 1958219"/>
                <a:gd name="connsiteY3" fmla="*/ 2100349 h 2625597"/>
                <a:gd name="connsiteX0" fmla="*/ 13689 w 1959165"/>
                <a:gd name="connsiteY0" fmla="*/ 2100349 h 2637554"/>
                <a:gd name="connsiteX1" fmla="*/ 980289 w 1959165"/>
                <a:gd name="connsiteY1" fmla="*/ 0 h 2637554"/>
                <a:gd name="connsiteX2" fmla="*/ 1887895 w 1959165"/>
                <a:gd name="connsiteY2" fmla="*/ 2473974 h 2637554"/>
                <a:gd name="connsiteX3" fmla="*/ 13689 w 1959165"/>
                <a:gd name="connsiteY3" fmla="*/ 2100349 h 2637554"/>
                <a:gd name="connsiteX0" fmla="*/ 16398 w 2112092"/>
                <a:gd name="connsiteY0" fmla="*/ 2100349 h 2563335"/>
                <a:gd name="connsiteX1" fmla="*/ 982998 w 2112092"/>
                <a:gd name="connsiteY1" fmla="*/ 0 h 2563335"/>
                <a:gd name="connsiteX2" fmla="*/ 1890604 w 2112092"/>
                <a:gd name="connsiteY2" fmla="*/ 2473974 h 2563335"/>
                <a:gd name="connsiteX3" fmla="*/ 16398 w 2112092"/>
                <a:gd name="connsiteY3" fmla="*/ 2100349 h 2563335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10561"/>
                <a:gd name="connsiteY0" fmla="*/ 2100349 h 2605374"/>
                <a:gd name="connsiteX1" fmla="*/ 1044868 w 2110561"/>
                <a:gd name="connsiteY1" fmla="*/ 0 h 2605374"/>
                <a:gd name="connsiteX2" fmla="*/ 1952474 w 2110561"/>
                <a:gd name="connsiteY2" fmla="*/ 2473974 h 2605374"/>
                <a:gd name="connsiteX3" fmla="*/ 78268 w 2110561"/>
                <a:gd name="connsiteY3" fmla="*/ 2100349 h 2605374"/>
                <a:gd name="connsiteX0" fmla="*/ 73556 w 2048174"/>
                <a:gd name="connsiteY0" fmla="*/ 2100349 h 2799138"/>
                <a:gd name="connsiteX1" fmla="*/ 1040156 w 2048174"/>
                <a:gd name="connsiteY1" fmla="*/ 0 h 2799138"/>
                <a:gd name="connsiteX2" fmla="*/ 1947762 w 2048174"/>
                <a:gd name="connsiteY2" fmla="*/ 2473974 h 2799138"/>
                <a:gd name="connsiteX3" fmla="*/ 73556 w 2048174"/>
                <a:gd name="connsiteY3" fmla="*/ 2100349 h 2799138"/>
                <a:gd name="connsiteX0" fmla="*/ 61554 w 1939612"/>
                <a:gd name="connsiteY0" fmla="*/ 2100349 h 2964462"/>
                <a:gd name="connsiteX1" fmla="*/ 1028154 w 1939612"/>
                <a:gd name="connsiteY1" fmla="*/ 0 h 2964462"/>
                <a:gd name="connsiteX2" fmla="*/ 1935760 w 1939612"/>
                <a:gd name="connsiteY2" fmla="*/ 2473974 h 2964462"/>
                <a:gd name="connsiteX3" fmla="*/ 61554 w 1939612"/>
                <a:gd name="connsiteY3" fmla="*/ 2100349 h 2964462"/>
                <a:gd name="connsiteX0" fmla="*/ 70977 w 2013032"/>
                <a:gd name="connsiteY0" fmla="*/ 2100349 h 3160688"/>
                <a:gd name="connsiteX1" fmla="*/ 1037577 w 2013032"/>
                <a:gd name="connsiteY1" fmla="*/ 0 h 3160688"/>
                <a:gd name="connsiteX2" fmla="*/ 1945183 w 2013032"/>
                <a:gd name="connsiteY2" fmla="*/ 2473974 h 3160688"/>
                <a:gd name="connsiteX3" fmla="*/ 70977 w 2013032"/>
                <a:gd name="connsiteY3" fmla="*/ 2100349 h 3160688"/>
                <a:gd name="connsiteX0" fmla="*/ 70977 w 2075582"/>
                <a:gd name="connsiteY0" fmla="*/ 2100349 h 3160688"/>
                <a:gd name="connsiteX1" fmla="*/ 1037577 w 2075582"/>
                <a:gd name="connsiteY1" fmla="*/ 0 h 3160688"/>
                <a:gd name="connsiteX2" fmla="*/ 1945183 w 2075582"/>
                <a:gd name="connsiteY2" fmla="*/ 2473974 h 3160688"/>
                <a:gd name="connsiteX3" fmla="*/ 70977 w 2075582"/>
                <a:gd name="connsiteY3" fmla="*/ 2100349 h 3160688"/>
                <a:gd name="connsiteX0" fmla="*/ 213954 w 2218559"/>
                <a:gd name="connsiteY0" fmla="*/ 2100349 h 3075558"/>
                <a:gd name="connsiteX1" fmla="*/ 1180554 w 2218559"/>
                <a:gd name="connsiteY1" fmla="*/ 0 h 3075558"/>
                <a:gd name="connsiteX2" fmla="*/ 2088160 w 2218559"/>
                <a:gd name="connsiteY2" fmla="*/ 2473974 h 3075558"/>
                <a:gd name="connsiteX3" fmla="*/ 213954 w 2218559"/>
                <a:gd name="connsiteY3" fmla="*/ 2100349 h 3075558"/>
                <a:gd name="connsiteX0" fmla="*/ 224108 w 2298222"/>
                <a:gd name="connsiteY0" fmla="*/ 2100349 h 2919187"/>
                <a:gd name="connsiteX1" fmla="*/ 1190708 w 2298222"/>
                <a:gd name="connsiteY1" fmla="*/ 0 h 2919187"/>
                <a:gd name="connsiteX2" fmla="*/ 2098314 w 2298222"/>
                <a:gd name="connsiteY2" fmla="*/ 2473974 h 2919187"/>
                <a:gd name="connsiteX3" fmla="*/ 224108 w 2298222"/>
                <a:gd name="connsiteY3" fmla="*/ 2100349 h 2919187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411300"/>
                <a:gd name="connsiteY0" fmla="*/ 2100349 h 2867196"/>
                <a:gd name="connsiteX1" fmla="*/ 1196120 w 2411300"/>
                <a:gd name="connsiteY1" fmla="*/ 0 h 2867196"/>
                <a:gd name="connsiteX2" fmla="*/ 2103726 w 2411300"/>
                <a:gd name="connsiteY2" fmla="*/ 2473974 h 2867196"/>
                <a:gd name="connsiteX3" fmla="*/ 229520 w 2411300"/>
                <a:gd name="connsiteY3" fmla="*/ 2100349 h 2867196"/>
                <a:gd name="connsiteX0" fmla="*/ 246472 w 2527883"/>
                <a:gd name="connsiteY0" fmla="*/ 2100349 h 2529006"/>
                <a:gd name="connsiteX1" fmla="*/ 1213072 w 2527883"/>
                <a:gd name="connsiteY1" fmla="*/ 0 h 2529006"/>
                <a:gd name="connsiteX2" fmla="*/ 2120678 w 2527883"/>
                <a:gd name="connsiteY2" fmla="*/ 2473974 h 2529006"/>
                <a:gd name="connsiteX3" fmla="*/ 246472 w 2527883"/>
                <a:gd name="connsiteY3" fmla="*/ 2100349 h 2529006"/>
                <a:gd name="connsiteX0" fmla="*/ 17153 w 2298564"/>
                <a:gd name="connsiteY0" fmla="*/ 2100349 h 2538347"/>
                <a:gd name="connsiteX1" fmla="*/ 983753 w 2298564"/>
                <a:gd name="connsiteY1" fmla="*/ 0 h 2538347"/>
                <a:gd name="connsiteX2" fmla="*/ 1891359 w 2298564"/>
                <a:gd name="connsiteY2" fmla="*/ 2473974 h 2538347"/>
                <a:gd name="connsiteX3" fmla="*/ 17153 w 2298564"/>
                <a:gd name="connsiteY3" fmla="*/ 2100349 h 2538347"/>
                <a:gd name="connsiteX0" fmla="*/ 8475 w 2289886"/>
                <a:gd name="connsiteY0" fmla="*/ 2100349 h 2571921"/>
                <a:gd name="connsiteX1" fmla="*/ 975075 w 2289886"/>
                <a:gd name="connsiteY1" fmla="*/ 0 h 2571921"/>
                <a:gd name="connsiteX2" fmla="*/ 1882681 w 2289886"/>
                <a:gd name="connsiteY2" fmla="*/ 2473974 h 2571921"/>
                <a:gd name="connsiteX3" fmla="*/ 8475 w 2289886"/>
                <a:gd name="connsiteY3" fmla="*/ 2100349 h 2571921"/>
                <a:gd name="connsiteX0" fmla="*/ 4823 w 2072009"/>
                <a:gd name="connsiteY0" fmla="*/ 2100349 h 2733252"/>
                <a:gd name="connsiteX1" fmla="*/ 971423 w 2072009"/>
                <a:gd name="connsiteY1" fmla="*/ 0 h 2733252"/>
                <a:gd name="connsiteX2" fmla="*/ 1544733 w 2072009"/>
                <a:gd name="connsiteY2" fmla="*/ 2680451 h 2733252"/>
                <a:gd name="connsiteX3" fmla="*/ 4823 w 2072009"/>
                <a:gd name="connsiteY3" fmla="*/ 2100349 h 2733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2009" h="2733252">
                  <a:moveTo>
                    <a:pt x="4823" y="2100349"/>
                  </a:moveTo>
                  <a:cubicBezTo>
                    <a:pt x="-90729" y="1653607"/>
                    <a:pt x="1268656" y="1150375"/>
                    <a:pt x="971423" y="0"/>
                  </a:cubicBezTo>
                  <a:cubicBezTo>
                    <a:pt x="2385003" y="1342490"/>
                    <a:pt x="2276104" y="2497541"/>
                    <a:pt x="1544733" y="2680451"/>
                  </a:cubicBezTo>
                  <a:cubicBezTo>
                    <a:pt x="813362" y="2863361"/>
                    <a:pt x="100375" y="2547091"/>
                    <a:pt x="4823" y="2100349"/>
                  </a:cubicBezTo>
                  <a:close/>
                </a:path>
              </a:pathLst>
            </a:custGeom>
            <a:gradFill flip="none" rotWithShape="1">
              <a:gsLst>
                <a:gs pos="85000">
                  <a:schemeClr val="bg1">
                    <a:alpha val="90000"/>
                  </a:schemeClr>
                </a:gs>
                <a:gs pos="19000">
                  <a:schemeClr val="bg1">
                    <a:alpha val="3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 dirty="0"/>
            </a:p>
          </p:txBody>
        </p:sp>
        <p:sp>
          <p:nvSpPr>
            <p:cNvPr id="16" name="Isosceles Triangle 1">
              <a:extLst>
                <a:ext uri="{FF2B5EF4-FFF2-40B4-BE49-F238E27FC236}">
                  <a16:creationId xmlns:a16="http://schemas.microsoft.com/office/drawing/2014/main" id="{427E5010-1F71-3C0B-D23C-81A9509EFF4A}"/>
                </a:ext>
              </a:extLst>
            </p:cNvPr>
            <p:cNvSpPr/>
            <p:nvPr/>
          </p:nvSpPr>
          <p:spPr>
            <a:xfrm rot="17277755">
              <a:off x="5724500" y="2316850"/>
              <a:ext cx="406165" cy="789724"/>
            </a:xfrm>
            <a:custGeom>
              <a:avLst/>
              <a:gdLst>
                <a:gd name="connsiteX0" fmla="*/ 0 w 1933200"/>
                <a:gd name="connsiteY0" fmla="*/ 1933200 h 1933200"/>
                <a:gd name="connsiteX1" fmla="*/ 966600 w 1933200"/>
                <a:gd name="connsiteY1" fmla="*/ 0 h 1933200"/>
                <a:gd name="connsiteX2" fmla="*/ 1933200 w 1933200"/>
                <a:gd name="connsiteY2" fmla="*/ 1933200 h 1933200"/>
                <a:gd name="connsiteX3" fmla="*/ 0 w 1933200"/>
                <a:gd name="connsiteY3" fmla="*/ 1933200 h 1933200"/>
                <a:gd name="connsiteX0" fmla="*/ 21066 w 1954266"/>
                <a:gd name="connsiteY0" fmla="*/ 1933200 h 2174850"/>
                <a:gd name="connsiteX1" fmla="*/ 987666 w 1954266"/>
                <a:gd name="connsiteY1" fmla="*/ 0 h 2174850"/>
                <a:gd name="connsiteX2" fmla="*/ 1954266 w 1954266"/>
                <a:gd name="connsiteY2" fmla="*/ 1933200 h 2174850"/>
                <a:gd name="connsiteX3" fmla="*/ 21066 w 1954266"/>
                <a:gd name="connsiteY3" fmla="*/ 1933200 h 2174850"/>
                <a:gd name="connsiteX0" fmla="*/ 21066 w 1987907"/>
                <a:gd name="connsiteY0" fmla="*/ 1933200 h 2305244"/>
                <a:gd name="connsiteX1" fmla="*/ 987666 w 1987907"/>
                <a:gd name="connsiteY1" fmla="*/ 0 h 2305244"/>
                <a:gd name="connsiteX2" fmla="*/ 1954266 w 1987907"/>
                <a:gd name="connsiteY2" fmla="*/ 1933200 h 2305244"/>
                <a:gd name="connsiteX3" fmla="*/ 21066 w 1987907"/>
                <a:gd name="connsiteY3" fmla="*/ 1933200 h 2305244"/>
                <a:gd name="connsiteX0" fmla="*/ 21066 w 2106370"/>
                <a:gd name="connsiteY0" fmla="*/ 1933200 h 2094339"/>
                <a:gd name="connsiteX1" fmla="*/ 987666 w 2106370"/>
                <a:gd name="connsiteY1" fmla="*/ 0 h 2094339"/>
                <a:gd name="connsiteX2" fmla="*/ 1954266 w 2106370"/>
                <a:gd name="connsiteY2" fmla="*/ 1933200 h 2094339"/>
                <a:gd name="connsiteX3" fmla="*/ 21066 w 2106370"/>
                <a:gd name="connsiteY3" fmla="*/ 1933200 h 2094339"/>
                <a:gd name="connsiteX0" fmla="*/ 21066 w 1959199"/>
                <a:gd name="connsiteY0" fmla="*/ 1933200 h 2397819"/>
                <a:gd name="connsiteX1" fmla="*/ 987666 w 1959199"/>
                <a:gd name="connsiteY1" fmla="*/ 0 h 2397819"/>
                <a:gd name="connsiteX2" fmla="*/ 1954266 w 1959199"/>
                <a:gd name="connsiteY2" fmla="*/ 1933200 h 2397819"/>
                <a:gd name="connsiteX3" fmla="*/ 21066 w 1959199"/>
                <a:gd name="connsiteY3" fmla="*/ 1933200 h 2397819"/>
                <a:gd name="connsiteX0" fmla="*/ 25441 w 1963574"/>
                <a:gd name="connsiteY0" fmla="*/ 1933200 h 2491116"/>
                <a:gd name="connsiteX1" fmla="*/ 992041 w 1963574"/>
                <a:gd name="connsiteY1" fmla="*/ 0 h 2491116"/>
                <a:gd name="connsiteX2" fmla="*/ 1958641 w 1963574"/>
                <a:gd name="connsiteY2" fmla="*/ 1933200 h 2491116"/>
                <a:gd name="connsiteX3" fmla="*/ 25441 w 1963574"/>
                <a:gd name="connsiteY3" fmla="*/ 1933200 h 2491116"/>
                <a:gd name="connsiteX0" fmla="*/ 25441 w 1963574"/>
                <a:gd name="connsiteY0" fmla="*/ 1949156 h 2507072"/>
                <a:gd name="connsiteX1" fmla="*/ 992041 w 1963574"/>
                <a:gd name="connsiteY1" fmla="*/ 15956 h 2507072"/>
                <a:gd name="connsiteX2" fmla="*/ 1958641 w 1963574"/>
                <a:gd name="connsiteY2" fmla="*/ 1949156 h 2507072"/>
                <a:gd name="connsiteX3" fmla="*/ 25441 w 1963574"/>
                <a:gd name="connsiteY3" fmla="*/ 1949156 h 2507072"/>
                <a:gd name="connsiteX0" fmla="*/ 136131 w 2074264"/>
                <a:gd name="connsiteY0" fmla="*/ 1951734 h 2594431"/>
                <a:gd name="connsiteX1" fmla="*/ 1102731 w 2074264"/>
                <a:gd name="connsiteY1" fmla="*/ 18534 h 2594431"/>
                <a:gd name="connsiteX2" fmla="*/ 2069331 w 2074264"/>
                <a:gd name="connsiteY2" fmla="*/ 1951734 h 2594431"/>
                <a:gd name="connsiteX3" fmla="*/ 136131 w 2074264"/>
                <a:gd name="connsiteY3" fmla="*/ 1951734 h 2594431"/>
                <a:gd name="connsiteX0" fmla="*/ 136540 w 2075993"/>
                <a:gd name="connsiteY0" fmla="*/ 1951734 h 2609294"/>
                <a:gd name="connsiteX1" fmla="*/ 1103140 w 2075993"/>
                <a:gd name="connsiteY1" fmla="*/ 18534 h 2609294"/>
                <a:gd name="connsiteX2" fmla="*/ 2069740 w 2075993"/>
                <a:gd name="connsiteY2" fmla="*/ 1951734 h 2609294"/>
                <a:gd name="connsiteX3" fmla="*/ 136540 w 2075993"/>
                <a:gd name="connsiteY3" fmla="*/ 1951734 h 2609294"/>
                <a:gd name="connsiteX0" fmla="*/ 114088 w 2112229"/>
                <a:gd name="connsiteY0" fmla="*/ 1951734 h 2736977"/>
                <a:gd name="connsiteX1" fmla="*/ 1080688 w 2112229"/>
                <a:gd name="connsiteY1" fmla="*/ 18534 h 2736977"/>
                <a:gd name="connsiteX2" fmla="*/ 2047288 w 2112229"/>
                <a:gd name="connsiteY2" fmla="*/ 1951734 h 2736977"/>
                <a:gd name="connsiteX3" fmla="*/ 114088 w 2112229"/>
                <a:gd name="connsiteY3" fmla="*/ 1951734 h 2736977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26979 w 2067080"/>
                <a:gd name="connsiteY0" fmla="*/ 1933200 h 2774627"/>
                <a:gd name="connsiteX1" fmla="*/ 1093579 w 2067080"/>
                <a:gd name="connsiteY1" fmla="*/ 0 h 2774627"/>
                <a:gd name="connsiteX2" fmla="*/ 2060179 w 2067080"/>
                <a:gd name="connsiteY2" fmla="*/ 1933200 h 2774627"/>
                <a:gd name="connsiteX3" fmla="*/ 126979 w 2067080"/>
                <a:gd name="connsiteY3" fmla="*/ 1933200 h 2774627"/>
                <a:gd name="connsiteX0" fmla="*/ 109074 w 2146485"/>
                <a:gd name="connsiteY0" fmla="*/ 1933200 h 2579597"/>
                <a:gd name="connsiteX1" fmla="*/ 1075674 w 2146485"/>
                <a:gd name="connsiteY1" fmla="*/ 0 h 2579597"/>
                <a:gd name="connsiteX2" fmla="*/ 2042274 w 2146485"/>
                <a:gd name="connsiteY2" fmla="*/ 1933200 h 2579597"/>
                <a:gd name="connsiteX3" fmla="*/ 109074 w 2146485"/>
                <a:gd name="connsiteY3" fmla="*/ 1933200 h 2579597"/>
                <a:gd name="connsiteX0" fmla="*/ 144255 w 2023842"/>
                <a:gd name="connsiteY0" fmla="*/ 2031523 h 2464607"/>
                <a:gd name="connsiteX1" fmla="*/ 1002700 w 2023842"/>
                <a:gd name="connsiteY1" fmla="*/ 0 h 2464607"/>
                <a:gd name="connsiteX2" fmla="*/ 1969300 w 2023842"/>
                <a:gd name="connsiteY2" fmla="*/ 1933200 h 2464607"/>
                <a:gd name="connsiteX3" fmla="*/ 144255 w 2023842"/>
                <a:gd name="connsiteY3" fmla="*/ 2031523 h 2464607"/>
                <a:gd name="connsiteX0" fmla="*/ 13859 w 1843456"/>
                <a:gd name="connsiteY0" fmla="*/ 2031523 h 2606642"/>
                <a:gd name="connsiteX1" fmla="*/ 872304 w 1843456"/>
                <a:gd name="connsiteY1" fmla="*/ 0 h 2606642"/>
                <a:gd name="connsiteX2" fmla="*/ 1779910 w 1843456"/>
                <a:gd name="connsiteY2" fmla="*/ 2473974 h 2606642"/>
                <a:gd name="connsiteX3" fmla="*/ 13859 w 1843456"/>
                <a:gd name="connsiteY3" fmla="*/ 2031523 h 2606642"/>
                <a:gd name="connsiteX0" fmla="*/ 12743 w 1958219"/>
                <a:gd name="connsiteY0" fmla="*/ 2100349 h 2625597"/>
                <a:gd name="connsiteX1" fmla="*/ 979343 w 1958219"/>
                <a:gd name="connsiteY1" fmla="*/ 0 h 2625597"/>
                <a:gd name="connsiteX2" fmla="*/ 1886949 w 1958219"/>
                <a:gd name="connsiteY2" fmla="*/ 2473974 h 2625597"/>
                <a:gd name="connsiteX3" fmla="*/ 12743 w 1958219"/>
                <a:gd name="connsiteY3" fmla="*/ 2100349 h 2625597"/>
                <a:gd name="connsiteX0" fmla="*/ 13689 w 1959165"/>
                <a:gd name="connsiteY0" fmla="*/ 2100349 h 2637554"/>
                <a:gd name="connsiteX1" fmla="*/ 980289 w 1959165"/>
                <a:gd name="connsiteY1" fmla="*/ 0 h 2637554"/>
                <a:gd name="connsiteX2" fmla="*/ 1887895 w 1959165"/>
                <a:gd name="connsiteY2" fmla="*/ 2473974 h 2637554"/>
                <a:gd name="connsiteX3" fmla="*/ 13689 w 1959165"/>
                <a:gd name="connsiteY3" fmla="*/ 2100349 h 2637554"/>
                <a:gd name="connsiteX0" fmla="*/ 16398 w 2112092"/>
                <a:gd name="connsiteY0" fmla="*/ 2100349 h 2563335"/>
                <a:gd name="connsiteX1" fmla="*/ 982998 w 2112092"/>
                <a:gd name="connsiteY1" fmla="*/ 0 h 2563335"/>
                <a:gd name="connsiteX2" fmla="*/ 1890604 w 2112092"/>
                <a:gd name="connsiteY2" fmla="*/ 2473974 h 2563335"/>
                <a:gd name="connsiteX3" fmla="*/ 16398 w 2112092"/>
                <a:gd name="connsiteY3" fmla="*/ 2100349 h 2563335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10561"/>
                <a:gd name="connsiteY0" fmla="*/ 2100349 h 2605374"/>
                <a:gd name="connsiteX1" fmla="*/ 1044868 w 2110561"/>
                <a:gd name="connsiteY1" fmla="*/ 0 h 2605374"/>
                <a:gd name="connsiteX2" fmla="*/ 1952474 w 2110561"/>
                <a:gd name="connsiteY2" fmla="*/ 2473974 h 2605374"/>
                <a:gd name="connsiteX3" fmla="*/ 78268 w 2110561"/>
                <a:gd name="connsiteY3" fmla="*/ 2100349 h 2605374"/>
                <a:gd name="connsiteX0" fmla="*/ 73556 w 2048174"/>
                <a:gd name="connsiteY0" fmla="*/ 2100349 h 2799138"/>
                <a:gd name="connsiteX1" fmla="*/ 1040156 w 2048174"/>
                <a:gd name="connsiteY1" fmla="*/ 0 h 2799138"/>
                <a:gd name="connsiteX2" fmla="*/ 1947762 w 2048174"/>
                <a:gd name="connsiteY2" fmla="*/ 2473974 h 2799138"/>
                <a:gd name="connsiteX3" fmla="*/ 73556 w 2048174"/>
                <a:gd name="connsiteY3" fmla="*/ 2100349 h 2799138"/>
                <a:gd name="connsiteX0" fmla="*/ 61554 w 1939612"/>
                <a:gd name="connsiteY0" fmla="*/ 2100349 h 2964462"/>
                <a:gd name="connsiteX1" fmla="*/ 1028154 w 1939612"/>
                <a:gd name="connsiteY1" fmla="*/ 0 h 2964462"/>
                <a:gd name="connsiteX2" fmla="*/ 1935760 w 1939612"/>
                <a:gd name="connsiteY2" fmla="*/ 2473974 h 2964462"/>
                <a:gd name="connsiteX3" fmla="*/ 61554 w 1939612"/>
                <a:gd name="connsiteY3" fmla="*/ 2100349 h 2964462"/>
                <a:gd name="connsiteX0" fmla="*/ 70977 w 2013032"/>
                <a:gd name="connsiteY0" fmla="*/ 2100349 h 3160688"/>
                <a:gd name="connsiteX1" fmla="*/ 1037577 w 2013032"/>
                <a:gd name="connsiteY1" fmla="*/ 0 h 3160688"/>
                <a:gd name="connsiteX2" fmla="*/ 1945183 w 2013032"/>
                <a:gd name="connsiteY2" fmla="*/ 2473974 h 3160688"/>
                <a:gd name="connsiteX3" fmla="*/ 70977 w 2013032"/>
                <a:gd name="connsiteY3" fmla="*/ 2100349 h 3160688"/>
                <a:gd name="connsiteX0" fmla="*/ 70977 w 2075582"/>
                <a:gd name="connsiteY0" fmla="*/ 2100349 h 3160688"/>
                <a:gd name="connsiteX1" fmla="*/ 1037577 w 2075582"/>
                <a:gd name="connsiteY1" fmla="*/ 0 h 3160688"/>
                <a:gd name="connsiteX2" fmla="*/ 1945183 w 2075582"/>
                <a:gd name="connsiteY2" fmla="*/ 2473974 h 3160688"/>
                <a:gd name="connsiteX3" fmla="*/ 70977 w 2075582"/>
                <a:gd name="connsiteY3" fmla="*/ 2100349 h 3160688"/>
                <a:gd name="connsiteX0" fmla="*/ 213954 w 2218559"/>
                <a:gd name="connsiteY0" fmla="*/ 2100349 h 3075558"/>
                <a:gd name="connsiteX1" fmla="*/ 1180554 w 2218559"/>
                <a:gd name="connsiteY1" fmla="*/ 0 h 3075558"/>
                <a:gd name="connsiteX2" fmla="*/ 2088160 w 2218559"/>
                <a:gd name="connsiteY2" fmla="*/ 2473974 h 3075558"/>
                <a:gd name="connsiteX3" fmla="*/ 213954 w 2218559"/>
                <a:gd name="connsiteY3" fmla="*/ 2100349 h 3075558"/>
                <a:gd name="connsiteX0" fmla="*/ 224108 w 2298222"/>
                <a:gd name="connsiteY0" fmla="*/ 2100349 h 2919187"/>
                <a:gd name="connsiteX1" fmla="*/ 1190708 w 2298222"/>
                <a:gd name="connsiteY1" fmla="*/ 0 h 2919187"/>
                <a:gd name="connsiteX2" fmla="*/ 2098314 w 2298222"/>
                <a:gd name="connsiteY2" fmla="*/ 2473974 h 2919187"/>
                <a:gd name="connsiteX3" fmla="*/ 224108 w 2298222"/>
                <a:gd name="connsiteY3" fmla="*/ 2100349 h 2919187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411300"/>
                <a:gd name="connsiteY0" fmla="*/ 2100349 h 2867196"/>
                <a:gd name="connsiteX1" fmla="*/ 1196120 w 2411300"/>
                <a:gd name="connsiteY1" fmla="*/ 0 h 2867196"/>
                <a:gd name="connsiteX2" fmla="*/ 2103726 w 2411300"/>
                <a:gd name="connsiteY2" fmla="*/ 2473974 h 2867196"/>
                <a:gd name="connsiteX3" fmla="*/ 229520 w 2411300"/>
                <a:gd name="connsiteY3" fmla="*/ 2100349 h 2867196"/>
                <a:gd name="connsiteX0" fmla="*/ 246472 w 2527883"/>
                <a:gd name="connsiteY0" fmla="*/ 2100349 h 2529006"/>
                <a:gd name="connsiteX1" fmla="*/ 1213072 w 2527883"/>
                <a:gd name="connsiteY1" fmla="*/ 0 h 2529006"/>
                <a:gd name="connsiteX2" fmla="*/ 2120678 w 2527883"/>
                <a:gd name="connsiteY2" fmla="*/ 2473974 h 2529006"/>
                <a:gd name="connsiteX3" fmla="*/ 246472 w 2527883"/>
                <a:gd name="connsiteY3" fmla="*/ 2100349 h 2529006"/>
                <a:gd name="connsiteX0" fmla="*/ 17153 w 2298564"/>
                <a:gd name="connsiteY0" fmla="*/ 2100349 h 2538347"/>
                <a:gd name="connsiteX1" fmla="*/ 983753 w 2298564"/>
                <a:gd name="connsiteY1" fmla="*/ 0 h 2538347"/>
                <a:gd name="connsiteX2" fmla="*/ 1891359 w 2298564"/>
                <a:gd name="connsiteY2" fmla="*/ 2473974 h 2538347"/>
                <a:gd name="connsiteX3" fmla="*/ 17153 w 2298564"/>
                <a:gd name="connsiteY3" fmla="*/ 2100349 h 2538347"/>
                <a:gd name="connsiteX0" fmla="*/ 8475 w 2289886"/>
                <a:gd name="connsiteY0" fmla="*/ 2100349 h 2571921"/>
                <a:gd name="connsiteX1" fmla="*/ 975075 w 2289886"/>
                <a:gd name="connsiteY1" fmla="*/ 0 h 2571921"/>
                <a:gd name="connsiteX2" fmla="*/ 1882681 w 2289886"/>
                <a:gd name="connsiteY2" fmla="*/ 2473974 h 2571921"/>
                <a:gd name="connsiteX3" fmla="*/ 8475 w 2289886"/>
                <a:gd name="connsiteY3" fmla="*/ 2100349 h 2571921"/>
                <a:gd name="connsiteX0" fmla="*/ 4823 w 2072009"/>
                <a:gd name="connsiteY0" fmla="*/ 2100349 h 2733252"/>
                <a:gd name="connsiteX1" fmla="*/ 971423 w 2072009"/>
                <a:gd name="connsiteY1" fmla="*/ 0 h 2733252"/>
                <a:gd name="connsiteX2" fmla="*/ 1544733 w 2072009"/>
                <a:gd name="connsiteY2" fmla="*/ 2680451 h 2733252"/>
                <a:gd name="connsiteX3" fmla="*/ 4823 w 2072009"/>
                <a:gd name="connsiteY3" fmla="*/ 2100349 h 2733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2009" h="2733252">
                  <a:moveTo>
                    <a:pt x="4823" y="2100349"/>
                  </a:moveTo>
                  <a:cubicBezTo>
                    <a:pt x="-90729" y="1653607"/>
                    <a:pt x="1268656" y="1150375"/>
                    <a:pt x="971423" y="0"/>
                  </a:cubicBezTo>
                  <a:cubicBezTo>
                    <a:pt x="2385003" y="1342490"/>
                    <a:pt x="2276104" y="2497541"/>
                    <a:pt x="1544733" y="2680451"/>
                  </a:cubicBezTo>
                  <a:cubicBezTo>
                    <a:pt x="813362" y="2863361"/>
                    <a:pt x="100375" y="2547091"/>
                    <a:pt x="4823" y="210034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15000"/>
                  </a:schemeClr>
                </a:gs>
                <a:gs pos="0">
                  <a:schemeClr val="bg1">
                    <a:alpha val="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17" name="Isosceles Triangle 1">
              <a:extLst>
                <a:ext uri="{FF2B5EF4-FFF2-40B4-BE49-F238E27FC236}">
                  <a16:creationId xmlns:a16="http://schemas.microsoft.com/office/drawing/2014/main" id="{DE90409D-F917-9891-FD4F-D55BF0B4D030}"/>
                </a:ext>
              </a:extLst>
            </p:cNvPr>
            <p:cNvSpPr/>
            <p:nvPr/>
          </p:nvSpPr>
          <p:spPr>
            <a:xfrm rot="9678929">
              <a:off x="4711755" y="3483516"/>
              <a:ext cx="456156" cy="1259339"/>
            </a:xfrm>
            <a:custGeom>
              <a:avLst/>
              <a:gdLst>
                <a:gd name="connsiteX0" fmla="*/ 0 w 1933200"/>
                <a:gd name="connsiteY0" fmla="*/ 1933200 h 1933200"/>
                <a:gd name="connsiteX1" fmla="*/ 966600 w 1933200"/>
                <a:gd name="connsiteY1" fmla="*/ 0 h 1933200"/>
                <a:gd name="connsiteX2" fmla="*/ 1933200 w 1933200"/>
                <a:gd name="connsiteY2" fmla="*/ 1933200 h 1933200"/>
                <a:gd name="connsiteX3" fmla="*/ 0 w 1933200"/>
                <a:gd name="connsiteY3" fmla="*/ 1933200 h 1933200"/>
                <a:gd name="connsiteX0" fmla="*/ 21066 w 1954266"/>
                <a:gd name="connsiteY0" fmla="*/ 1933200 h 2174850"/>
                <a:gd name="connsiteX1" fmla="*/ 987666 w 1954266"/>
                <a:gd name="connsiteY1" fmla="*/ 0 h 2174850"/>
                <a:gd name="connsiteX2" fmla="*/ 1954266 w 1954266"/>
                <a:gd name="connsiteY2" fmla="*/ 1933200 h 2174850"/>
                <a:gd name="connsiteX3" fmla="*/ 21066 w 1954266"/>
                <a:gd name="connsiteY3" fmla="*/ 1933200 h 2174850"/>
                <a:gd name="connsiteX0" fmla="*/ 21066 w 1987907"/>
                <a:gd name="connsiteY0" fmla="*/ 1933200 h 2305244"/>
                <a:gd name="connsiteX1" fmla="*/ 987666 w 1987907"/>
                <a:gd name="connsiteY1" fmla="*/ 0 h 2305244"/>
                <a:gd name="connsiteX2" fmla="*/ 1954266 w 1987907"/>
                <a:gd name="connsiteY2" fmla="*/ 1933200 h 2305244"/>
                <a:gd name="connsiteX3" fmla="*/ 21066 w 1987907"/>
                <a:gd name="connsiteY3" fmla="*/ 1933200 h 2305244"/>
                <a:gd name="connsiteX0" fmla="*/ 21066 w 2106370"/>
                <a:gd name="connsiteY0" fmla="*/ 1933200 h 2094339"/>
                <a:gd name="connsiteX1" fmla="*/ 987666 w 2106370"/>
                <a:gd name="connsiteY1" fmla="*/ 0 h 2094339"/>
                <a:gd name="connsiteX2" fmla="*/ 1954266 w 2106370"/>
                <a:gd name="connsiteY2" fmla="*/ 1933200 h 2094339"/>
                <a:gd name="connsiteX3" fmla="*/ 21066 w 2106370"/>
                <a:gd name="connsiteY3" fmla="*/ 1933200 h 2094339"/>
                <a:gd name="connsiteX0" fmla="*/ 21066 w 1959199"/>
                <a:gd name="connsiteY0" fmla="*/ 1933200 h 2397819"/>
                <a:gd name="connsiteX1" fmla="*/ 987666 w 1959199"/>
                <a:gd name="connsiteY1" fmla="*/ 0 h 2397819"/>
                <a:gd name="connsiteX2" fmla="*/ 1954266 w 1959199"/>
                <a:gd name="connsiteY2" fmla="*/ 1933200 h 2397819"/>
                <a:gd name="connsiteX3" fmla="*/ 21066 w 1959199"/>
                <a:gd name="connsiteY3" fmla="*/ 1933200 h 2397819"/>
                <a:gd name="connsiteX0" fmla="*/ 25441 w 1963574"/>
                <a:gd name="connsiteY0" fmla="*/ 1933200 h 2491116"/>
                <a:gd name="connsiteX1" fmla="*/ 992041 w 1963574"/>
                <a:gd name="connsiteY1" fmla="*/ 0 h 2491116"/>
                <a:gd name="connsiteX2" fmla="*/ 1958641 w 1963574"/>
                <a:gd name="connsiteY2" fmla="*/ 1933200 h 2491116"/>
                <a:gd name="connsiteX3" fmla="*/ 25441 w 1963574"/>
                <a:gd name="connsiteY3" fmla="*/ 1933200 h 2491116"/>
                <a:gd name="connsiteX0" fmla="*/ 25441 w 1963574"/>
                <a:gd name="connsiteY0" fmla="*/ 1949156 h 2507072"/>
                <a:gd name="connsiteX1" fmla="*/ 992041 w 1963574"/>
                <a:gd name="connsiteY1" fmla="*/ 15956 h 2507072"/>
                <a:gd name="connsiteX2" fmla="*/ 1958641 w 1963574"/>
                <a:gd name="connsiteY2" fmla="*/ 1949156 h 2507072"/>
                <a:gd name="connsiteX3" fmla="*/ 25441 w 1963574"/>
                <a:gd name="connsiteY3" fmla="*/ 1949156 h 2507072"/>
                <a:gd name="connsiteX0" fmla="*/ 136131 w 2074264"/>
                <a:gd name="connsiteY0" fmla="*/ 1951734 h 2594431"/>
                <a:gd name="connsiteX1" fmla="*/ 1102731 w 2074264"/>
                <a:gd name="connsiteY1" fmla="*/ 18534 h 2594431"/>
                <a:gd name="connsiteX2" fmla="*/ 2069331 w 2074264"/>
                <a:gd name="connsiteY2" fmla="*/ 1951734 h 2594431"/>
                <a:gd name="connsiteX3" fmla="*/ 136131 w 2074264"/>
                <a:gd name="connsiteY3" fmla="*/ 1951734 h 2594431"/>
                <a:gd name="connsiteX0" fmla="*/ 136540 w 2075993"/>
                <a:gd name="connsiteY0" fmla="*/ 1951734 h 2609294"/>
                <a:gd name="connsiteX1" fmla="*/ 1103140 w 2075993"/>
                <a:gd name="connsiteY1" fmla="*/ 18534 h 2609294"/>
                <a:gd name="connsiteX2" fmla="*/ 2069740 w 2075993"/>
                <a:gd name="connsiteY2" fmla="*/ 1951734 h 2609294"/>
                <a:gd name="connsiteX3" fmla="*/ 136540 w 2075993"/>
                <a:gd name="connsiteY3" fmla="*/ 1951734 h 2609294"/>
                <a:gd name="connsiteX0" fmla="*/ 114088 w 2112229"/>
                <a:gd name="connsiteY0" fmla="*/ 1951734 h 2736977"/>
                <a:gd name="connsiteX1" fmla="*/ 1080688 w 2112229"/>
                <a:gd name="connsiteY1" fmla="*/ 18534 h 2736977"/>
                <a:gd name="connsiteX2" fmla="*/ 2047288 w 2112229"/>
                <a:gd name="connsiteY2" fmla="*/ 1951734 h 2736977"/>
                <a:gd name="connsiteX3" fmla="*/ 114088 w 2112229"/>
                <a:gd name="connsiteY3" fmla="*/ 1951734 h 2736977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26979 w 2067080"/>
                <a:gd name="connsiteY0" fmla="*/ 1933200 h 2774627"/>
                <a:gd name="connsiteX1" fmla="*/ 1093579 w 2067080"/>
                <a:gd name="connsiteY1" fmla="*/ 0 h 2774627"/>
                <a:gd name="connsiteX2" fmla="*/ 2060179 w 2067080"/>
                <a:gd name="connsiteY2" fmla="*/ 1933200 h 2774627"/>
                <a:gd name="connsiteX3" fmla="*/ 126979 w 2067080"/>
                <a:gd name="connsiteY3" fmla="*/ 1933200 h 2774627"/>
                <a:gd name="connsiteX0" fmla="*/ 109074 w 2146485"/>
                <a:gd name="connsiteY0" fmla="*/ 1933200 h 2579597"/>
                <a:gd name="connsiteX1" fmla="*/ 1075674 w 2146485"/>
                <a:gd name="connsiteY1" fmla="*/ 0 h 2579597"/>
                <a:gd name="connsiteX2" fmla="*/ 2042274 w 2146485"/>
                <a:gd name="connsiteY2" fmla="*/ 1933200 h 2579597"/>
                <a:gd name="connsiteX3" fmla="*/ 109074 w 2146485"/>
                <a:gd name="connsiteY3" fmla="*/ 1933200 h 2579597"/>
                <a:gd name="connsiteX0" fmla="*/ 144255 w 2023842"/>
                <a:gd name="connsiteY0" fmla="*/ 2031523 h 2464607"/>
                <a:gd name="connsiteX1" fmla="*/ 1002700 w 2023842"/>
                <a:gd name="connsiteY1" fmla="*/ 0 h 2464607"/>
                <a:gd name="connsiteX2" fmla="*/ 1969300 w 2023842"/>
                <a:gd name="connsiteY2" fmla="*/ 1933200 h 2464607"/>
                <a:gd name="connsiteX3" fmla="*/ 144255 w 2023842"/>
                <a:gd name="connsiteY3" fmla="*/ 2031523 h 2464607"/>
                <a:gd name="connsiteX0" fmla="*/ 13859 w 1843456"/>
                <a:gd name="connsiteY0" fmla="*/ 2031523 h 2606642"/>
                <a:gd name="connsiteX1" fmla="*/ 872304 w 1843456"/>
                <a:gd name="connsiteY1" fmla="*/ 0 h 2606642"/>
                <a:gd name="connsiteX2" fmla="*/ 1779910 w 1843456"/>
                <a:gd name="connsiteY2" fmla="*/ 2473974 h 2606642"/>
                <a:gd name="connsiteX3" fmla="*/ 13859 w 1843456"/>
                <a:gd name="connsiteY3" fmla="*/ 2031523 h 2606642"/>
                <a:gd name="connsiteX0" fmla="*/ 12743 w 1958219"/>
                <a:gd name="connsiteY0" fmla="*/ 2100349 h 2625597"/>
                <a:gd name="connsiteX1" fmla="*/ 979343 w 1958219"/>
                <a:gd name="connsiteY1" fmla="*/ 0 h 2625597"/>
                <a:gd name="connsiteX2" fmla="*/ 1886949 w 1958219"/>
                <a:gd name="connsiteY2" fmla="*/ 2473974 h 2625597"/>
                <a:gd name="connsiteX3" fmla="*/ 12743 w 1958219"/>
                <a:gd name="connsiteY3" fmla="*/ 2100349 h 2625597"/>
                <a:gd name="connsiteX0" fmla="*/ 13689 w 1959165"/>
                <a:gd name="connsiteY0" fmla="*/ 2100349 h 2637554"/>
                <a:gd name="connsiteX1" fmla="*/ 980289 w 1959165"/>
                <a:gd name="connsiteY1" fmla="*/ 0 h 2637554"/>
                <a:gd name="connsiteX2" fmla="*/ 1887895 w 1959165"/>
                <a:gd name="connsiteY2" fmla="*/ 2473974 h 2637554"/>
                <a:gd name="connsiteX3" fmla="*/ 13689 w 1959165"/>
                <a:gd name="connsiteY3" fmla="*/ 2100349 h 2637554"/>
                <a:gd name="connsiteX0" fmla="*/ 16398 w 2112092"/>
                <a:gd name="connsiteY0" fmla="*/ 2100349 h 2563335"/>
                <a:gd name="connsiteX1" fmla="*/ 982998 w 2112092"/>
                <a:gd name="connsiteY1" fmla="*/ 0 h 2563335"/>
                <a:gd name="connsiteX2" fmla="*/ 1890604 w 2112092"/>
                <a:gd name="connsiteY2" fmla="*/ 2473974 h 2563335"/>
                <a:gd name="connsiteX3" fmla="*/ 16398 w 2112092"/>
                <a:gd name="connsiteY3" fmla="*/ 2100349 h 2563335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10561"/>
                <a:gd name="connsiteY0" fmla="*/ 2100349 h 2605374"/>
                <a:gd name="connsiteX1" fmla="*/ 1044868 w 2110561"/>
                <a:gd name="connsiteY1" fmla="*/ 0 h 2605374"/>
                <a:gd name="connsiteX2" fmla="*/ 1952474 w 2110561"/>
                <a:gd name="connsiteY2" fmla="*/ 2473974 h 2605374"/>
                <a:gd name="connsiteX3" fmla="*/ 78268 w 2110561"/>
                <a:gd name="connsiteY3" fmla="*/ 2100349 h 2605374"/>
                <a:gd name="connsiteX0" fmla="*/ 73556 w 2048174"/>
                <a:gd name="connsiteY0" fmla="*/ 2100349 h 2799138"/>
                <a:gd name="connsiteX1" fmla="*/ 1040156 w 2048174"/>
                <a:gd name="connsiteY1" fmla="*/ 0 h 2799138"/>
                <a:gd name="connsiteX2" fmla="*/ 1947762 w 2048174"/>
                <a:gd name="connsiteY2" fmla="*/ 2473974 h 2799138"/>
                <a:gd name="connsiteX3" fmla="*/ 73556 w 2048174"/>
                <a:gd name="connsiteY3" fmla="*/ 2100349 h 2799138"/>
                <a:gd name="connsiteX0" fmla="*/ 61554 w 1939612"/>
                <a:gd name="connsiteY0" fmla="*/ 2100349 h 2964462"/>
                <a:gd name="connsiteX1" fmla="*/ 1028154 w 1939612"/>
                <a:gd name="connsiteY1" fmla="*/ 0 h 2964462"/>
                <a:gd name="connsiteX2" fmla="*/ 1935760 w 1939612"/>
                <a:gd name="connsiteY2" fmla="*/ 2473974 h 2964462"/>
                <a:gd name="connsiteX3" fmla="*/ 61554 w 1939612"/>
                <a:gd name="connsiteY3" fmla="*/ 2100349 h 2964462"/>
                <a:gd name="connsiteX0" fmla="*/ 70977 w 2013032"/>
                <a:gd name="connsiteY0" fmla="*/ 2100349 h 3160688"/>
                <a:gd name="connsiteX1" fmla="*/ 1037577 w 2013032"/>
                <a:gd name="connsiteY1" fmla="*/ 0 h 3160688"/>
                <a:gd name="connsiteX2" fmla="*/ 1945183 w 2013032"/>
                <a:gd name="connsiteY2" fmla="*/ 2473974 h 3160688"/>
                <a:gd name="connsiteX3" fmla="*/ 70977 w 2013032"/>
                <a:gd name="connsiteY3" fmla="*/ 2100349 h 3160688"/>
                <a:gd name="connsiteX0" fmla="*/ 70977 w 2075582"/>
                <a:gd name="connsiteY0" fmla="*/ 2100349 h 3160688"/>
                <a:gd name="connsiteX1" fmla="*/ 1037577 w 2075582"/>
                <a:gd name="connsiteY1" fmla="*/ 0 h 3160688"/>
                <a:gd name="connsiteX2" fmla="*/ 1945183 w 2075582"/>
                <a:gd name="connsiteY2" fmla="*/ 2473974 h 3160688"/>
                <a:gd name="connsiteX3" fmla="*/ 70977 w 2075582"/>
                <a:gd name="connsiteY3" fmla="*/ 2100349 h 3160688"/>
                <a:gd name="connsiteX0" fmla="*/ 213954 w 2218559"/>
                <a:gd name="connsiteY0" fmla="*/ 2100349 h 3075558"/>
                <a:gd name="connsiteX1" fmla="*/ 1180554 w 2218559"/>
                <a:gd name="connsiteY1" fmla="*/ 0 h 3075558"/>
                <a:gd name="connsiteX2" fmla="*/ 2088160 w 2218559"/>
                <a:gd name="connsiteY2" fmla="*/ 2473974 h 3075558"/>
                <a:gd name="connsiteX3" fmla="*/ 213954 w 2218559"/>
                <a:gd name="connsiteY3" fmla="*/ 2100349 h 3075558"/>
                <a:gd name="connsiteX0" fmla="*/ 224108 w 2298222"/>
                <a:gd name="connsiteY0" fmla="*/ 2100349 h 2919187"/>
                <a:gd name="connsiteX1" fmla="*/ 1190708 w 2298222"/>
                <a:gd name="connsiteY1" fmla="*/ 0 h 2919187"/>
                <a:gd name="connsiteX2" fmla="*/ 2098314 w 2298222"/>
                <a:gd name="connsiteY2" fmla="*/ 2473974 h 2919187"/>
                <a:gd name="connsiteX3" fmla="*/ 224108 w 2298222"/>
                <a:gd name="connsiteY3" fmla="*/ 2100349 h 2919187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411300"/>
                <a:gd name="connsiteY0" fmla="*/ 2100349 h 2867196"/>
                <a:gd name="connsiteX1" fmla="*/ 1196120 w 2411300"/>
                <a:gd name="connsiteY1" fmla="*/ 0 h 2867196"/>
                <a:gd name="connsiteX2" fmla="*/ 2103726 w 2411300"/>
                <a:gd name="connsiteY2" fmla="*/ 2473974 h 2867196"/>
                <a:gd name="connsiteX3" fmla="*/ 229520 w 2411300"/>
                <a:gd name="connsiteY3" fmla="*/ 2100349 h 2867196"/>
                <a:gd name="connsiteX0" fmla="*/ 246472 w 2527883"/>
                <a:gd name="connsiteY0" fmla="*/ 2100349 h 2529006"/>
                <a:gd name="connsiteX1" fmla="*/ 1213072 w 2527883"/>
                <a:gd name="connsiteY1" fmla="*/ 0 h 2529006"/>
                <a:gd name="connsiteX2" fmla="*/ 2120678 w 2527883"/>
                <a:gd name="connsiteY2" fmla="*/ 2473974 h 2529006"/>
                <a:gd name="connsiteX3" fmla="*/ 246472 w 2527883"/>
                <a:gd name="connsiteY3" fmla="*/ 2100349 h 2529006"/>
                <a:gd name="connsiteX0" fmla="*/ 17153 w 2298564"/>
                <a:gd name="connsiteY0" fmla="*/ 2100349 h 2538347"/>
                <a:gd name="connsiteX1" fmla="*/ 983753 w 2298564"/>
                <a:gd name="connsiteY1" fmla="*/ 0 h 2538347"/>
                <a:gd name="connsiteX2" fmla="*/ 1891359 w 2298564"/>
                <a:gd name="connsiteY2" fmla="*/ 2473974 h 2538347"/>
                <a:gd name="connsiteX3" fmla="*/ 17153 w 2298564"/>
                <a:gd name="connsiteY3" fmla="*/ 2100349 h 2538347"/>
                <a:gd name="connsiteX0" fmla="*/ 8475 w 2289886"/>
                <a:gd name="connsiteY0" fmla="*/ 2100349 h 2571921"/>
                <a:gd name="connsiteX1" fmla="*/ 975075 w 2289886"/>
                <a:gd name="connsiteY1" fmla="*/ 0 h 2571921"/>
                <a:gd name="connsiteX2" fmla="*/ 1882681 w 2289886"/>
                <a:gd name="connsiteY2" fmla="*/ 2473974 h 2571921"/>
                <a:gd name="connsiteX3" fmla="*/ 8475 w 2289886"/>
                <a:gd name="connsiteY3" fmla="*/ 2100349 h 2571921"/>
                <a:gd name="connsiteX0" fmla="*/ 4823 w 2072009"/>
                <a:gd name="connsiteY0" fmla="*/ 2100349 h 2733252"/>
                <a:gd name="connsiteX1" fmla="*/ 971423 w 2072009"/>
                <a:gd name="connsiteY1" fmla="*/ 0 h 2733252"/>
                <a:gd name="connsiteX2" fmla="*/ 1544733 w 2072009"/>
                <a:gd name="connsiteY2" fmla="*/ 2680451 h 2733252"/>
                <a:gd name="connsiteX3" fmla="*/ 4823 w 2072009"/>
                <a:gd name="connsiteY3" fmla="*/ 2100349 h 2733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2009" h="2733252">
                  <a:moveTo>
                    <a:pt x="4823" y="2100349"/>
                  </a:moveTo>
                  <a:cubicBezTo>
                    <a:pt x="-90729" y="1653607"/>
                    <a:pt x="1268656" y="1150375"/>
                    <a:pt x="971423" y="0"/>
                  </a:cubicBezTo>
                  <a:cubicBezTo>
                    <a:pt x="2385003" y="1342490"/>
                    <a:pt x="2276104" y="2497541"/>
                    <a:pt x="1544733" y="2680451"/>
                  </a:cubicBezTo>
                  <a:cubicBezTo>
                    <a:pt x="813362" y="2863361"/>
                    <a:pt x="100375" y="2547091"/>
                    <a:pt x="4823" y="210034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15000"/>
                  </a:schemeClr>
                </a:gs>
                <a:gs pos="0">
                  <a:schemeClr val="bg1">
                    <a:alpha val="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18" name="Isosceles Triangle 1">
              <a:extLst>
                <a:ext uri="{FF2B5EF4-FFF2-40B4-BE49-F238E27FC236}">
                  <a16:creationId xmlns:a16="http://schemas.microsoft.com/office/drawing/2014/main" id="{6509B5D4-2F1C-5144-7BD5-39A445817A3C}"/>
                </a:ext>
              </a:extLst>
            </p:cNvPr>
            <p:cNvSpPr/>
            <p:nvPr/>
          </p:nvSpPr>
          <p:spPr>
            <a:xfrm rot="7103589">
              <a:off x="5193650" y="4188453"/>
              <a:ext cx="247582" cy="855931"/>
            </a:xfrm>
            <a:custGeom>
              <a:avLst/>
              <a:gdLst>
                <a:gd name="connsiteX0" fmla="*/ 0 w 1933200"/>
                <a:gd name="connsiteY0" fmla="*/ 1933200 h 1933200"/>
                <a:gd name="connsiteX1" fmla="*/ 966600 w 1933200"/>
                <a:gd name="connsiteY1" fmla="*/ 0 h 1933200"/>
                <a:gd name="connsiteX2" fmla="*/ 1933200 w 1933200"/>
                <a:gd name="connsiteY2" fmla="*/ 1933200 h 1933200"/>
                <a:gd name="connsiteX3" fmla="*/ 0 w 1933200"/>
                <a:gd name="connsiteY3" fmla="*/ 1933200 h 1933200"/>
                <a:gd name="connsiteX0" fmla="*/ 21066 w 1954266"/>
                <a:gd name="connsiteY0" fmla="*/ 1933200 h 2174850"/>
                <a:gd name="connsiteX1" fmla="*/ 987666 w 1954266"/>
                <a:gd name="connsiteY1" fmla="*/ 0 h 2174850"/>
                <a:gd name="connsiteX2" fmla="*/ 1954266 w 1954266"/>
                <a:gd name="connsiteY2" fmla="*/ 1933200 h 2174850"/>
                <a:gd name="connsiteX3" fmla="*/ 21066 w 1954266"/>
                <a:gd name="connsiteY3" fmla="*/ 1933200 h 2174850"/>
                <a:gd name="connsiteX0" fmla="*/ 21066 w 1987907"/>
                <a:gd name="connsiteY0" fmla="*/ 1933200 h 2305244"/>
                <a:gd name="connsiteX1" fmla="*/ 987666 w 1987907"/>
                <a:gd name="connsiteY1" fmla="*/ 0 h 2305244"/>
                <a:gd name="connsiteX2" fmla="*/ 1954266 w 1987907"/>
                <a:gd name="connsiteY2" fmla="*/ 1933200 h 2305244"/>
                <a:gd name="connsiteX3" fmla="*/ 21066 w 1987907"/>
                <a:gd name="connsiteY3" fmla="*/ 1933200 h 2305244"/>
                <a:gd name="connsiteX0" fmla="*/ 21066 w 2106370"/>
                <a:gd name="connsiteY0" fmla="*/ 1933200 h 2094339"/>
                <a:gd name="connsiteX1" fmla="*/ 987666 w 2106370"/>
                <a:gd name="connsiteY1" fmla="*/ 0 h 2094339"/>
                <a:gd name="connsiteX2" fmla="*/ 1954266 w 2106370"/>
                <a:gd name="connsiteY2" fmla="*/ 1933200 h 2094339"/>
                <a:gd name="connsiteX3" fmla="*/ 21066 w 2106370"/>
                <a:gd name="connsiteY3" fmla="*/ 1933200 h 2094339"/>
                <a:gd name="connsiteX0" fmla="*/ 21066 w 1959199"/>
                <a:gd name="connsiteY0" fmla="*/ 1933200 h 2397819"/>
                <a:gd name="connsiteX1" fmla="*/ 987666 w 1959199"/>
                <a:gd name="connsiteY1" fmla="*/ 0 h 2397819"/>
                <a:gd name="connsiteX2" fmla="*/ 1954266 w 1959199"/>
                <a:gd name="connsiteY2" fmla="*/ 1933200 h 2397819"/>
                <a:gd name="connsiteX3" fmla="*/ 21066 w 1959199"/>
                <a:gd name="connsiteY3" fmla="*/ 1933200 h 2397819"/>
                <a:gd name="connsiteX0" fmla="*/ 25441 w 1963574"/>
                <a:gd name="connsiteY0" fmla="*/ 1933200 h 2491116"/>
                <a:gd name="connsiteX1" fmla="*/ 992041 w 1963574"/>
                <a:gd name="connsiteY1" fmla="*/ 0 h 2491116"/>
                <a:gd name="connsiteX2" fmla="*/ 1958641 w 1963574"/>
                <a:gd name="connsiteY2" fmla="*/ 1933200 h 2491116"/>
                <a:gd name="connsiteX3" fmla="*/ 25441 w 1963574"/>
                <a:gd name="connsiteY3" fmla="*/ 1933200 h 2491116"/>
                <a:gd name="connsiteX0" fmla="*/ 25441 w 1963574"/>
                <a:gd name="connsiteY0" fmla="*/ 1949156 h 2507072"/>
                <a:gd name="connsiteX1" fmla="*/ 992041 w 1963574"/>
                <a:gd name="connsiteY1" fmla="*/ 15956 h 2507072"/>
                <a:gd name="connsiteX2" fmla="*/ 1958641 w 1963574"/>
                <a:gd name="connsiteY2" fmla="*/ 1949156 h 2507072"/>
                <a:gd name="connsiteX3" fmla="*/ 25441 w 1963574"/>
                <a:gd name="connsiteY3" fmla="*/ 1949156 h 2507072"/>
                <a:gd name="connsiteX0" fmla="*/ 136131 w 2074264"/>
                <a:gd name="connsiteY0" fmla="*/ 1951734 h 2594431"/>
                <a:gd name="connsiteX1" fmla="*/ 1102731 w 2074264"/>
                <a:gd name="connsiteY1" fmla="*/ 18534 h 2594431"/>
                <a:gd name="connsiteX2" fmla="*/ 2069331 w 2074264"/>
                <a:gd name="connsiteY2" fmla="*/ 1951734 h 2594431"/>
                <a:gd name="connsiteX3" fmla="*/ 136131 w 2074264"/>
                <a:gd name="connsiteY3" fmla="*/ 1951734 h 2594431"/>
                <a:gd name="connsiteX0" fmla="*/ 136540 w 2075993"/>
                <a:gd name="connsiteY0" fmla="*/ 1951734 h 2609294"/>
                <a:gd name="connsiteX1" fmla="*/ 1103140 w 2075993"/>
                <a:gd name="connsiteY1" fmla="*/ 18534 h 2609294"/>
                <a:gd name="connsiteX2" fmla="*/ 2069740 w 2075993"/>
                <a:gd name="connsiteY2" fmla="*/ 1951734 h 2609294"/>
                <a:gd name="connsiteX3" fmla="*/ 136540 w 2075993"/>
                <a:gd name="connsiteY3" fmla="*/ 1951734 h 2609294"/>
                <a:gd name="connsiteX0" fmla="*/ 114088 w 2112229"/>
                <a:gd name="connsiteY0" fmla="*/ 1951734 h 2736977"/>
                <a:gd name="connsiteX1" fmla="*/ 1080688 w 2112229"/>
                <a:gd name="connsiteY1" fmla="*/ 18534 h 2736977"/>
                <a:gd name="connsiteX2" fmla="*/ 2047288 w 2112229"/>
                <a:gd name="connsiteY2" fmla="*/ 1951734 h 2736977"/>
                <a:gd name="connsiteX3" fmla="*/ 114088 w 2112229"/>
                <a:gd name="connsiteY3" fmla="*/ 1951734 h 2736977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26979 w 2067080"/>
                <a:gd name="connsiteY0" fmla="*/ 1933200 h 2774627"/>
                <a:gd name="connsiteX1" fmla="*/ 1093579 w 2067080"/>
                <a:gd name="connsiteY1" fmla="*/ 0 h 2774627"/>
                <a:gd name="connsiteX2" fmla="*/ 2060179 w 2067080"/>
                <a:gd name="connsiteY2" fmla="*/ 1933200 h 2774627"/>
                <a:gd name="connsiteX3" fmla="*/ 126979 w 2067080"/>
                <a:gd name="connsiteY3" fmla="*/ 1933200 h 2774627"/>
                <a:gd name="connsiteX0" fmla="*/ 109074 w 2146485"/>
                <a:gd name="connsiteY0" fmla="*/ 1933200 h 2579597"/>
                <a:gd name="connsiteX1" fmla="*/ 1075674 w 2146485"/>
                <a:gd name="connsiteY1" fmla="*/ 0 h 2579597"/>
                <a:gd name="connsiteX2" fmla="*/ 2042274 w 2146485"/>
                <a:gd name="connsiteY2" fmla="*/ 1933200 h 2579597"/>
                <a:gd name="connsiteX3" fmla="*/ 109074 w 2146485"/>
                <a:gd name="connsiteY3" fmla="*/ 1933200 h 2579597"/>
                <a:gd name="connsiteX0" fmla="*/ 144255 w 2023842"/>
                <a:gd name="connsiteY0" fmla="*/ 2031523 h 2464607"/>
                <a:gd name="connsiteX1" fmla="*/ 1002700 w 2023842"/>
                <a:gd name="connsiteY1" fmla="*/ 0 h 2464607"/>
                <a:gd name="connsiteX2" fmla="*/ 1969300 w 2023842"/>
                <a:gd name="connsiteY2" fmla="*/ 1933200 h 2464607"/>
                <a:gd name="connsiteX3" fmla="*/ 144255 w 2023842"/>
                <a:gd name="connsiteY3" fmla="*/ 2031523 h 2464607"/>
                <a:gd name="connsiteX0" fmla="*/ 13859 w 1843456"/>
                <a:gd name="connsiteY0" fmla="*/ 2031523 h 2606642"/>
                <a:gd name="connsiteX1" fmla="*/ 872304 w 1843456"/>
                <a:gd name="connsiteY1" fmla="*/ 0 h 2606642"/>
                <a:gd name="connsiteX2" fmla="*/ 1779910 w 1843456"/>
                <a:gd name="connsiteY2" fmla="*/ 2473974 h 2606642"/>
                <a:gd name="connsiteX3" fmla="*/ 13859 w 1843456"/>
                <a:gd name="connsiteY3" fmla="*/ 2031523 h 2606642"/>
                <a:gd name="connsiteX0" fmla="*/ 12743 w 1958219"/>
                <a:gd name="connsiteY0" fmla="*/ 2100349 h 2625597"/>
                <a:gd name="connsiteX1" fmla="*/ 979343 w 1958219"/>
                <a:gd name="connsiteY1" fmla="*/ 0 h 2625597"/>
                <a:gd name="connsiteX2" fmla="*/ 1886949 w 1958219"/>
                <a:gd name="connsiteY2" fmla="*/ 2473974 h 2625597"/>
                <a:gd name="connsiteX3" fmla="*/ 12743 w 1958219"/>
                <a:gd name="connsiteY3" fmla="*/ 2100349 h 2625597"/>
                <a:gd name="connsiteX0" fmla="*/ 13689 w 1959165"/>
                <a:gd name="connsiteY0" fmla="*/ 2100349 h 2637554"/>
                <a:gd name="connsiteX1" fmla="*/ 980289 w 1959165"/>
                <a:gd name="connsiteY1" fmla="*/ 0 h 2637554"/>
                <a:gd name="connsiteX2" fmla="*/ 1887895 w 1959165"/>
                <a:gd name="connsiteY2" fmla="*/ 2473974 h 2637554"/>
                <a:gd name="connsiteX3" fmla="*/ 13689 w 1959165"/>
                <a:gd name="connsiteY3" fmla="*/ 2100349 h 2637554"/>
                <a:gd name="connsiteX0" fmla="*/ 16398 w 2112092"/>
                <a:gd name="connsiteY0" fmla="*/ 2100349 h 2563335"/>
                <a:gd name="connsiteX1" fmla="*/ 982998 w 2112092"/>
                <a:gd name="connsiteY1" fmla="*/ 0 h 2563335"/>
                <a:gd name="connsiteX2" fmla="*/ 1890604 w 2112092"/>
                <a:gd name="connsiteY2" fmla="*/ 2473974 h 2563335"/>
                <a:gd name="connsiteX3" fmla="*/ 16398 w 2112092"/>
                <a:gd name="connsiteY3" fmla="*/ 2100349 h 2563335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10561"/>
                <a:gd name="connsiteY0" fmla="*/ 2100349 h 2605374"/>
                <a:gd name="connsiteX1" fmla="*/ 1044868 w 2110561"/>
                <a:gd name="connsiteY1" fmla="*/ 0 h 2605374"/>
                <a:gd name="connsiteX2" fmla="*/ 1952474 w 2110561"/>
                <a:gd name="connsiteY2" fmla="*/ 2473974 h 2605374"/>
                <a:gd name="connsiteX3" fmla="*/ 78268 w 2110561"/>
                <a:gd name="connsiteY3" fmla="*/ 2100349 h 2605374"/>
                <a:gd name="connsiteX0" fmla="*/ 73556 w 2048174"/>
                <a:gd name="connsiteY0" fmla="*/ 2100349 h 2799138"/>
                <a:gd name="connsiteX1" fmla="*/ 1040156 w 2048174"/>
                <a:gd name="connsiteY1" fmla="*/ 0 h 2799138"/>
                <a:gd name="connsiteX2" fmla="*/ 1947762 w 2048174"/>
                <a:gd name="connsiteY2" fmla="*/ 2473974 h 2799138"/>
                <a:gd name="connsiteX3" fmla="*/ 73556 w 2048174"/>
                <a:gd name="connsiteY3" fmla="*/ 2100349 h 2799138"/>
                <a:gd name="connsiteX0" fmla="*/ 61554 w 1939612"/>
                <a:gd name="connsiteY0" fmla="*/ 2100349 h 2964462"/>
                <a:gd name="connsiteX1" fmla="*/ 1028154 w 1939612"/>
                <a:gd name="connsiteY1" fmla="*/ 0 h 2964462"/>
                <a:gd name="connsiteX2" fmla="*/ 1935760 w 1939612"/>
                <a:gd name="connsiteY2" fmla="*/ 2473974 h 2964462"/>
                <a:gd name="connsiteX3" fmla="*/ 61554 w 1939612"/>
                <a:gd name="connsiteY3" fmla="*/ 2100349 h 2964462"/>
                <a:gd name="connsiteX0" fmla="*/ 70977 w 2013032"/>
                <a:gd name="connsiteY0" fmla="*/ 2100349 h 3160688"/>
                <a:gd name="connsiteX1" fmla="*/ 1037577 w 2013032"/>
                <a:gd name="connsiteY1" fmla="*/ 0 h 3160688"/>
                <a:gd name="connsiteX2" fmla="*/ 1945183 w 2013032"/>
                <a:gd name="connsiteY2" fmla="*/ 2473974 h 3160688"/>
                <a:gd name="connsiteX3" fmla="*/ 70977 w 2013032"/>
                <a:gd name="connsiteY3" fmla="*/ 2100349 h 3160688"/>
                <a:gd name="connsiteX0" fmla="*/ 70977 w 2075582"/>
                <a:gd name="connsiteY0" fmla="*/ 2100349 h 3160688"/>
                <a:gd name="connsiteX1" fmla="*/ 1037577 w 2075582"/>
                <a:gd name="connsiteY1" fmla="*/ 0 h 3160688"/>
                <a:gd name="connsiteX2" fmla="*/ 1945183 w 2075582"/>
                <a:gd name="connsiteY2" fmla="*/ 2473974 h 3160688"/>
                <a:gd name="connsiteX3" fmla="*/ 70977 w 2075582"/>
                <a:gd name="connsiteY3" fmla="*/ 2100349 h 3160688"/>
                <a:gd name="connsiteX0" fmla="*/ 213954 w 2218559"/>
                <a:gd name="connsiteY0" fmla="*/ 2100349 h 3075558"/>
                <a:gd name="connsiteX1" fmla="*/ 1180554 w 2218559"/>
                <a:gd name="connsiteY1" fmla="*/ 0 h 3075558"/>
                <a:gd name="connsiteX2" fmla="*/ 2088160 w 2218559"/>
                <a:gd name="connsiteY2" fmla="*/ 2473974 h 3075558"/>
                <a:gd name="connsiteX3" fmla="*/ 213954 w 2218559"/>
                <a:gd name="connsiteY3" fmla="*/ 2100349 h 3075558"/>
                <a:gd name="connsiteX0" fmla="*/ 224108 w 2298222"/>
                <a:gd name="connsiteY0" fmla="*/ 2100349 h 2919187"/>
                <a:gd name="connsiteX1" fmla="*/ 1190708 w 2298222"/>
                <a:gd name="connsiteY1" fmla="*/ 0 h 2919187"/>
                <a:gd name="connsiteX2" fmla="*/ 2098314 w 2298222"/>
                <a:gd name="connsiteY2" fmla="*/ 2473974 h 2919187"/>
                <a:gd name="connsiteX3" fmla="*/ 224108 w 2298222"/>
                <a:gd name="connsiteY3" fmla="*/ 2100349 h 2919187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411300"/>
                <a:gd name="connsiteY0" fmla="*/ 2100349 h 2867196"/>
                <a:gd name="connsiteX1" fmla="*/ 1196120 w 2411300"/>
                <a:gd name="connsiteY1" fmla="*/ 0 h 2867196"/>
                <a:gd name="connsiteX2" fmla="*/ 2103726 w 2411300"/>
                <a:gd name="connsiteY2" fmla="*/ 2473974 h 2867196"/>
                <a:gd name="connsiteX3" fmla="*/ 229520 w 2411300"/>
                <a:gd name="connsiteY3" fmla="*/ 2100349 h 2867196"/>
                <a:gd name="connsiteX0" fmla="*/ 246472 w 2527883"/>
                <a:gd name="connsiteY0" fmla="*/ 2100349 h 2529006"/>
                <a:gd name="connsiteX1" fmla="*/ 1213072 w 2527883"/>
                <a:gd name="connsiteY1" fmla="*/ 0 h 2529006"/>
                <a:gd name="connsiteX2" fmla="*/ 2120678 w 2527883"/>
                <a:gd name="connsiteY2" fmla="*/ 2473974 h 2529006"/>
                <a:gd name="connsiteX3" fmla="*/ 246472 w 2527883"/>
                <a:gd name="connsiteY3" fmla="*/ 2100349 h 2529006"/>
                <a:gd name="connsiteX0" fmla="*/ 17153 w 2298564"/>
                <a:gd name="connsiteY0" fmla="*/ 2100349 h 2538347"/>
                <a:gd name="connsiteX1" fmla="*/ 983753 w 2298564"/>
                <a:gd name="connsiteY1" fmla="*/ 0 h 2538347"/>
                <a:gd name="connsiteX2" fmla="*/ 1891359 w 2298564"/>
                <a:gd name="connsiteY2" fmla="*/ 2473974 h 2538347"/>
                <a:gd name="connsiteX3" fmla="*/ 17153 w 2298564"/>
                <a:gd name="connsiteY3" fmla="*/ 2100349 h 2538347"/>
                <a:gd name="connsiteX0" fmla="*/ 8475 w 2289886"/>
                <a:gd name="connsiteY0" fmla="*/ 2100349 h 2571921"/>
                <a:gd name="connsiteX1" fmla="*/ 975075 w 2289886"/>
                <a:gd name="connsiteY1" fmla="*/ 0 h 2571921"/>
                <a:gd name="connsiteX2" fmla="*/ 1882681 w 2289886"/>
                <a:gd name="connsiteY2" fmla="*/ 2473974 h 2571921"/>
                <a:gd name="connsiteX3" fmla="*/ 8475 w 2289886"/>
                <a:gd name="connsiteY3" fmla="*/ 2100349 h 2571921"/>
                <a:gd name="connsiteX0" fmla="*/ 4823 w 2072009"/>
                <a:gd name="connsiteY0" fmla="*/ 2100349 h 2733252"/>
                <a:gd name="connsiteX1" fmla="*/ 971423 w 2072009"/>
                <a:gd name="connsiteY1" fmla="*/ 0 h 2733252"/>
                <a:gd name="connsiteX2" fmla="*/ 1544733 w 2072009"/>
                <a:gd name="connsiteY2" fmla="*/ 2680451 h 2733252"/>
                <a:gd name="connsiteX3" fmla="*/ 4823 w 2072009"/>
                <a:gd name="connsiteY3" fmla="*/ 2100349 h 2733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2009" h="2733252">
                  <a:moveTo>
                    <a:pt x="4823" y="2100349"/>
                  </a:moveTo>
                  <a:cubicBezTo>
                    <a:pt x="-90729" y="1653607"/>
                    <a:pt x="1268656" y="1150375"/>
                    <a:pt x="971423" y="0"/>
                  </a:cubicBezTo>
                  <a:cubicBezTo>
                    <a:pt x="2385003" y="1342490"/>
                    <a:pt x="2276104" y="2497541"/>
                    <a:pt x="1544733" y="2680451"/>
                  </a:cubicBezTo>
                  <a:cubicBezTo>
                    <a:pt x="813362" y="2863361"/>
                    <a:pt x="100375" y="2547091"/>
                    <a:pt x="4823" y="2100349"/>
                  </a:cubicBezTo>
                  <a:close/>
                </a:path>
              </a:pathLst>
            </a:custGeom>
            <a:gradFill flip="none" rotWithShape="1">
              <a:gsLst>
                <a:gs pos="85000">
                  <a:schemeClr val="bg1">
                    <a:alpha val="90000"/>
                  </a:schemeClr>
                </a:gs>
                <a:gs pos="20000">
                  <a:schemeClr val="bg1">
                    <a:alpha val="3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7F16B9-DE64-E678-7B23-484563ED368C}"/>
              </a:ext>
            </a:extLst>
          </p:cNvPr>
          <p:cNvGrpSpPr/>
          <p:nvPr/>
        </p:nvGrpSpPr>
        <p:grpSpPr>
          <a:xfrm>
            <a:off x="8554456" y="499300"/>
            <a:ext cx="2706670" cy="2702434"/>
            <a:chOff x="1219200" y="2153263"/>
            <a:chExt cx="3605641" cy="3600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8F07205-075B-D999-9AB5-5A712179173F}"/>
                </a:ext>
              </a:extLst>
            </p:cNvPr>
            <p:cNvSpPr/>
            <p:nvPr/>
          </p:nvSpPr>
          <p:spPr>
            <a:xfrm>
              <a:off x="1219200" y="2153263"/>
              <a:ext cx="3600000" cy="3600000"/>
            </a:xfrm>
            <a:prstGeom prst="ellipse">
              <a:avLst/>
            </a:prstGeom>
            <a:gradFill flip="none" rotWithShape="1">
              <a:gsLst>
                <a:gs pos="25000">
                  <a:srgbClr val="01FFFF"/>
                </a:gs>
                <a:gs pos="60000">
                  <a:srgbClr val="0150FF"/>
                </a:gs>
                <a:gs pos="85000">
                  <a:srgbClr val="6801F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317500" dist="1905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4EEF63E-5D9D-963F-0CD4-2D19D5116CE5}"/>
                </a:ext>
              </a:extLst>
            </p:cNvPr>
            <p:cNvSpPr/>
            <p:nvPr/>
          </p:nvSpPr>
          <p:spPr>
            <a:xfrm>
              <a:off x="1579200" y="2513263"/>
              <a:ext cx="2880000" cy="2880000"/>
            </a:xfrm>
            <a:prstGeom prst="ellipse">
              <a:avLst/>
            </a:prstGeom>
            <a:gradFill flip="none" rotWithShape="1">
              <a:gsLst>
                <a:gs pos="25000">
                  <a:srgbClr val="01FFFF"/>
                </a:gs>
                <a:gs pos="60000">
                  <a:srgbClr val="0150FF"/>
                </a:gs>
                <a:gs pos="85000">
                  <a:srgbClr val="6801FF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317500" dist="190500" dir="2700000" algn="tl" rotWithShape="0">
                <a:srgbClr val="0150FF">
                  <a:alpha val="8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0F84FE7-DEA5-3E73-ACBB-1AD282E32A71}"/>
                </a:ext>
              </a:extLst>
            </p:cNvPr>
            <p:cNvSpPr/>
            <p:nvPr/>
          </p:nvSpPr>
          <p:spPr>
            <a:xfrm rot="20600536">
              <a:off x="2424845" y="2437997"/>
              <a:ext cx="2399996" cy="2823737"/>
            </a:xfrm>
            <a:custGeom>
              <a:avLst/>
              <a:gdLst>
                <a:gd name="connsiteX0" fmla="*/ 1790512 w 2399996"/>
                <a:gd name="connsiteY0" fmla="*/ 0 h 2823737"/>
                <a:gd name="connsiteX1" fmla="*/ 1833223 w 2399996"/>
                <a:gd name="connsiteY1" fmla="*/ 36496 h 2823737"/>
                <a:gd name="connsiteX2" fmla="*/ 2339892 w 2399996"/>
                <a:gd name="connsiteY2" fmla="*/ 1807307 h 2823737"/>
                <a:gd name="connsiteX3" fmla="*/ 2124983 w 2399996"/>
                <a:gd name="connsiteY3" fmla="*/ 2304168 h 2823737"/>
                <a:gd name="connsiteX4" fmla="*/ 2056742 w 2399996"/>
                <a:gd name="connsiteY4" fmla="*/ 2402003 h 2823737"/>
                <a:gd name="connsiteX5" fmla="*/ 2044967 w 2399996"/>
                <a:gd name="connsiteY5" fmla="*/ 2412705 h 2823737"/>
                <a:gd name="connsiteX6" fmla="*/ 900000 w 2399996"/>
                <a:gd name="connsiteY6" fmla="*/ 2823737 h 2823737"/>
                <a:gd name="connsiteX7" fmla="*/ 0 w 2399996"/>
                <a:gd name="connsiteY7" fmla="*/ 1923737 h 2823737"/>
                <a:gd name="connsiteX8" fmla="*/ 900000 w 2399996"/>
                <a:gd name="connsiteY8" fmla="*/ 1023737 h 2823737"/>
                <a:gd name="connsiteX9" fmla="*/ 1800000 w 2399996"/>
                <a:gd name="connsiteY9" fmla="*/ 123737 h 2823737"/>
                <a:gd name="connsiteX10" fmla="*/ 1795353 w 2399996"/>
                <a:gd name="connsiteY10" fmla="*/ 31717 h 282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9996" h="2823737">
                  <a:moveTo>
                    <a:pt x="1790512" y="0"/>
                  </a:moveTo>
                  <a:lnTo>
                    <a:pt x="1833223" y="36496"/>
                  </a:lnTo>
                  <a:cubicBezTo>
                    <a:pt x="2297903" y="474469"/>
                    <a:pt x="2514397" y="1146507"/>
                    <a:pt x="2339892" y="1807307"/>
                  </a:cubicBezTo>
                  <a:cubicBezTo>
                    <a:pt x="2292300" y="1987525"/>
                    <a:pt x="2219005" y="2154111"/>
                    <a:pt x="2124983" y="2304168"/>
                  </a:cubicBezTo>
                  <a:lnTo>
                    <a:pt x="2056742" y="2402003"/>
                  </a:lnTo>
                  <a:lnTo>
                    <a:pt x="2044967" y="2412705"/>
                  </a:lnTo>
                  <a:cubicBezTo>
                    <a:pt x="1733821" y="2669485"/>
                    <a:pt x="1334925" y="2823737"/>
                    <a:pt x="900000" y="2823737"/>
                  </a:cubicBezTo>
                  <a:cubicBezTo>
                    <a:pt x="402944" y="2823737"/>
                    <a:pt x="0" y="2420793"/>
                    <a:pt x="0" y="1923737"/>
                  </a:cubicBezTo>
                  <a:cubicBezTo>
                    <a:pt x="0" y="1426681"/>
                    <a:pt x="402944" y="1023737"/>
                    <a:pt x="900000" y="1023737"/>
                  </a:cubicBezTo>
                  <a:cubicBezTo>
                    <a:pt x="1397056" y="1023737"/>
                    <a:pt x="1800000" y="620793"/>
                    <a:pt x="1800000" y="123737"/>
                  </a:cubicBezTo>
                  <a:cubicBezTo>
                    <a:pt x="1800000" y="92671"/>
                    <a:pt x="1798426" y="61973"/>
                    <a:pt x="1795353" y="3171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0000">
                  <a:schemeClr val="bg1">
                    <a:alpha val="3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 dirty="0"/>
            </a:p>
          </p:txBody>
        </p:sp>
        <p:sp>
          <p:nvSpPr>
            <p:cNvPr id="23" name="Isosceles Triangle 1">
              <a:extLst>
                <a:ext uri="{FF2B5EF4-FFF2-40B4-BE49-F238E27FC236}">
                  <a16:creationId xmlns:a16="http://schemas.microsoft.com/office/drawing/2014/main" id="{15790F83-7A36-F190-0392-5A6D9932FA3A}"/>
                </a:ext>
              </a:extLst>
            </p:cNvPr>
            <p:cNvSpPr/>
            <p:nvPr/>
          </p:nvSpPr>
          <p:spPr>
            <a:xfrm rot="13413819">
              <a:off x="1697246" y="2213381"/>
              <a:ext cx="882541" cy="1715959"/>
            </a:xfrm>
            <a:custGeom>
              <a:avLst/>
              <a:gdLst>
                <a:gd name="connsiteX0" fmla="*/ 0 w 1933200"/>
                <a:gd name="connsiteY0" fmla="*/ 1933200 h 1933200"/>
                <a:gd name="connsiteX1" fmla="*/ 966600 w 1933200"/>
                <a:gd name="connsiteY1" fmla="*/ 0 h 1933200"/>
                <a:gd name="connsiteX2" fmla="*/ 1933200 w 1933200"/>
                <a:gd name="connsiteY2" fmla="*/ 1933200 h 1933200"/>
                <a:gd name="connsiteX3" fmla="*/ 0 w 1933200"/>
                <a:gd name="connsiteY3" fmla="*/ 1933200 h 1933200"/>
                <a:gd name="connsiteX0" fmla="*/ 21066 w 1954266"/>
                <a:gd name="connsiteY0" fmla="*/ 1933200 h 2174850"/>
                <a:gd name="connsiteX1" fmla="*/ 987666 w 1954266"/>
                <a:gd name="connsiteY1" fmla="*/ 0 h 2174850"/>
                <a:gd name="connsiteX2" fmla="*/ 1954266 w 1954266"/>
                <a:gd name="connsiteY2" fmla="*/ 1933200 h 2174850"/>
                <a:gd name="connsiteX3" fmla="*/ 21066 w 1954266"/>
                <a:gd name="connsiteY3" fmla="*/ 1933200 h 2174850"/>
                <a:gd name="connsiteX0" fmla="*/ 21066 w 1987907"/>
                <a:gd name="connsiteY0" fmla="*/ 1933200 h 2305244"/>
                <a:gd name="connsiteX1" fmla="*/ 987666 w 1987907"/>
                <a:gd name="connsiteY1" fmla="*/ 0 h 2305244"/>
                <a:gd name="connsiteX2" fmla="*/ 1954266 w 1987907"/>
                <a:gd name="connsiteY2" fmla="*/ 1933200 h 2305244"/>
                <a:gd name="connsiteX3" fmla="*/ 21066 w 1987907"/>
                <a:gd name="connsiteY3" fmla="*/ 1933200 h 2305244"/>
                <a:gd name="connsiteX0" fmla="*/ 21066 w 2106370"/>
                <a:gd name="connsiteY0" fmla="*/ 1933200 h 2094339"/>
                <a:gd name="connsiteX1" fmla="*/ 987666 w 2106370"/>
                <a:gd name="connsiteY1" fmla="*/ 0 h 2094339"/>
                <a:gd name="connsiteX2" fmla="*/ 1954266 w 2106370"/>
                <a:gd name="connsiteY2" fmla="*/ 1933200 h 2094339"/>
                <a:gd name="connsiteX3" fmla="*/ 21066 w 2106370"/>
                <a:gd name="connsiteY3" fmla="*/ 1933200 h 2094339"/>
                <a:gd name="connsiteX0" fmla="*/ 21066 w 1959199"/>
                <a:gd name="connsiteY0" fmla="*/ 1933200 h 2397819"/>
                <a:gd name="connsiteX1" fmla="*/ 987666 w 1959199"/>
                <a:gd name="connsiteY1" fmla="*/ 0 h 2397819"/>
                <a:gd name="connsiteX2" fmla="*/ 1954266 w 1959199"/>
                <a:gd name="connsiteY2" fmla="*/ 1933200 h 2397819"/>
                <a:gd name="connsiteX3" fmla="*/ 21066 w 1959199"/>
                <a:gd name="connsiteY3" fmla="*/ 1933200 h 2397819"/>
                <a:gd name="connsiteX0" fmla="*/ 25441 w 1963574"/>
                <a:gd name="connsiteY0" fmla="*/ 1933200 h 2491116"/>
                <a:gd name="connsiteX1" fmla="*/ 992041 w 1963574"/>
                <a:gd name="connsiteY1" fmla="*/ 0 h 2491116"/>
                <a:gd name="connsiteX2" fmla="*/ 1958641 w 1963574"/>
                <a:gd name="connsiteY2" fmla="*/ 1933200 h 2491116"/>
                <a:gd name="connsiteX3" fmla="*/ 25441 w 1963574"/>
                <a:gd name="connsiteY3" fmla="*/ 1933200 h 2491116"/>
                <a:gd name="connsiteX0" fmla="*/ 25441 w 1963574"/>
                <a:gd name="connsiteY0" fmla="*/ 1949156 h 2507072"/>
                <a:gd name="connsiteX1" fmla="*/ 992041 w 1963574"/>
                <a:gd name="connsiteY1" fmla="*/ 15956 h 2507072"/>
                <a:gd name="connsiteX2" fmla="*/ 1958641 w 1963574"/>
                <a:gd name="connsiteY2" fmla="*/ 1949156 h 2507072"/>
                <a:gd name="connsiteX3" fmla="*/ 25441 w 1963574"/>
                <a:gd name="connsiteY3" fmla="*/ 1949156 h 2507072"/>
                <a:gd name="connsiteX0" fmla="*/ 136131 w 2074264"/>
                <a:gd name="connsiteY0" fmla="*/ 1951734 h 2594431"/>
                <a:gd name="connsiteX1" fmla="*/ 1102731 w 2074264"/>
                <a:gd name="connsiteY1" fmla="*/ 18534 h 2594431"/>
                <a:gd name="connsiteX2" fmla="*/ 2069331 w 2074264"/>
                <a:gd name="connsiteY2" fmla="*/ 1951734 h 2594431"/>
                <a:gd name="connsiteX3" fmla="*/ 136131 w 2074264"/>
                <a:gd name="connsiteY3" fmla="*/ 1951734 h 2594431"/>
                <a:gd name="connsiteX0" fmla="*/ 136540 w 2075993"/>
                <a:gd name="connsiteY0" fmla="*/ 1951734 h 2609294"/>
                <a:gd name="connsiteX1" fmla="*/ 1103140 w 2075993"/>
                <a:gd name="connsiteY1" fmla="*/ 18534 h 2609294"/>
                <a:gd name="connsiteX2" fmla="*/ 2069740 w 2075993"/>
                <a:gd name="connsiteY2" fmla="*/ 1951734 h 2609294"/>
                <a:gd name="connsiteX3" fmla="*/ 136540 w 2075993"/>
                <a:gd name="connsiteY3" fmla="*/ 1951734 h 2609294"/>
                <a:gd name="connsiteX0" fmla="*/ 114088 w 2112229"/>
                <a:gd name="connsiteY0" fmla="*/ 1951734 h 2736977"/>
                <a:gd name="connsiteX1" fmla="*/ 1080688 w 2112229"/>
                <a:gd name="connsiteY1" fmla="*/ 18534 h 2736977"/>
                <a:gd name="connsiteX2" fmla="*/ 2047288 w 2112229"/>
                <a:gd name="connsiteY2" fmla="*/ 1951734 h 2736977"/>
                <a:gd name="connsiteX3" fmla="*/ 114088 w 2112229"/>
                <a:gd name="connsiteY3" fmla="*/ 1951734 h 2736977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26979 w 2067080"/>
                <a:gd name="connsiteY0" fmla="*/ 1933200 h 2774627"/>
                <a:gd name="connsiteX1" fmla="*/ 1093579 w 2067080"/>
                <a:gd name="connsiteY1" fmla="*/ 0 h 2774627"/>
                <a:gd name="connsiteX2" fmla="*/ 2060179 w 2067080"/>
                <a:gd name="connsiteY2" fmla="*/ 1933200 h 2774627"/>
                <a:gd name="connsiteX3" fmla="*/ 126979 w 2067080"/>
                <a:gd name="connsiteY3" fmla="*/ 1933200 h 2774627"/>
                <a:gd name="connsiteX0" fmla="*/ 109074 w 2146485"/>
                <a:gd name="connsiteY0" fmla="*/ 1933200 h 2579597"/>
                <a:gd name="connsiteX1" fmla="*/ 1075674 w 2146485"/>
                <a:gd name="connsiteY1" fmla="*/ 0 h 2579597"/>
                <a:gd name="connsiteX2" fmla="*/ 2042274 w 2146485"/>
                <a:gd name="connsiteY2" fmla="*/ 1933200 h 2579597"/>
                <a:gd name="connsiteX3" fmla="*/ 109074 w 2146485"/>
                <a:gd name="connsiteY3" fmla="*/ 1933200 h 2579597"/>
                <a:gd name="connsiteX0" fmla="*/ 144255 w 2023842"/>
                <a:gd name="connsiteY0" fmla="*/ 2031523 h 2464607"/>
                <a:gd name="connsiteX1" fmla="*/ 1002700 w 2023842"/>
                <a:gd name="connsiteY1" fmla="*/ 0 h 2464607"/>
                <a:gd name="connsiteX2" fmla="*/ 1969300 w 2023842"/>
                <a:gd name="connsiteY2" fmla="*/ 1933200 h 2464607"/>
                <a:gd name="connsiteX3" fmla="*/ 144255 w 2023842"/>
                <a:gd name="connsiteY3" fmla="*/ 2031523 h 2464607"/>
                <a:gd name="connsiteX0" fmla="*/ 13859 w 1843456"/>
                <a:gd name="connsiteY0" fmla="*/ 2031523 h 2606642"/>
                <a:gd name="connsiteX1" fmla="*/ 872304 w 1843456"/>
                <a:gd name="connsiteY1" fmla="*/ 0 h 2606642"/>
                <a:gd name="connsiteX2" fmla="*/ 1779910 w 1843456"/>
                <a:gd name="connsiteY2" fmla="*/ 2473974 h 2606642"/>
                <a:gd name="connsiteX3" fmla="*/ 13859 w 1843456"/>
                <a:gd name="connsiteY3" fmla="*/ 2031523 h 2606642"/>
                <a:gd name="connsiteX0" fmla="*/ 12743 w 1958219"/>
                <a:gd name="connsiteY0" fmla="*/ 2100349 h 2625597"/>
                <a:gd name="connsiteX1" fmla="*/ 979343 w 1958219"/>
                <a:gd name="connsiteY1" fmla="*/ 0 h 2625597"/>
                <a:gd name="connsiteX2" fmla="*/ 1886949 w 1958219"/>
                <a:gd name="connsiteY2" fmla="*/ 2473974 h 2625597"/>
                <a:gd name="connsiteX3" fmla="*/ 12743 w 1958219"/>
                <a:gd name="connsiteY3" fmla="*/ 2100349 h 2625597"/>
                <a:gd name="connsiteX0" fmla="*/ 13689 w 1959165"/>
                <a:gd name="connsiteY0" fmla="*/ 2100349 h 2637554"/>
                <a:gd name="connsiteX1" fmla="*/ 980289 w 1959165"/>
                <a:gd name="connsiteY1" fmla="*/ 0 h 2637554"/>
                <a:gd name="connsiteX2" fmla="*/ 1887895 w 1959165"/>
                <a:gd name="connsiteY2" fmla="*/ 2473974 h 2637554"/>
                <a:gd name="connsiteX3" fmla="*/ 13689 w 1959165"/>
                <a:gd name="connsiteY3" fmla="*/ 2100349 h 2637554"/>
                <a:gd name="connsiteX0" fmla="*/ 16398 w 2112092"/>
                <a:gd name="connsiteY0" fmla="*/ 2100349 h 2563335"/>
                <a:gd name="connsiteX1" fmla="*/ 982998 w 2112092"/>
                <a:gd name="connsiteY1" fmla="*/ 0 h 2563335"/>
                <a:gd name="connsiteX2" fmla="*/ 1890604 w 2112092"/>
                <a:gd name="connsiteY2" fmla="*/ 2473974 h 2563335"/>
                <a:gd name="connsiteX3" fmla="*/ 16398 w 2112092"/>
                <a:gd name="connsiteY3" fmla="*/ 2100349 h 2563335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10561"/>
                <a:gd name="connsiteY0" fmla="*/ 2100349 h 2605374"/>
                <a:gd name="connsiteX1" fmla="*/ 1044868 w 2110561"/>
                <a:gd name="connsiteY1" fmla="*/ 0 h 2605374"/>
                <a:gd name="connsiteX2" fmla="*/ 1952474 w 2110561"/>
                <a:gd name="connsiteY2" fmla="*/ 2473974 h 2605374"/>
                <a:gd name="connsiteX3" fmla="*/ 78268 w 2110561"/>
                <a:gd name="connsiteY3" fmla="*/ 2100349 h 2605374"/>
                <a:gd name="connsiteX0" fmla="*/ 73556 w 2048174"/>
                <a:gd name="connsiteY0" fmla="*/ 2100349 h 2799138"/>
                <a:gd name="connsiteX1" fmla="*/ 1040156 w 2048174"/>
                <a:gd name="connsiteY1" fmla="*/ 0 h 2799138"/>
                <a:gd name="connsiteX2" fmla="*/ 1947762 w 2048174"/>
                <a:gd name="connsiteY2" fmla="*/ 2473974 h 2799138"/>
                <a:gd name="connsiteX3" fmla="*/ 73556 w 2048174"/>
                <a:gd name="connsiteY3" fmla="*/ 2100349 h 2799138"/>
                <a:gd name="connsiteX0" fmla="*/ 61554 w 1939612"/>
                <a:gd name="connsiteY0" fmla="*/ 2100349 h 2964462"/>
                <a:gd name="connsiteX1" fmla="*/ 1028154 w 1939612"/>
                <a:gd name="connsiteY1" fmla="*/ 0 h 2964462"/>
                <a:gd name="connsiteX2" fmla="*/ 1935760 w 1939612"/>
                <a:gd name="connsiteY2" fmla="*/ 2473974 h 2964462"/>
                <a:gd name="connsiteX3" fmla="*/ 61554 w 1939612"/>
                <a:gd name="connsiteY3" fmla="*/ 2100349 h 2964462"/>
                <a:gd name="connsiteX0" fmla="*/ 70977 w 2013032"/>
                <a:gd name="connsiteY0" fmla="*/ 2100349 h 3160688"/>
                <a:gd name="connsiteX1" fmla="*/ 1037577 w 2013032"/>
                <a:gd name="connsiteY1" fmla="*/ 0 h 3160688"/>
                <a:gd name="connsiteX2" fmla="*/ 1945183 w 2013032"/>
                <a:gd name="connsiteY2" fmla="*/ 2473974 h 3160688"/>
                <a:gd name="connsiteX3" fmla="*/ 70977 w 2013032"/>
                <a:gd name="connsiteY3" fmla="*/ 2100349 h 3160688"/>
                <a:gd name="connsiteX0" fmla="*/ 70977 w 2075582"/>
                <a:gd name="connsiteY0" fmla="*/ 2100349 h 3160688"/>
                <a:gd name="connsiteX1" fmla="*/ 1037577 w 2075582"/>
                <a:gd name="connsiteY1" fmla="*/ 0 h 3160688"/>
                <a:gd name="connsiteX2" fmla="*/ 1945183 w 2075582"/>
                <a:gd name="connsiteY2" fmla="*/ 2473974 h 3160688"/>
                <a:gd name="connsiteX3" fmla="*/ 70977 w 2075582"/>
                <a:gd name="connsiteY3" fmla="*/ 2100349 h 3160688"/>
                <a:gd name="connsiteX0" fmla="*/ 213954 w 2218559"/>
                <a:gd name="connsiteY0" fmla="*/ 2100349 h 3075558"/>
                <a:gd name="connsiteX1" fmla="*/ 1180554 w 2218559"/>
                <a:gd name="connsiteY1" fmla="*/ 0 h 3075558"/>
                <a:gd name="connsiteX2" fmla="*/ 2088160 w 2218559"/>
                <a:gd name="connsiteY2" fmla="*/ 2473974 h 3075558"/>
                <a:gd name="connsiteX3" fmla="*/ 213954 w 2218559"/>
                <a:gd name="connsiteY3" fmla="*/ 2100349 h 3075558"/>
                <a:gd name="connsiteX0" fmla="*/ 224108 w 2298222"/>
                <a:gd name="connsiteY0" fmla="*/ 2100349 h 2919187"/>
                <a:gd name="connsiteX1" fmla="*/ 1190708 w 2298222"/>
                <a:gd name="connsiteY1" fmla="*/ 0 h 2919187"/>
                <a:gd name="connsiteX2" fmla="*/ 2098314 w 2298222"/>
                <a:gd name="connsiteY2" fmla="*/ 2473974 h 2919187"/>
                <a:gd name="connsiteX3" fmla="*/ 224108 w 2298222"/>
                <a:gd name="connsiteY3" fmla="*/ 2100349 h 2919187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411300"/>
                <a:gd name="connsiteY0" fmla="*/ 2100349 h 2867196"/>
                <a:gd name="connsiteX1" fmla="*/ 1196120 w 2411300"/>
                <a:gd name="connsiteY1" fmla="*/ 0 h 2867196"/>
                <a:gd name="connsiteX2" fmla="*/ 2103726 w 2411300"/>
                <a:gd name="connsiteY2" fmla="*/ 2473974 h 2867196"/>
                <a:gd name="connsiteX3" fmla="*/ 229520 w 2411300"/>
                <a:gd name="connsiteY3" fmla="*/ 2100349 h 2867196"/>
                <a:gd name="connsiteX0" fmla="*/ 246472 w 2527883"/>
                <a:gd name="connsiteY0" fmla="*/ 2100349 h 2529006"/>
                <a:gd name="connsiteX1" fmla="*/ 1213072 w 2527883"/>
                <a:gd name="connsiteY1" fmla="*/ 0 h 2529006"/>
                <a:gd name="connsiteX2" fmla="*/ 2120678 w 2527883"/>
                <a:gd name="connsiteY2" fmla="*/ 2473974 h 2529006"/>
                <a:gd name="connsiteX3" fmla="*/ 246472 w 2527883"/>
                <a:gd name="connsiteY3" fmla="*/ 2100349 h 2529006"/>
                <a:gd name="connsiteX0" fmla="*/ 17153 w 2298564"/>
                <a:gd name="connsiteY0" fmla="*/ 2100349 h 2538347"/>
                <a:gd name="connsiteX1" fmla="*/ 983753 w 2298564"/>
                <a:gd name="connsiteY1" fmla="*/ 0 h 2538347"/>
                <a:gd name="connsiteX2" fmla="*/ 1891359 w 2298564"/>
                <a:gd name="connsiteY2" fmla="*/ 2473974 h 2538347"/>
                <a:gd name="connsiteX3" fmla="*/ 17153 w 2298564"/>
                <a:gd name="connsiteY3" fmla="*/ 2100349 h 2538347"/>
                <a:gd name="connsiteX0" fmla="*/ 8475 w 2289886"/>
                <a:gd name="connsiteY0" fmla="*/ 2100349 h 2571921"/>
                <a:gd name="connsiteX1" fmla="*/ 975075 w 2289886"/>
                <a:gd name="connsiteY1" fmla="*/ 0 h 2571921"/>
                <a:gd name="connsiteX2" fmla="*/ 1882681 w 2289886"/>
                <a:gd name="connsiteY2" fmla="*/ 2473974 h 2571921"/>
                <a:gd name="connsiteX3" fmla="*/ 8475 w 2289886"/>
                <a:gd name="connsiteY3" fmla="*/ 2100349 h 2571921"/>
                <a:gd name="connsiteX0" fmla="*/ 4823 w 2072009"/>
                <a:gd name="connsiteY0" fmla="*/ 2100349 h 2733252"/>
                <a:gd name="connsiteX1" fmla="*/ 971423 w 2072009"/>
                <a:gd name="connsiteY1" fmla="*/ 0 h 2733252"/>
                <a:gd name="connsiteX2" fmla="*/ 1544733 w 2072009"/>
                <a:gd name="connsiteY2" fmla="*/ 2680451 h 2733252"/>
                <a:gd name="connsiteX3" fmla="*/ 4823 w 2072009"/>
                <a:gd name="connsiteY3" fmla="*/ 2100349 h 2733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2009" h="2733252">
                  <a:moveTo>
                    <a:pt x="4823" y="2100349"/>
                  </a:moveTo>
                  <a:cubicBezTo>
                    <a:pt x="-90729" y="1653607"/>
                    <a:pt x="1268656" y="1150375"/>
                    <a:pt x="971423" y="0"/>
                  </a:cubicBezTo>
                  <a:cubicBezTo>
                    <a:pt x="2385003" y="1342490"/>
                    <a:pt x="2276104" y="2497541"/>
                    <a:pt x="1544733" y="2680451"/>
                  </a:cubicBezTo>
                  <a:cubicBezTo>
                    <a:pt x="813362" y="2863361"/>
                    <a:pt x="100375" y="2547091"/>
                    <a:pt x="4823" y="2100349"/>
                  </a:cubicBezTo>
                  <a:close/>
                </a:path>
              </a:pathLst>
            </a:custGeom>
            <a:gradFill flip="none" rotWithShape="1">
              <a:gsLst>
                <a:gs pos="85000">
                  <a:schemeClr val="bg1">
                    <a:alpha val="90000"/>
                  </a:schemeClr>
                </a:gs>
                <a:gs pos="19000">
                  <a:schemeClr val="bg1">
                    <a:alpha val="3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 dirty="0"/>
            </a:p>
          </p:txBody>
        </p:sp>
        <p:sp>
          <p:nvSpPr>
            <p:cNvPr id="24" name="Isosceles Triangle 1">
              <a:extLst>
                <a:ext uri="{FF2B5EF4-FFF2-40B4-BE49-F238E27FC236}">
                  <a16:creationId xmlns:a16="http://schemas.microsoft.com/office/drawing/2014/main" id="{0DE410EF-345E-4579-84F2-4D39717657BE}"/>
                </a:ext>
              </a:extLst>
            </p:cNvPr>
            <p:cNvSpPr/>
            <p:nvPr/>
          </p:nvSpPr>
          <p:spPr>
            <a:xfrm rot="17277755">
              <a:off x="3049065" y="2134925"/>
              <a:ext cx="541066" cy="1052016"/>
            </a:xfrm>
            <a:custGeom>
              <a:avLst/>
              <a:gdLst>
                <a:gd name="connsiteX0" fmla="*/ 0 w 1933200"/>
                <a:gd name="connsiteY0" fmla="*/ 1933200 h 1933200"/>
                <a:gd name="connsiteX1" fmla="*/ 966600 w 1933200"/>
                <a:gd name="connsiteY1" fmla="*/ 0 h 1933200"/>
                <a:gd name="connsiteX2" fmla="*/ 1933200 w 1933200"/>
                <a:gd name="connsiteY2" fmla="*/ 1933200 h 1933200"/>
                <a:gd name="connsiteX3" fmla="*/ 0 w 1933200"/>
                <a:gd name="connsiteY3" fmla="*/ 1933200 h 1933200"/>
                <a:gd name="connsiteX0" fmla="*/ 21066 w 1954266"/>
                <a:gd name="connsiteY0" fmla="*/ 1933200 h 2174850"/>
                <a:gd name="connsiteX1" fmla="*/ 987666 w 1954266"/>
                <a:gd name="connsiteY1" fmla="*/ 0 h 2174850"/>
                <a:gd name="connsiteX2" fmla="*/ 1954266 w 1954266"/>
                <a:gd name="connsiteY2" fmla="*/ 1933200 h 2174850"/>
                <a:gd name="connsiteX3" fmla="*/ 21066 w 1954266"/>
                <a:gd name="connsiteY3" fmla="*/ 1933200 h 2174850"/>
                <a:gd name="connsiteX0" fmla="*/ 21066 w 1987907"/>
                <a:gd name="connsiteY0" fmla="*/ 1933200 h 2305244"/>
                <a:gd name="connsiteX1" fmla="*/ 987666 w 1987907"/>
                <a:gd name="connsiteY1" fmla="*/ 0 h 2305244"/>
                <a:gd name="connsiteX2" fmla="*/ 1954266 w 1987907"/>
                <a:gd name="connsiteY2" fmla="*/ 1933200 h 2305244"/>
                <a:gd name="connsiteX3" fmla="*/ 21066 w 1987907"/>
                <a:gd name="connsiteY3" fmla="*/ 1933200 h 2305244"/>
                <a:gd name="connsiteX0" fmla="*/ 21066 w 2106370"/>
                <a:gd name="connsiteY0" fmla="*/ 1933200 h 2094339"/>
                <a:gd name="connsiteX1" fmla="*/ 987666 w 2106370"/>
                <a:gd name="connsiteY1" fmla="*/ 0 h 2094339"/>
                <a:gd name="connsiteX2" fmla="*/ 1954266 w 2106370"/>
                <a:gd name="connsiteY2" fmla="*/ 1933200 h 2094339"/>
                <a:gd name="connsiteX3" fmla="*/ 21066 w 2106370"/>
                <a:gd name="connsiteY3" fmla="*/ 1933200 h 2094339"/>
                <a:gd name="connsiteX0" fmla="*/ 21066 w 1959199"/>
                <a:gd name="connsiteY0" fmla="*/ 1933200 h 2397819"/>
                <a:gd name="connsiteX1" fmla="*/ 987666 w 1959199"/>
                <a:gd name="connsiteY1" fmla="*/ 0 h 2397819"/>
                <a:gd name="connsiteX2" fmla="*/ 1954266 w 1959199"/>
                <a:gd name="connsiteY2" fmla="*/ 1933200 h 2397819"/>
                <a:gd name="connsiteX3" fmla="*/ 21066 w 1959199"/>
                <a:gd name="connsiteY3" fmla="*/ 1933200 h 2397819"/>
                <a:gd name="connsiteX0" fmla="*/ 25441 w 1963574"/>
                <a:gd name="connsiteY0" fmla="*/ 1933200 h 2491116"/>
                <a:gd name="connsiteX1" fmla="*/ 992041 w 1963574"/>
                <a:gd name="connsiteY1" fmla="*/ 0 h 2491116"/>
                <a:gd name="connsiteX2" fmla="*/ 1958641 w 1963574"/>
                <a:gd name="connsiteY2" fmla="*/ 1933200 h 2491116"/>
                <a:gd name="connsiteX3" fmla="*/ 25441 w 1963574"/>
                <a:gd name="connsiteY3" fmla="*/ 1933200 h 2491116"/>
                <a:gd name="connsiteX0" fmla="*/ 25441 w 1963574"/>
                <a:gd name="connsiteY0" fmla="*/ 1949156 h 2507072"/>
                <a:gd name="connsiteX1" fmla="*/ 992041 w 1963574"/>
                <a:gd name="connsiteY1" fmla="*/ 15956 h 2507072"/>
                <a:gd name="connsiteX2" fmla="*/ 1958641 w 1963574"/>
                <a:gd name="connsiteY2" fmla="*/ 1949156 h 2507072"/>
                <a:gd name="connsiteX3" fmla="*/ 25441 w 1963574"/>
                <a:gd name="connsiteY3" fmla="*/ 1949156 h 2507072"/>
                <a:gd name="connsiteX0" fmla="*/ 136131 w 2074264"/>
                <a:gd name="connsiteY0" fmla="*/ 1951734 h 2594431"/>
                <a:gd name="connsiteX1" fmla="*/ 1102731 w 2074264"/>
                <a:gd name="connsiteY1" fmla="*/ 18534 h 2594431"/>
                <a:gd name="connsiteX2" fmla="*/ 2069331 w 2074264"/>
                <a:gd name="connsiteY2" fmla="*/ 1951734 h 2594431"/>
                <a:gd name="connsiteX3" fmla="*/ 136131 w 2074264"/>
                <a:gd name="connsiteY3" fmla="*/ 1951734 h 2594431"/>
                <a:gd name="connsiteX0" fmla="*/ 136540 w 2075993"/>
                <a:gd name="connsiteY0" fmla="*/ 1951734 h 2609294"/>
                <a:gd name="connsiteX1" fmla="*/ 1103140 w 2075993"/>
                <a:gd name="connsiteY1" fmla="*/ 18534 h 2609294"/>
                <a:gd name="connsiteX2" fmla="*/ 2069740 w 2075993"/>
                <a:gd name="connsiteY2" fmla="*/ 1951734 h 2609294"/>
                <a:gd name="connsiteX3" fmla="*/ 136540 w 2075993"/>
                <a:gd name="connsiteY3" fmla="*/ 1951734 h 2609294"/>
                <a:gd name="connsiteX0" fmla="*/ 114088 w 2112229"/>
                <a:gd name="connsiteY0" fmla="*/ 1951734 h 2736977"/>
                <a:gd name="connsiteX1" fmla="*/ 1080688 w 2112229"/>
                <a:gd name="connsiteY1" fmla="*/ 18534 h 2736977"/>
                <a:gd name="connsiteX2" fmla="*/ 2047288 w 2112229"/>
                <a:gd name="connsiteY2" fmla="*/ 1951734 h 2736977"/>
                <a:gd name="connsiteX3" fmla="*/ 114088 w 2112229"/>
                <a:gd name="connsiteY3" fmla="*/ 1951734 h 2736977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26979 w 2067080"/>
                <a:gd name="connsiteY0" fmla="*/ 1933200 h 2774627"/>
                <a:gd name="connsiteX1" fmla="*/ 1093579 w 2067080"/>
                <a:gd name="connsiteY1" fmla="*/ 0 h 2774627"/>
                <a:gd name="connsiteX2" fmla="*/ 2060179 w 2067080"/>
                <a:gd name="connsiteY2" fmla="*/ 1933200 h 2774627"/>
                <a:gd name="connsiteX3" fmla="*/ 126979 w 2067080"/>
                <a:gd name="connsiteY3" fmla="*/ 1933200 h 2774627"/>
                <a:gd name="connsiteX0" fmla="*/ 109074 w 2146485"/>
                <a:gd name="connsiteY0" fmla="*/ 1933200 h 2579597"/>
                <a:gd name="connsiteX1" fmla="*/ 1075674 w 2146485"/>
                <a:gd name="connsiteY1" fmla="*/ 0 h 2579597"/>
                <a:gd name="connsiteX2" fmla="*/ 2042274 w 2146485"/>
                <a:gd name="connsiteY2" fmla="*/ 1933200 h 2579597"/>
                <a:gd name="connsiteX3" fmla="*/ 109074 w 2146485"/>
                <a:gd name="connsiteY3" fmla="*/ 1933200 h 2579597"/>
                <a:gd name="connsiteX0" fmla="*/ 144255 w 2023842"/>
                <a:gd name="connsiteY0" fmla="*/ 2031523 h 2464607"/>
                <a:gd name="connsiteX1" fmla="*/ 1002700 w 2023842"/>
                <a:gd name="connsiteY1" fmla="*/ 0 h 2464607"/>
                <a:gd name="connsiteX2" fmla="*/ 1969300 w 2023842"/>
                <a:gd name="connsiteY2" fmla="*/ 1933200 h 2464607"/>
                <a:gd name="connsiteX3" fmla="*/ 144255 w 2023842"/>
                <a:gd name="connsiteY3" fmla="*/ 2031523 h 2464607"/>
                <a:gd name="connsiteX0" fmla="*/ 13859 w 1843456"/>
                <a:gd name="connsiteY0" fmla="*/ 2031523 h 2606642"/>
                <a:gd name="connsiteX1" fmla="*/ 872304 w 1843456"/>
                <a:gd name="connsiteY1" fmla="*/ 0 h 2606642"/>
                <a:gd name="connsiteX2" fmla="*/ 1779910 w 1843456"/>
                <a:gd name="connsiteY2" fmla="*/ 2473974 h 2606642"/>
                <a:gd name="connsiteX3" fmla="*/ 13859 w 1843456"/>
                <a:gd name="connsiteY3" fmla="*/ 2031523 h 2606642"/>
                <a:gd name="connsiteX0" fmla="*/ 12743 w 1958219"/>
                <a:gd name="connsiteY0" fmla="*/ 2100349 h 2625597"/>
                <a:gd name="connsiteX1" fmla="*/ 979343 w 1958219"/>
                <a:gd name="connsiteY1" fmla="*/ 0 h 2625597"/>
                <a:gd name="connsiteX2" fmla="*/ 1886949 w 1958219"/>
                <a:gd name="connsiteY2" fmla="*/ 2473974 h 2625597"/>
                <a:gd name="connsiteX3" fmla="*/ 12743 w 1958219"/>
                <a:gd name="connsiteY3" fmla="*/ 2100349 h 2625597"/>
                <a:gd name="connsiteX0" fmla="*/ 13689 w 1959165"/>
                <a:gd name="connsiteY0" fmla="*/ 2100349 h 2637554"/>
                <a:gd name="connsiteX1" fmla="*/ 980289 w 1959165"/>
                <a:gd name="connsiteY1" fmla="*/ 0 h 2637554"/>
                <a:gd name="connsiteX2" fmla="*/ 1887895 w 1959165"/>
                <a:gd name="connsiteY2" fmla="*/ 2473974 h 2637554"/>
                <a:gd name="connsiteX3" fmla="*/ 13689 w 1959165"/>
                <a:gd name="connsiteY3" fmla="*/ 2100349 h 2637554"/>
                <a:gd name="connsiteX0" fmla="*/ 16398 w 2112092"/>
                <a:gd name="connsiteY0" fmla="*/ 2100349 h 2563335"/>
                <a:gd name="connsiteX1" fmla="*/ 982998 w 2112092"/>
                <a:gd name="connsiteY1" fmla="*/ 0 h 2563335"/>
                <a:gd name="connsiteX2" fmla="*/ 1890604 w 2112092"/>
                <a:gd name="connsiteY2" fmla="*/ 2473974 h 2563335"/>
                <a:gd name="connsiteX3" fmla="*/ 16398 w 2112092"/>
                <a:gd name="connsiteY3" fmla="*/ 2100349 h 2563335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10561"/>
                <a:gd name="connsiteY0" fmla="*/ 2100349 h 2605374"/>
                <a:gd name="connsiteX1" fmla="*/ 1044868 w 2110561"/>
                <a:gd name="connsiteY1" fmla="*/ 0 h 2605374"/>
                <a:gd name="connsiteX2" fmla="*/ 1952474 w 2110561"/>
                <a:gd name="connsiteY2" fmla="*/ 2473974 h 2605374"/>
                <a:gd name="connsiteX3" fmla="*/ 78268 w 2110561"/>
                <a:gd name="connsiteY3" fmla="*/ 2100349 h 2605374"/>
                <a:gd name="connsiteX0" fmla="*/ 73556 w 2048174"/>
                <a:gd name="connsiteY0" fmla="*/ 2100349 h 2799138"/>
                <a:gd name="connsiteX1" fmla="*/ 1040156 w 2048174"/>
                <a:gd name="connsiteY1" fmla="*/ 0 h 2799138"/>
                <a:gd name="connsiteX2" fmla="*/ 1947762 w 2048174"/>
                <a:gd name="connsiteY2" fmla="*/ 2473974 h 2799138"/>
                <a:gd name="connsiteX3" fmla="*/ 73556 w 2048174"/>
                <a:gd name="connsiteY3" fmla="*/ 2100349 h 2799138"/>
                <a:gd name="connsiteX0" fmla="*/ 61554 w 1939612"/>
                <a:gd name="connsiteY0" fmla="*/ 2100349 h 2964462"/>
                <a:gd name="connsiteX1" fmla="*/ 1028154 w 1939612"/>
                <a:gd name="connsiteY1" fmla="*/ 0 h 2964462"/>
                <a:gd name="connsiteX2" fmla="*/ 1935760 w 1939612"/>
                <a:gd name="connsiteY2" fmla="*/ 2473974 h 2964462"/>
                <a:gd name="connsiteX3" fmla="*/ 61554 w 1939612"/>
                <a:gd name="connsiteY3" fmla="*/ 2100349 h 2964462"/>
                <a:gd name="connsiteX0" fmla="*/ 70977 w 2013032"/>
                <a:gd name="connsiteY0" fmla="*/ 2100349 h 3160688"/>
                <a:gd name="connsiteX1" fmla="*/ 1037577 w 2013032"/>
                <a:gd name="connsiteY1" fmla="*/ 0 h 3160688"/>
                <a:gd name="connsiteX2" fmla="*/ 1945183 w 2013032"/>
                <a:gd name="connsiteY2" fmla="*/ 2473974 h 3160688"/>
                <a:gd name="connsiteX3" fmla="*/ 70977 w 2013032"/>
                <a:gd name="connsiteY3" fmla="*/ 2100349 h 3160688"/>
                <a:gd name="connsiteX0" fmla="*/ 70977 w 2075582"/>
                <a:gd name="connsiteY0" fmla="*/ 2100349 h 3160688"/>
                <a:gd name="connsiteX1" fmla="*/ 1037577 w 2075582"/>
                <a:gd name="connsiteY1" fmla="*/ 0 h 3160688"/>
                <a:gd name="connsiteX2" fmla="*/ 1945183 w 2075582"/>
                <a:gd name="connsiteY2" fmla="*/ 2473974 h 3160688"/>
                <a:gd name="connsiteX3" fmla="*/ 70977 w 2075582"/>
                <a:gd name="connsiteY3" fmla="*/ 2100349 h 3160688"/>
                <a:gd name="connsiteX0" fmla="*/ 213954 w 2218559"/>
                <a:gd name="connsiteY0" fmla="*/ 2100349 h 3075558"/>
                <a:gd name="connsiteX1" fmla="*/ 1180554 w 2218559"/>
                <a:gd name="connsiteY1" fmla="*/ 0 h 3075558"/>
                <a:gd name="connsiteX2" fmla="*/ 2088160 w 2218559"/>
                <a:gd name="connsiteY2" fmla="*/ 2473974 h 3075558"/>
                <a:gd name="connsiteX3" fmla="*/ 213954 w 2218559"/>
                <a:gd name="connsiteY3" fmla="*/ 2100349 h 3075558"/>
                <a:gd name="connsiteX0" fmla="*/ 224108 w 2298222"/>
                <a:gd name="connsiteY0" fmla="*/ 2100349 h 2919187"/>
                <a:gd name="connsiteX1" fmla="*/ 1190708 w 2298222"/>
                <a:gd name="connsiteY1" fmla="*/ 0 h 2919187"/>
                <a:gd name="connsiteX2" fmla="*/ 2098314 w 2298222"/>
                <a:gd name="connsiteY2" fmla="*/ 2473974 h 2919187"/>
                <a:gd name="connsiteX3" fmla="*/ 224108 w 2298222"/>
                <a:gd name="connsiteY3" fmla="*/ 2100349 h 2919187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411300"/>
                <a:gd name="connsiteY0" fmla="*/ 2100349 h 2867196"/>
                <a:gd name="connsiteX1" fmla="*/ 1196120 w 2411300"/>
                <a:gd name="connsiteY1" fmla="*/ 0 h 2867196"/>
                <a:gd name="connsiteX2" fmla="*/ 2103726 w 2411300"/>
                <a:gd name="connsiteY2" fmla="*/ 2473974 h 2867196"/>
                <a:gd name="connsiteX3" fmla="*/ 229520 w 2411300"/>
                <a:gd name="connsiteY3" fmla="*/ 2100349 h 2867196"/>
                <a:gd name="connsiteX0" fmla="*/ 246472 w 2527883"/>
                <a:gd name="connsiteY0" fmla="*/ 2100349 h 2529006"/>
                <a:gd name="connsiteX1" fmla="*/ 1213072 w 2527883"/>
                <a:gd name="connsiteY1" fmla="*/ 0 h 2529006"/>
                <a:gd name="connsiteX2" fmla="*/ 2120678 w 2527883"/>
                <a:gd name="connsiteY2" fmla="*/ 2473974 h 2529006"/>
                <a:gd name="connsiteX3" fmla="*/ 246472 w 2527883"/>
                <a:gd name="connsiteY3" fmla="*/ 2100349 h 2529006"/>
                <a:gd name="connsiteX0" fmla="*/ 17153 w 2298564"/>
                <a:gd name="connsiteY0" fmla="*/ 2100349 h 2538347"/>
                <a:gd name="connsiteX1" fmla="*/ 983753 w 2298564"/>
                <a:gd name="connsiteY1" fmla="*/ 0 h 2538347"/>
                <a:gd name="connsiteX2" fmla="*/ 1891359 w 2298564"/>
                <a:gd name="connsiteY2" fmla="*/ 2473974 h 2538347"/>
                <a:gd name="connsiteX3" fmla="*/ 17153 w 2298564"/>
                <a:gd name="connsiteY3" fmla="*/ 2100349 h 2538347"/>
                <a:gd name="connsiteX0" fmla="*/ 8475 w 2289886"/>
                <a:gd name="connsiteY0" fmla="*/ 2100349 h 2571921"/>
                <a:gd name="connsiteX1" fmla="*/ 975075 w 2289886"/>
                <a:gd name="connsiteY1" fmla="*/ 0 h 2571921"/>
                <a:gd name="connsiteX2" fmla="*/ 1882681 w 2289886"/>
                <a:gd name="connsiteY2" fmla="*/ 2473974 h 2571921"/>
                <a:gd name="connsiteX3" fmla="*/ 8475 w 2289886"/>
                <a:gd name="connsiteY3" fmla="*/ 2100349 h 2571921"/>
                <a:gd name="connsiteX0" fmla="*/ 4823 w 2072009"/>
                <a:gd name="connsiteY0" fmla="*/ 2100349 h 2733252"/>
                <a:gd name="connsiteX1" fmla="*/ 971423 w 2072009"/>
                <a:gd name="connsiteY1" fmla="*/ 0 h 2733252"/>
                <a:gd name="connsiteX2" fmla="*/ 1544733 w 2072009"/>
                <a:gd name="connsiteY2" fmla="*/ 2680451 h 2733252"/>
                <a:gd name="connsiteX3" fmla="*/ 4823 w 2072009"/>
                <a:gd name="connsiteY3" fmla="*/ 2100349 h 2733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2009" h="2733252">
                  <a:moveTo>
                    <a:pt x="4823" y="2100349"/>
                  </a:moveTo>
                  <a:cubicBezTo>
                    <a:pt x="-90729" y="1653607"/>
                    <a:pt x="1268656" y="1150375"/>
                    <a:pt x="971423" y="0"/>
                  </a:cubicBezTo>
                  <a:cubicBezTo>
                    <a:pt x="2385003" y="1342490"/>
                    <a:pt x="2276104" y="2497541"/>
                    <a:pt x="1544733" y="2680451"/>
                  </a:cubicBezTo>
                  <a:cubicBezTo>
                    <a:pt x="813362" y="2863361"/>
                    <a:pt x="100375" y="2547091"/>
                    <a:pt x="4823" y="210034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15000"/>
                  </a:schemeClr>
                </a:gs>
                <a:gs pos="0">
                  <a:schemeClr val="bg1">
                    <a:alpha val="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25" name="Isosceles Triangle 1">
              <a:extLst>
                <a:ext uri="{FF2B5EF4-FFF2-40B4-BE49-F238E27FC236}">
                  <a16:creationId xmlns:a16="http://schemas.microsoft.com/office/drawing/2014/main" id="{AAD18FD8-BBCE-2225-CABB-61321939CB03}"/>
                </a:ext>
              </a:extLst>
            </p:cNvPr>
            <p:cNvSpPr/>
            <p:nvPr/>
          </p:nvSpPr>
          <p:spPr>
            <a:xfrm rot="9678929">
              <a:off x="1699956" y="3689078"/>
              <a:ext cx="607660" cy="1677606"/>
            </a:xfrm>
            <a:custGeom>
              <a:avLst/>
              <a:gdLst>
                <a:gd name="connsiteX0" fmla="*/ 0 w 1933200"/>
                <a:gd name="connsiteY0" fmla="*/ 1933200 h 1933200"/>
                <a:gd name="connsiteX1" fmla="*/ 966600 w 1933200"/>
                <a:gd name="connsiteY1" fmla="*/ 0 h 1933200"/>
                <a:gd name="connsiteX2" fmla="*/ 1933200 w 1933200"/>
                <a:gd name="connsiteY2" fmla="*/ 1933200 h 1933200"/>
                <a:gd name="connsiteX3" fmla="*/ 0 w 1933200"/>
                <a:gd name="connsiteY3" fmla="*/ 1933200 h 1933200"/>
                <a:gd name="connsiteX0" fmla="*/ 21066 w 1954266"/>
                <a:gd name="connsiteY0" fmla="*/ 1933200 h 2174850"/>
                <a:gd name="connsiteX1" fmla="*/ 987666 w 1954266"/>
                <a:gd name="connsiteY1" fmla="*/ 0 h 2174850"/>
                <a:gd name="connsiteX2" fmla="*/ 1954266 w 1954266"/>
                <a:gd name="connsiteY2" fmla="*/ 1933200 h 2174850"/>
                <a:gd name="connsiteX3" fmla="*/ 21066 w 1954266"/>
                <a:gd name="connsiteY3" fmla="*/ 1933200 h 2174850"/>
                <a:gd name="connsiteX0" fmla="*/ 21066 w 1987907"/>
                <a:gd name="connsiteY0" fmla="*/ 1933200 h 2305244"/>
                <a:gd name="connsiteX1" fmla="*/ 987666 w 1987907"/>
                <a:gd name="connsiteY1" fmla="*/ 0 h 2305244"/>
                <a:gd name="connsiteX2" fmla="*/ 1954266 w 1987907"/>
                <a:gd name="connsiteY2" fmla="*/ 1933200 h 2305244"/>
                <a:gd name="connsiteX3" fmla="*/ 21066 w 1987907"/>
                <a:gd name="connsiteY3" fmla="*/ 1933200 h 2305244"/>
                <a:gd name="connsiteX0" fmla="*/ 21066 w 2106370"/>
                <a:gd name="connsiteY0" fmla="*/ 1933200 h 2094339"/>
                <a:gd name="connsiteX1" fmla="*/ 987666 w 2106370"/>
                <a:gd name="connsiteY1" fmla="*/ 0 h 2094339"/>
                <a:gd name="connsiteX2" fmla="*/ 1954266 w 2106370"/>
                <a:gd name="connsiteY2" fmla="*/ 1933200 h 2094339"/>
                <a:gd name="connsiteX3" fmla="*/ 21066 w 2106370"/>
                <a:gd name="connsiteY3" fmla="*/ 1933200 h 2094339"/>
                <a:gd name="connsiteX0" fmla="*/ 21066 w 1959199"/>
                <a:gd name="connsiteY0" fmla="*/ 1933200 h 2397819"/>
                <a:gd name="connsiteX1" fmla="*/ 987666 w 1959199"/>
                <a:gd name="connsiteY1" fmla="*/ 0 h 2397819"/>
                <a:gd name="connsiteX2" fmla="*/ 1954266 w 1959199"/>
                <a:gd name="connsiteY2" fmla="*/ 1933200 h 2397819"/>
                <a:gd name="connsiteX3" fmla="*/ 21066 w 1959199"/>
                <a:gd name="connsiteY3" fmla="*/ 1933200 h 2397819"/>
                <a:gd name="connsiteX0" fmla="*/ 25441 w 1963574"/>
                <a:gd name="connsiteY0" fmla="*/ 1933200 h 2491116"/>
                <a:gd name="connsiteX1" fmla="*/ 992041 w 1963574"/>
                <a:gd name="connsiteY1" fmla="*/ 0 h 2491116"/>
                <a:gd name="connsiteX2" fmla="*/ 1958641 w 1963574"/>
                <a:gd name="connsiteY2" fmla="*/ 1933200 h 2491116"/>
                <a:gd name="connsiteX3" fmla="*/ 25441 w 1963574"/>
                <a:gd name="connsiteY3" fmla="*/ 1933200 h 2491116"/>
                <a:gd name="connsiteX0" fmla="*/ 25441 w 1963574"/>
                <a:gd name="connsiteY0" fmla="*/ 1949156 h 2507072"/>
                <a:gd name="connsiteX1" fmla="*/ 992041 w 1963574"/>
                <a:gd name="connsiteY1" fmla="*/ 15956 h 2507072"/>
                <a:gd name="connsiteX2" fmla="*/ 1958641 w 1963574"/>
                <a:gd name="connsiteY2" fmla="*/ 1949156 h 2507072"/>
                <a:gd name="connsiteX3" fmla="*/ 25441 w 1963574"/>
                <a:gd name="connsiteY3" fmla="*/ 1949156 h 2507072"/>
                <a:gd name="connsiteX0" fmla="*/ 136131 w 2074264"/>
                <a:gd name="connsiteY0" fmla="*/ 1951734 h 2594431"/>
                <a:gd name="connsiteX1" fmla="*/ 1102731 w 2074264"/>
                <a:gd name="connsiteY1" fmla="*/ 18534 h 2594431"/>
                <a:gd name="connsiteX2" fmla="*/ 2069331 w 2074264"/>
                <a:gd name="connsiteY2" fmla="*/ 1951734 h 2594431"/>
                <a:gd name="connsiteX3" fmla="*/ 136131 w 2074264"/>
                <a:gd name="connsiteY3" fmla="*/ 1951734 h 2594431"/>
                <a:gd name="connsiteX0" fmla="*/ 136540 w 2075993"/>
                <a:gd name="connsiteY0" fmla="*/ 1951734 h 2609294"/>
                <a:gd name="connsiteX1" fmla="*/ 1103140 w 2075993"/>
                <a:gd name="connsiteY1" fmla="*/ 18534 h 2609294"/>
                <a:gd name="connsiteX2" fmla="*/ 2069740 w 2075993"/>
                <a:gd name="connsiteY2" fmla="*/ 1951734 h 2609294"/>
                <a:gd name="connsiteX3" fmla="*/ 136540 w 2075993"/>
                <a:gd name="connsiteY3" fmla="*/ 1951734 h 2609294"/>
                <a:gd name="connsiteX0" fmla="*/ 114088 w 2112229"/>
                <a:gd name="connsiteY0" fmla="*/ 1951734 h 2736977"/>
                <a:gd name="connsiteX1" fmla="*/ 1080688 w 2112229"/>
                <a:gd name="connsiteY1" fmla="*/ 18534 h 2736977"/>
                <a:gd name="connsiteX2" fmla="*/ 2047288 w 2112229"/>
                <a:gd name="connsiteY2" fmla="*/ 1951734 h 2736977"/>
                <a:gd name="connsiteX3" fmla="*/ 114088 w 2112229"/>
                <a:gd name="connsiteY3" fmla="*/ 1951734 h 2736977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26979 w 2067080"/>
                <a:gd name="connsiteY0" fmla="*/ 1933200 h 2774627"/>
                <a:gd name="connsiteX1" fmla="*/ 1093579 w 2067080"/>
                <a:gd name="connsiteY1" fmla="*/ 0 h 2774627"/>
                <a:gd name="connsiteX2" fmla="*/ 2060179 w 2067080"/>
                <a:gd name="connsiteY2" fmla="*/ 1933200 h 2774627"/>
                <a:gd name="connsiteX3" fmla="*/ 126979 w 2067080"/>
                <a:gd name="connsiteY3" fmla="*/ 1933200 h 2774627"/>
                <a:gd name="connsiteX0" fmla="*/ 109074 w 2146485"/>
                <a:gd name="connsiteY0" fmla="*/ 1933200 h 2579597"/>
                <a:gd name="connsiteX1" fmla="*/ 1075674 w 2146485"/>
                <a:gd name="connsiteY1" fmla="*/ 0 h 2579597"/>
                <a:gd name="connsiteX2" fmla="*/ 2042274 w 2146485"/>
                <a:gd name="connsiteY2" fmla="*/ 1933200 h 2579597"/>
                <a:gd name="connsiteX3" fmla="*/ 109074 w 2146485"/>
                <a:gd name="connsiteY3" fmla="*/ 1933200 h 2579597"/>
                <a:gd name="connsiteX0" fmla="*/ 144255 w 2023842"/>
                <a:gd name="connsiteY0" fmla="*/ 2031523 h 2464607"/>
                <a:gd name="connsiteX1" fmla="*/ 1002700 w 2023842"/>
                <a:gd name="connsiteY1" fmla="*/ 0 h 2464607"/>
                <a:gd name="connsiteX2" fmla="*/ 1969300 w 2023842"/>
                <a:gd name="connsiteY2" fmla="*/ 1933200 h 2464607"/>
                <a:gd name="connsiteX3" fmla="*/ 144255 w 2023842"/>
                <a:gd name="connsiteY3" fmla="*/ 2031523 h 2464607"/>
                <a:gd name="connsiteX0" fmla="*/ 13859 w 1843456"/>
                <a:gd name="connsiteY0" fmla="*/ 2031523 h 2606642"/>
                <a:gd name="connsiteX1" fmla="*/ 872304 w 1843456"/>
                <a:gd name="connsiteY1" fmla="*/ 0 h 2606642"/>
                <a:gd name="connsiteX2" fmla="*/ 1779910 w 1843456"/>
                <a:gd name="connsiteY2" fmla="*/ 2473974 h 2606642"/>
                <a:gd name="connsiteX3" fmla="*/ 13859 w 1843456"/>
                <a:gd name="connsiteY3" fmla="*/ 2031523 h 2606642"/>
                <a:gd name="connsiteX0" fmla="*/ 12743 w 1958219"/>
                <a:gd name="connsiteY0" fmla="*/ 2100349 h 2625597"/>
                <a:gd name="connsiteX1" fmla="*/ 979343 w 1958219"/>
                <a:gd name="connsiteY1" fmla="*/ 0 h 2625597"/>
                <a:gd name="connsiteX2" fmla="*/ 1886949 w 1958219"/>
                <a:gd name="connsiteY2" fmla="*/ 2473974 h 2625597"/>
                <a:gd name="connsiteX3" fmla="*/ 12743 w 1958219"/>
                <a:gd name="connsiteY3" fmla="*/ 2100349 h 2625597"/>
                <a:gd name="connsiteX0" fmla="*/ 13689 w 1959165"/>
                <a:gd name="connsiteY0" fmla="*/ 2100349 h 2637554"/>
                <a:gd name="connsiteX1" fmla="*/ 980289 w 1959165"/>
                <a:gd name="connsiteY1" fmla="*/ 0 h 2637554"/>
                <a:gd name="connsiteX2" fmla="*/ 1887895 w 1959165"/>
                <a:gd name="connsiteY2" fmla="*/ 2473974 h 2637554"/>
                <a:gd name="connsiteX3" fmla="*/ 13689 w 1959165"/>
                <a:gd name="connsiteY3" fmla="*/ 2100349 h 2637554"/>
                <a:gd name="connsiteX0" fmla="*/ 16398 w 2112092"/>
                <a:gd name="connsiteY0" fmla="*/ 2100349 h 2563335"/>
                <a:gd name="connsiteX1" fmla="*/ 982998 w 2112092"/>
                <a:gd name="connsiteY1" fmla="*/ 0 h 2563335"/>
                <a:gd name="connsiteX2" fmla="*/ 1890604 w 2112092"/>
                <a:gd name="connsiteY2" fmla="*/ 2473974 h 2563335"/>
                <a:gd name="connsiteX3" fmla="*/ 16398 w 2112092"/>
                <a:gd name="connsiteY3" fmla="*/ 2100349 h 2563335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10561"/>
                <a:gd name="connsiteY0" fmla="*/ 2100349 h 2605374"/>
                <a:gd name="connsiteX1" fmla="*/ 1044868 w 2110561"/>
                <a:gd name="connsiteY1" fmla="*/ 0 h 2605374"/>
                <a:gd name="connsiteX2" fmla="*/ 1952474 w 2110561"/>
                <a:gd name="connsiteY2" fmla="*/ 2473974 h 2605374"/>
                <a:gd name="connsiteX3" fmla="*/ 78268 w 2110561"/>
                <a:gd name="connsiteY3" fmla="*/ 2100349 h 2605374"/>
                <a:gd name="connsiteX0" fmla="*/ 73556 w 2048174"/>
                <a:gd name="connsiteY0" fmla="*/ 2100349 h 2799138"/>
                <a:gd name="connsiteX1" fmla="*/ 1040156 w 2048174"/>
                <a:gd name="connsiteY1" fmla="*/ 0 h 2799138"/>
                <a:gd name="connsiteX2" fmla="*/ 1947762 w 2048174"/>
                <a:gd name="connsiteY2" fmla="*/ 2473974 h 2799138"/>
                <a:gd name="connsiteX3" fmla="*/ 73556 w 2048174"/>
                <a:gd name="connsiteY3" fmla="*/ 2100349 h 2799138"/>
                <a:gd name="connsiteX0" fmla="*/ 61554 w 1939612"/>
                <a:gd name="connsiteY0" fmla="*/ 2100349 h 2964462"/>
                <a:gd name="connsiteX1" fmla="*/ 1028154 w 1939612"/>
                <a:gd name="connsiteY1" fmla="*/ 0 h 2964462"/>
                <a:gd name="connsiteX2" fmla="*/ 1935760 w 1939612"/>
                <a:gd name="connsiteY2" fmla="*/ 2473974 h 2964462"/>
                <a:gd name="connsiteX3" fmla="*/ 61554 w 1939612"/>
                <a:gd name="connsiteY3" fmla="*/ 2100349 h 2964462"/>
                <a:gd name="connsiteX0" fmla="*/ 70977 w 2013032"/>
                <a:gd name="connsiteY0" fmla="*/ 2100349 h 3160688"/>
                <a:gd name="connsiteX1" fmla="*/ 1037577 w 2013032"/>
                <a:gd name="connsiteY1" fmla="*/ 0 h 3160688"/>
                <a:gd name="connsiteX2" fmla="*/ 1945183 w 2013032"/>
                <a:gd name="connsiteY2" fmla="*/ 2473974 h 3160688"/>
                <a:gd name="connsiteX3" fmla="*/ 70977 w 2013032"/>
                <a:gd name="connsiteY3" fmla="*/ 2100349 h 3160688"/>
                <a:gd name="connsiteX0" fmla="*/ 70977 w 2075582"/>
                <a:gd name="connsiteY0" fmla="*/ 2100349 h 3160688"/>
                <a:gd name="connsiteX1" fmla="*/ 1037577 w 2075582"/>
                <a:gd name="connsiteY1" fmla="*/ 0 h 3160688"/>
                <a:gd name="connsiteX2" fmla="*/ 1945183 w 2075582"/>
                <a:gd name="connsiteY2" fmla="*/ 2473974 h 3160688"/>
                <a:gd name="connsiteX3" fmla="*/ 70977 w 2075582"/>
                <a:gd name="connsiteY3" fmla="*/ 2100349 h 3160688"/>
                <a:gd name="connsiteX0" fmla="*/ 213954 w 2218559"/>
                <a:gd name="connsiteY0" fmla="*/ 2100349 h 3075558"/>
                <a:gd name="connsiteX1" fmla="*/ 1180554 w 2218559"/>
                <a:gd name="connsiteY1" fmla="*/ 0 h 3075558"/>
                <a:gd name="connsiteX2" fmla="*/ 2088160 w 2218559"/>
                <a:gd name="connsiteY2" fmla="*/ 2473974 h 3075558"/>
                <a:gd name="connsiteX3" fmla="*/ 213954 w 2218559"/>
                <a:gd name="connsiteY3" fmla="*/ 2100349 h 3075558"/>
                <a:gd name="connsiteX0" fmla="*/ 224108 w 2298222"/>
                <a:gd name="connsiteY0" fmla="*/ 2100349 h 2919187"/>
                <a:gd name="connsiteX1" fmla="*/ 1190708 w 2298222"/>
                <a:gd name="connsiteY1" fmla="*/ 0 h 2919187"/>
                <a:gd name="connsiteX2" fmla="*/ 2098314 w 2298222"/>
                <a:gd name="connsiteY2" fmla="*/ 2473974 h 2919187"/>
                <a:gd name="connsiteX3" fmla="*/ 224108 w 2298222"/>
                <a:gd name="connsiteY3" fmla="*/ 2100349 h 2919187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411300"/>
                <a:gd name="connsiteY0" fmla="*/ 2100349 h 2867196"/>
                <a:gd name="connsiteX1" fmla="*/ 1196120 w 2411300"/>
                <a:gd name="connsiteY1" fmla="*/ 0 h 2867196"/>
                <a:gd name="connsiteX2" fmla="*/ 2103726 w 2411300"/>
                <a:gd name="connsiteY2" fmla="*/ 2473974 h 2867196"/>
                <a:gd name="connsiteX3" fmla="*/ 229520 w 2411300"/>
                <a:gd name="connsiteY3" fmla="*/ 2100349 h 2867196"/>
                <a:gd name="connsiteX0" fmla="*/ 246472 w 2527883"/>
                <a:gd name="connsiteY0" fmla="*/ 2100349 h 2529006"/>
                <a:gd name="connsiteX1" fmla="*/ 1213072 w 2527883"/>
                <a:gd name="connsiteY1" fmla="*/ 0 h 2529006"/>
                <a:gd name="connsiteX2" fmla="*/ 2120678 w 2527883"/>
                <a:gd name="connsiteY2" fmla="*/ 2473974 h 2529006"/>
                <a:gd name="connsiteX3" fmla="*/ 246472 w 2527883"/>
                <a:gd name="connsiteY3" fmla="*/ 2100349 h 2529006"/>
                <a:gd name="connsiteX0" fmla="*/ 17153 w 2298564"/>
                <a:gd name="connsiteY0" fmla="*/ 2100349 h 2538347"/>
                <a:gd name="connsiteX1" fmla="*/ 983753 w 2298564"/>
                <a:gd name="connsiteY1" fmla="*/ 0 h 2538347"/>
                <a:gd name="connsiteX2" fmla="*/ 1891359 w 2298564"/>
                <a:gd name="connsiteY2" fmla="*/ 2473974 h 2538347"/>
                <a:gd name="connsiteX3" fmla="*/ 17153 w 2298564"/>
                <a:gd name="connsiteY3" fmla="*/ 2100349 h 2538347"/>
                <a:gd name="connsiteX0" fmla="*/ 8475 w 2289886"/>
                <a:gd name="connsiteY0" fmla="*/ 2100349 h 2571921"/>
                <a:gd name="connsiteX1" fmla="*/ 975075 w 2289886"/>
                <a:gd name="connsiteY1" fmla="*/ 0 h 2571921"/>
                <a:gd name="connsiteX2" fmla="*/ 1882681 w 2289886"/>
                <a:gd name="connsiteY2" fmla="*/ 2473974 h 2571921"/>
                <a:gd name="connsiteX3" fmla="*/ 8475 w 2289886"/>
                <a:gd name="connsiteY3" fmla="*/ 2100349 h 2571921"/>
                <a:gd name="connsiteX0" fmla="*/ 4823 w 2072009"/>
                <a:gd name="connsiteY0" fmla="*/ 2100349 h 2733252"/>
                <a:gd name="connsiteX1" fmla="*/ 971423 w 2072009"/>
                <a:gd name="connsiteY1" fmla="*/ 0 h 2733252"/>
                <a:gd name="connsiteX2" fmla="*/ 1544733 w 2072009"/>
                <a:gd name="connsiteY2" fmla="*/ 2680451 h 2733252"/>
                <a:gd name="connsiteX3" fmla="*/ 4823 w 2072009"/>
                <a:gd name="connsiteY3" fmla="*/ 2100349 h 2733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2009" h="2733252">
                  <a:moveTo>
                    <a:pt x="4823" y="2100349"/>
                  </a:moveTo>
                  <a:cubicBezTo>
                    <a:pt x="-90729" y="1653607"/>
                    <a:pt x="1268656" y="1150375"/>
                    <a:pt x="971423" y="0"/>
                  </a:cubicBezTo>
                  <a:cubicBezTo>
                    <a:pt x="2385003" y="1342490"/>
                    <a:pt x="2276104" y="2497541"/>
                    <a:pt x="1544733" y="2680451"/>
                  </a:cubicBezTo>
                  <a:cubicBezTo>
                    <a:pt x="813362" y="2863361"/>
                    <a:pt x="100375" y="2547091"/>
                    <a:pt x="4823" y="210034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15000"/>
                  </a:schemeClr>
                </a:gs>
                <a:gs pos="0">
                  <a:schemeClr val="bg1">
                    <a:alpha val="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26" name="Isosceles Triangle 1">
              <a:extLst>
                <a:ext uri="{FF2B5EF4-FFF2-40B4-BE49-F238E27FC236}">
                  <a16:creationId xmlns:a16="http://schemas.microsoft.com/office/drawing/2014/main" id="{05B2E50F-D690-B06F-7E98-1E953F43AEB9}"/>
                </a:ext>
              </a:extLst>
            </p:cNvPr>
            <p:cNvSpPr/>
            <p:nvPr/>
          </p:nvSpPr>
          <p:spPr>
            <a:xfrm rot="7103589">
              <a:off x="2341903" y="4628148"/>
              <a:ext cx="329812" cy="1140213"/>
            </a:xfrm>
            <a:custGeom>
              <a:avLst/>
              <a:gdLst>
                <a:gd name="connsiteX0" fmla="*/ 0 w 1933200"/>
                <a:gd name="connsiteY0" fmla="*/ 1933200 h 1933200"/>
                <a:gd name="connsiteX1" fmla="*/ 966600 w 1933200"/>
                <a:gd name="connsiteY1" fmla="*/ 0 h 1933200"/>
                <a:gd name="connsiteX2" fmla="*/ 1933200 w 1933200"/>
                <a:gd name="connsiteY2" fmla="*/ 1933200 h 1933200"/>
                <a:gd name="connsiteX3" fmla="*/ 0 w 1933200"/>
                <a:gd name="connsiteY3" fmla="*/ 1933200 h 1933200"/>
                <a:gd name="connsiteX0" fmla="*/ 21066 w 1954266"/>
                <a:gd name="connsiteY0" fmla="*/ 1933200 h 2174850"/>
                <a:gd name="connsiteX1" fmla="*/ 987666 w 1954266"/>
                <a:gd name="connsiteY1" fmla="*/ 0 h 2174850"/>
                <a:gd name="connsiteX2" fmla="*/ 1954266 w 1954266"/>
                <a:gd name="connsiteY2" fmla="*/ 1933200 h 2174850"/>
                <a:gd name="connsiteX3" fmla="*/ 21066 w 1954266"/>
                <a:gd name="connsiteY3" fmla="*/ 1933200 h 2174850"/>
                <a:gd name="connsiteX0" fmla="*/ 21066 w 1987907"/>
                <a:gd name="connsiteY0" fmla="*/ 1933200 h 2305244"/>
                <a:gd name="connsiteX1" fmla="*/ 987666 w 1987907"/>
                <a:gd name="connsiteY1" fmla="*/ 0 h 2305244"/>
                <a:gd name="connsiteX2" fmla="*/ 1954266 w 1987907"/>
                <a:gd name="connsiteY2" fmla="*/ 1933200 h 2305244"/>
                <a:gd name="connsiteX3" fmla="*/ 21066 w 1987907"/>
                <a:gd name="connsiteY3" fmla="*/ 1933200 h 2305244"/>
                <a:gd name="connsiteX0" fmla="*/ 21066 w 2106370"/>
                <a:gd name="connsiteY0" fmla="*/ 1933200 h 2094339"/>
                <a:gd name="connsiteX1" fmla="*/ 987666 w 2106370"/>
                <a:gd name="connsiteY1" fmla="*/ 0 h 2094339"/>
                <a:gd name="connsiteX2" fmla="*/ 1954266 w 2106370"/>
                <a:gd name="connsiteY2" fmla="*/ 1933200 h 2094339"/>
                <a:gd name="connsiteX3" fmla="*/ 21066 w 2106370"/>
                <a:gd name="connsiteY3" fmla="*/ 1933200 h 2094339"/>
                <a:gd name="connsiteX0" fmla="*/ 21066 w 1959199"/>
                <a:gd name="connsiteY0" fmla="*/ 1933200 h 2397819"/>
                <a:gd name="connsiteX1" fmla="*/ 987666 w 1959199"/>
                <a:gd name="connsiteY1" fmla="*/ 0 h 2397819"/>
                <a:gd name="connsiteX2" fmla="*/ 1954266 w 1959199"/>
                <a:gd name="connsiteY2" fmla="*/ 1933200 h 2397819"/>
                <a:gd name="connsiteX3" fmla="*/ 21066 w 1959199"/>
                <a:gd name="connsiteY3" fmla="*/ 1933200 h 2397819"/>
                <a:gd name="connsiteX0" fmla="*/ 25441 w 1963574"/>
                <a:gd name="connsiteY0" fmla="*/ 1933200 h 2491116"/>
                <a:gd name="connsiteX1" fmla="*/ 992041 w 1963574"/>
                <a:gd name="connsiteY1" fmla="*/ 0 h 2491116"/>
                <a:gd name="connsiteX2" fmla="*/ 1958641 w 1963574"/>
                <a:gd name="connsiteY2" fmla="*/ 1933200 h 2491116"/>
                <a:gd name="connsiteX3" fmla="*/ 25441 w 1963574"/>
                <a:gd name="connsiteY3" fmla="*/ 1933200 h 2491116"/>
                <a:gd name="connsiteX0" fmla="*/ 25441 w 1963574"/>
                <a:gd name="connsiteY0" fmla="*/ 1949156 h 2507072"/>
                <a:gd name="connsiteX1" fmla="*/ 992041 w 1963574"/>
                <a:gd name="connsiteY1" fmla="*/ 15956 h 2507072"/>
                <a:gd name="connsiteX2" fmla="*/ 1958641 w 1963574"/>
                <a:gd name="connsiteY2" fmla="*/ 1949156 h 2507072"/>
                <a:gd name="connsiteX3" fmla="*/ 25441 w 1963574"/>
                <a:gd name="connsiteY3" fmla="*/ 1949156 h 2507072"/>
                <a:gd name="connsiteX0" fmla="*/ 136131 w 2074264"/>
                <a:gd name="connsiteY0" fmla="*/ 1951734 h 2594431"/>
                <a:gd name="connsiteX1" fmla="*/ 1102731 w 2074264"/>
                <a:gd name="connsiteY1" fmla="*/ 18534 h 2594431"/>
                <a:gd name="connsiteX2" fmla="*/ 2069331 w 2074264"/>
                <a:gd name="connsiteY2" fmla="*/ 1951734 h 2594431"/>
                <a:gd name="connsiteX3" fmla="*/ 136131 w 2074264"/>
                <a:gd name="connsiteY3" fmla="*/ 1951734 h 2594431"/>
                <a:gd name="connsiteX0" fmla="*/ 136540 w 2075993"/>
                <a:gd name="connsiteY0" fmla="*/ 1951734 h 2609294"/>
                <a:gd name="connsiteX1" fmla="*/ 1103140 w 2075993"/>
                <a:gd name="connsiteY1" fmla="*/ 18534 h 2609294"/>
                <a:gd name="connsiteX2" fmla="*/ 2069740 w 2075993"/>
                <a:gd name="connsiteY2" fmla="*/ 1951734 h 2609294"/>
                <a:gd name="connsiteX3" fmla="*/ 136540 w 2075993"/>
                <a:gd name="connsiteY3" fmla="*/ 1951734 h 2609294"/>
                <a:gd name="connsiteX0" fmla="*/ 114088 w 2112229"/>
                <a:gd name="connsiteY0" fmla="*/ 1951734 h 2736977"/>
                <a:gd name="connsiteX1" fmla="*/ 1080688 w 2112229"/>
                <a:gd name="connsiteY1" fmla="*/ 18534 h 2736977"/>
                <a:gd name="connsiteX2" fmla="*/ 2047288 w 2112229"/>
                <a:gd name="connsiteY2" fmla="*/ 1951734 h 2736977"/>
                <a:gd name="connsiteX3" fmla="*/ 114088 w 2112229"/>
                <a:gd name="connsiteY3" fmla="*/ 1951734 h 2736977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26979 w 2067080"/>
                <a:gd name="connsiteY0" fmla="*/ 1933200 h 2774627"/>
                <a:gd name="connsiteX1" fmla="*/ 1093579 w 2067080"/>
                <a:gd name="connsiteY1" fmla="*/ 0 h 2774627"/>
                <a:gd name="connsiteX2" fmla="*/ 2060179 w 2067080"/>
                <a:gd name="connsiteY2" fmla="*/ 1933200 h 2774627"/>
                <a:gd name="connsiteX3" fmla="*/ 126979 w 2067080"/>
                <a:gd name="connsiteY3" fmla="*/ 1933200 h 2774627"/>
                <a:gd name="connsiteX0" fmla="*/ 109074 w 2146485"/>
                <a:gd name="connsiteY0" fmla="*/ 1933200 h 2579597"/>
                <a:gd name="connsiteX1" fmla="*/ 1075674 w 2146485"/>
                <a:gd name="connsiteY1" fmla="*/ 0 h 2579597"/>
                <a:gd name="connsiteX2" fmla="*/ 2042274 w 2146485"/>
                <a:gd name="connsiteY2" fmla="*/ 1933200 h 2579597"/>
                <a:gd name="connsiteX3" fmla="*/ 109074 w 2146485"/>
                <a:gd name="connsiteY3" fmla="*/ 1933200 h 2579597"/>
                <a:gd name="connsiteX0" fmla="*/ 144255 w 2023842"/>
                <a:gd name="connsiteY0" fmla="*/ 2031523 h 2464607"/>
                <a:gd name="connsiteX1" fmla="*/ 1002700 w 2023842"/>
                <a:gd name="connsiteY1" fmla="*/ 0 h 2464607"/>
                <a:gd name="connsiteX2" fmla="*/ 1969300 w 2023842"/>
                <a:gd name="connsiteY2" fmla="*/ 1933200 h 2464607"/>
                <a:gd name="connsiteX3" fmla="*/ 144255 w 2023842"/>
                <a:gd name="connsiteY3" fmla="*/ 2031523 h 2464607"/>
                <a:gd name="connsiteX0" fmla="*/ 13859 w 1843456"/>
                <a:gd name="connsiteY0" fmla="*/ 2031523 h 2606642"/>
                <a:gd name="connsiteX1" fmla="*/ 872304 w 1843456"/>
                <a:gd name="connsiteY1" fmla="*/ 0 h 2606642"/>
                <a:gd name="connsiteX2" fmla="*/ 1779910 w 1843456"/>
                <a:gd name="connsiteY2" fmla="*/ 2473974 h 2606642"/>
                <a:gd name="connsiteX3" fmla="*/ 13859 w 1843456"/>
                <a:gd name="connsiteY3" fmla="*/ 2031523 h 2606642"/>
                <a:gd name="connsiteX0" fmla="*/ 12743 w 1958219"/>
                <a:gd name="connsiteY0" fmla="*/ 2100349 h 2625597"/>
                <a:gd name="connsiteX1" fmla="*/ 979343 w 1958219"/>
                <a:gd name="connsiteY1" fmla="*/ 0 h 2625597"/>
                <a:gd name="connsiteX2" fmla="*/ 1886949 w 1958219"/>
                <a:gd name="connsiteY2" fmla="*/ 2473974 h 2625597"/>
                <a:gd name="connsiteX3" fmla="*/ 12743 w 1958219"/>
                <a:gd name="connsiteY3" fmla="*/ 2100349 h 2625597"/>
                <a:gd name="connsiteX0" fmla="*/ 13689 w 1959165"/>
                <a:gd name="connsiteY0" fmla="*/ 2100349 h 2637554"/>
                <a:gd name="connsiteX1" fmla="*/ 980289 w 1959165"/>
                <a:gd name="connsiteY1" fmla="*/ 0 h 2637554"/>
                <a:gd name="connsiteX2" fmla="*/ 1887895 w 1959165"/>
                <a:gd name="connsiteY2" fmla="*/ 2473974 h 2637554"/>
                <a:gd name="connsiteX3" fmla="*/ 13689 w 1959165"/>
                <a:gd name="connsiteY3" fmla="*/ 2100349 h 2637554"/>
                <a:gd name="connsiteX0" fmla="*/ 16398 w 2112092"/>
                <a:gd name="connsiteY0" fmla="*/ 2100349 h 2563335"/>
                <a:gd name="connsiteX1" fmla="*/ 982998 w 2112092"/>
                <a:gd name="connsiteY1" fmla="*/ 0 h 2563335"/>
                <a:gd name="connsiteX2" fmla="*/ 1890604 w 2112092"/>
                <a:gd name="connsiteY2" fmla="*/ 2473974 h 2563335"/>
                <a:gd name="connsiteX3" fmla="*/ 16398 w 2112092"/>
                <a:gd name="connsiteY3" fmla="*/ 2100349 h 2563335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10561"/>
                <a:gd name="connsiteY0" fmla="*/ 2100349 h 2605374"/>
                <a:gd name="connsiteX1" fmla="*/ 1044868 w 2110561"/>
                <a:gd name="connsiteY1" fmla="*/ 0 h 2605374"/>
                <a:gd name="connsiteX2" fmla="*/ 1952474 w 2110561"/>
                <a:gd name="connsiteY2" fmla="*/ 2473974 h 2605374"/>
                <a:gd name="connsiteX3" fmla="*/ 78268 w 2110561"/>
                <a:gd name="connsiteY3" fmla="*/ 2100349 h 2605374"/>
                <a:gd name="connsiteX0" fmla="*/ 73556 w 2048174"/>
                <a:gd name="connsiteY0" fmla="*/ 2100349 h 2799138"/>
                <a:gd name="connsiteX1" fmla="*/ 1040156 w 2048174"/>
                <a:gd name="connsiteY1" fmla="*/ 0 h 2799138"/>
                <a:gd name="connsiteX2" fmla="*/ 1947762 w 2048174"/>
                <a:gd name="connsiteY2" fmla="*/ 2473974 h 2799138"/>
                <a:gd name="connsiteX3" fmla="*/ 73556 w 2048174"/>
                <a:gd name="connsiteY3" fmla="*/ 2100349 h 2799138"/>
                <a:gd name="connsiteX0" fmla="*/ 61554 w 1939612"/>
                <a:gd name="connsiteY0" fmla="*/ 2100349 h 2964462"/>
                <a:gd name="connsiteX1" fmla="*/ 1028154 w 1939612"/>
                <a:gd name="connsiteY1" fmla="*/ 0 h 2964462"/>
                <a:gd name="connsiteX2" fmla="*/ 1935760 w 1939612"/>
                <a:gd name="connsiteY2" fmla="*/ 2473974 h 2964462"/>
                <a:gd name="connsiteX3" fmla="*/ 61554 w 1939612"/>
                <a:gd name="connsiteY3" fmla="*/ 2100349 h 2964462"/>
                <a:gd name="connsiteX0" fmla="*/ 70977 w 2013032"/>
                <a:gd name="connsiteY0" fmla="*/ 2100349 h 3160688"/>
                <a:gd name="connsiteX1" fmla="*/ 1037577 w 2013032"/>
                <a:gd name="connsiteY1" fmla="*/ 0 h 3160688"/>
                <a:gd name="connsiteX2" fmla="*/ 1945183 w 2013032"/>
                <a:gd name="connsiteY2" fmla="*/ 2473974 h 3160688"/>
                <a:gd name="connsiteX3" fmla="*/ 70977 w 2013032"/>
                <a:gd name="connsiteY3" fmla="*/ 2100349 h 3160688"/>
                <a:gd name="connsiteX0" fmla="*/ 70977 w 2075582"/>
                <a:gd name="connsiteY0" fmla="*/ 2100349 h 3160688"/>
                <a:gd name="connsiteX1" fmla="*/ 1037577 w 2075582"/>
                <a:gd name="connsiteY1" fmla="*/ 0 h 3160688"/>
                <a:gd name="connsiteX2" fmla="*/ 1945183 w 2075582"/>
                <a:gd name="connsiteY2" fmla="*/ 2473974 h 3160688"/>
                <a:gd name="connsiteX3" fmla="*/ 70977 w 2075582"/>
                <a:gd name="connsiteY3" fmla="*/ 2100349 h 3160688"/>
                <a:gd name="connsiteX0" fmla="*/ 213954 w 2218559"/>
                <a:gd name="connsiteY0" fmla="*/ 2100349 h 3075558"/>
                <a:gd name="connsiteX1" fmla="*/ 1180554 w 2218559"/>
                <a:gd name="connsiteY1" fmla="*/ 0 h 3075558"/>
                <a:gd name="connsiteX2" fmla="*/ 2088160 w 2218559"/>
                <a:gd name="connsiteY2" fmla="*/ 2473974 h 3075558"/>
                <a:gd name="connsiteX3" fmla="*/ 213954 w 2218559"/>
                <a:gd name="connsiteY3" fmla="*/ 2100349 h 3075558"/>
                <a:gd name="connsiteX0" fmla="*/ 224108 w 2298222"/>
                <a:gd name="connsiteY0" fmla="*/ 2100349 h 2919187"/>
                <a:gd name="connsiteX1" fmla="*/ 1190708 w 2298222"/>
                <a:gd name="connsiteY1" fmla="*/ 0 h 2919187"/>
                <a:gd name="connsiteX2" fmla="*/ 2098314 w 2298222"/>
                <a:gd name="connsiteY2" fmla="*/ 2473974 h 2919187"/>
                <a:gd name="connsiteX3" fmla="*/ 224108 w 2298222"/>
                <a:gd name="connsiteY3" fmla="*/ 2100349 h 2919187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411300"/>
                <a:gd name="connsiteY0" fmla="*/ 2100349 h 2867196"/>
                <a:gd name="connsiteX1" fmla="*/ 1196120 w 2411300"/>
                <a:gd name="connsiteY1" fmla="*/ 0 h 2867196"/>
                <a:gd name="connsiteX2" fmla="*/ 2103726 w 2411300"/>
                <a:gd name="connsiteY2" fmla="*/ 2473974 h 2867196"/>
                <a:gd name="connsiteX3" fmla="*/ 229520 w 2411300"/>
                <a:gd name="connsiteY3" fmla="*/ 2100349 h 2867196"/>
                <a:gd name="connsiteX0" fmla="*/ 246472 w 2527883"/>
                <a:gd name="connsiteY0" fmla="*/ 2100349 h 2529006"/>
                <a:gd name="connsiteX1" fmla="*/ 1213072 w 2527883"/>
                <a:gd name="connsiteY1" fmla="*/ 0 h 2529006"/>
                <a:gd name="connsiteX2" fmla="*/ 2120678 w 2527883"/>
                <a:gd name="connsiteY2" fmla="*/ 2473974 h 2529006"/>
                <a:gd name="connsiteX3" fmla="*/ 246472 w 2527883"/>
                <a:gd name="connsiteY3" fmla="*/ 2100349 h 2529006"/>
                <a:gd name="connsiteX0" fmla="*/ 17153 w 2298564"/>
                <a:gd name="connsiteY0" fmla="*/ 2100349 h 2538347"/>
                <a:gd name="connsiteX1" fmla="*/ 983753 w 2298564"/>
                <a:gd name="connsiteY1" fmla="*/ 0 h 2538347"/>
                <a:gd name="connsiteX2" fmla="*/ 1891359 w 2298564"/>
                <a:gd name="connsiteY2" fmla="*/ 2473974 h 2538347"/>
                <a:gd name="connsiteX3" fmla="*/ 17153 w 2298564"/>
                <a:gd name="connsiteY3" fmla="*/ 2100349 h 2538347"/>
                <a:gd name="connsiteX0" fmla="*/ 8475 w 2289886"/>
                <a:gd name="connsiteY0" fmla="*/ 2100349 h 2571921"/>
                <a:gd name="connsiteX1" fmla="*/ 975075 w 2289886"/>
                <a:gd name="connsiteY1" fmla="*/ 0 h 2571921"/>
                <a:gd name="connsiteX2" fmla="*/ 1882681 w 2289886"/>
                <a:gd name="connsiteY2" fmla="*/ 2473974 h 2571921"/>
                <a:gd name="connsiteX3" fmla="*/ 8475 w 2289886"/>
                <a:gd name="connsiteY3" fmla="*/ 2100349 h 2571921"/>
                <a:gd name="connsiteX0" fmla="*/ 4823 w 2072009"/>
                <a:gd name="connsiteY0" fmla="*/ 2100349 h 2733252"/>
                <a:gd name="connsiteX1" fmla="*/ 971423 w 2072009"/>
                <a:gd name="connsiteY1" fmla="*/ 0 h 2733252"/>
                <a:gd name="connsiteX2" fmla="*/ 1544733 w 2072009"/>
                <a:gd name="connsiteY2" fmla="*/ 2680451 h 2733252"/>
                <a:gd name="connsiteX3" fmla="*/ 4823 w 2072009"/>
                <a:gd name="connsiteY3" fmla="*/ 2100349 h 2733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2009" h="2733252">
                  <a:moveTo>
                    <a:pt x="4823" y="2100349"/>
                  </a:moveTo>
                  <a:cubicBezTo>
                    <a:pt x="-90729" y="1653607"/>
                    <a:pt x="1268656" y="1150375"/>
                    <a:pt x="971423" y="0"/>
                  </a:cubicBezTo>
                  <a:cubicBezTo>
                    <a:pt x="2385003" y="1342490"/>
                    <a:pt x="2276104" y="2497541"/>
                    <a:pt x="1544733" y="2680451"/>
                  </a:cubicBezTo>
                  <a:cubicBezTo>
                    <a:pt x="813362" y="2863361"/>
                    <a:pt x="100375" y="2547091"/>
                    <a:pt x="4823" y="2100349"/>
                  </a:cubicBezTo>
                  <a:close/>
                </a:path>
              </a:pathLst>
            </a:custGeom>
            <a:gradFill flip="none" rotWithShape="1">
              <a:gsLst>
                <a:gs pos="85000">
                  <a:schemeClr val="bg1">
                    <a:alpha val="90000"/>
                  </a:schemeClr>
                </a:gs>
                <a:gs pos="20000">
                  <a:schemeClr val="bg1">
                    <a:alpha val="3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34A292C-CFE2-B294-2C29-CBC94BAD8171}"/>
              </a:ext>
            </a:extLst>
          </p:cNvPr>
          <p:cNvGrpSpPr/>
          <p:nvPr/>
        </p:nvGrpSpPr>
        <p:grpSpPr>
          <a:xfrm>
            <a:off x="4739137" y="3708128"/>
            <a:ext cx="2706670" cy="2702434"/>
            <a:chOff x="4350863" y="2330616"/>
            <a:chExt cx="2706670" cy="270243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BC1E833-C16B-03CB-F4F9-1A81BB0DE1A4}"/>
                </a:ext>
              </a:extLst>
            </p:cNvPr>
            <p:cNvSpPr/>
            <p:nvPr/>
          </p:nvSpPr>
          <p:spPr>
            <a:xfrm>
              <a:off x="4350863" y="2330616"/>
              <a:ext cx="2702435" cy="2702434"/>
            </a:xfrm>
            <a:prstGeom prst="ellipse">
              <a:avLst/>
            </a:prstGeom>
            <a:gradFill flip="none" rotWithShape="1">
              <a:gsLst>
                <a:gs pos="25000">
                  <a:srgbClr val="F3FF01">
                    <a:lumMod val="80000"/>
                    <a:lumOff val="20000"/>
                  </a:srgbClr>
                </a:gs>
                <a:gs pos="60000">
                  <a:srgbClr val="3DFF01">
                    <a:lumMod val="80000"/>
                  </a:srgbClr>
                </a:gs>
                <a:gs pos="85000">
                  <a:srgbClr val="01FF7A">
                    <a:lumMod val="5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317500" dist="1905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A29008B-0E64-CFA7-0A4D-0889B937D439}"/>
                </a:ext>
              </a:extLst>
            </p:cNvPr>
            <p:cNvSpPr/>
            <p:nvPr/>
          </p:nvSpPr>
          <p:spPr>
            <a:xfrm>
              <a:off x="4621107" y="2600859"/>
              <a:ext cx="2161948" cy="2161947"/>
            </a:xfrm>
            <a:prstGeom prst="ellipse">
              <a:avLst/>
            </a:prstGeom>
            <a:gradFill flip="none" rotWithShape="1">
              <a:gsLst>
                <a:gs pos="25000">
                  <a:srgbClr val="F3FF01"/>
                </a:gs>
                <a:gs pos="60000">
                  <a:srgbClr val="3DFF01">
                    <a:lumMod val="60000"/>
                  </a:srgbClr>
                </a:gs>
                <a:gs pos="85000">
                  <a:srgbClr val="01FF7A">
                    <a:lumMod val="3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317500" dist="190500" dir="2700000" algn="t" rotWithShape="0">
                <a:srgbClr val="1E2F26">
                  <a:alpha val="8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032F0F-7BCB-90A4-A43A-9D30B4551E80}"/>
                </a:ext>
              </a:extLst>
            </p:cNvPr>
            <p:cNvSpPr/>
            <p:nvPr/>
          </p:nvSpPr>
          <p:spPr>
            <a:xfrm rot="20600536">
              <a:off x="5255912" y="2544359"/>
              <a:ext cx="1801621" cy="2119712"/>
            </a:xfrm>
            <a:custGeom>
              <a:avLst/>
              <a:gdLst>
                <a:gd name="connsiteX0" fmla="*/ 1790512 w 2399996"/>
                <a:gd name="connsiteY0" fmla="*/ 0 h 2823737"/>
                <a:gd name="connsiteX1" fmla="*/ 1833223 w 2399996"/>
                <a:gd name="connsiteY1" fmla="*/ 36496 h 2823737"/>
                <a:gd name="connsiteX2" fmla="*/ 2339892 w 2399996"/>
                <a:gd name="connsiteY2" fmla="*/ 1807307 h 2823737"/>
                <a:gd name="connsiteX3" fmla="*/ 2124983 w 2399996"/>
                <a:gd name="connsiteY3" fmla="*/ 2304168 h 2823737"/>
                <a:gd name="connsiteX4" fmla="*/ 2056742 w 2399996"/>
                <a:gd name="connsiteY4" fmla="*/ 2402003 h 2823737"/>
                <a:gd name="connsiteX5" fmla="*/ 2044967 w 2399996"/>
                <a:gd name="connsiteY5" fmla="*/ 2412705 h 2823737"/>
                <a:gd name="connsiteX6" fmla="*/ 900000 w 2399996"/>
                <a:gd name="connsiteY6" fmla="*/ 2823737 h 2823737"/>
                <a:gd name="connsiteX7" fmla="*/ 0 w 2399996"/>
                <a:gd name="connsiteY7" fmla="*/ 1923737 h 2823737"/>
                <a:gd name="connsiteX8" fmla="*/ 900000 w 2399996"/>
                <a:gd name="connsiteY8" fmla="*/ 1023737 h 2823737"/>
                <a:gd name="connsiteX9" fmla="*/ 1800000 w 2399996"/>
                <a:gd name="connsiteY9" fmla="*/ 123737 h 2823737"/>
                <a:gd name="connsiteX10" fmla="*/ 1795353 w 2399996"/>
                <a:gd name="connsiteY10" fmla="*/ 31717 h 282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9996" h="2823737">
                  <a:moveTo>
                    <a:pt x="1790512" y="0"/>
                  </a:moveTo>
                  <a:lnTo>
                    <a:pt x="1833223" y="36496"/>
                  </a:lnTo>
                  <a:cubicBezTo>
                    <a:pt x="2297903" y="474469"/>
                    <a:pt x="2514397" y="1146507"/>
                    <a:pt x="2339892" y="1807307"/>
                  </a:cubicBezTo>
                  <a:cubicBezTo>
                    <a:pt x="2292300" y="1987525"/>
                    <a:pt x="2219005" y="2154111"/>
                    <a:pt x="2124983" y="2304168"/>
                  </a:cubicBezTo>
                  <a:lnTo>
                    <a:pt x="2056742" y="2402003"/>
                  </a:lnTo>
                  <a:lnTo>
                    <a:pt x="2044967" y="2412705"/>
                  </a:lnTo>
                  <a:cubicBezTo>
                    <a:pt x="1733821" y="2669485"/>
                    <a:pt x="1334925" y="2823737"/>
                    <a:pt x="900000" y="2823737"/>
                  </a:cubicBezTo>
                  <a:cubicBezTo>
                    <a:pt x="402944" y="2823737"/>
                    <a:pt x="0" y="2420793"/>
                    <a:pt x="0" y="1923737"/>
                  </a:cubicBezTo>
                  <a:cubicBezTo>
                    <a:pt x="0" y="1426681"/>
                    <a:pt x="402944" y="1023737"/>
                    <a:pt x="900000" y="1023737"/>
                  </a:cubicBezTo>
                  <a:cubicBezTo>
                    <a:pt x="1397056" y="1023737"/>
                    <a:pt x="1800000" y="620793"/>
                    <a:pt x="1800000" y="123737"/>
                  </a:cubicBezTo>
                  <a:cubicBezTo>
                    <a:pt x="1800000" y="92671"/>
                    <a:pt x="1798426" y="61973"/>
                    <a:pt x="1795353" y="3171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0000">
                  <a:schemeClr val="bg1">
                    <a:alpha val="3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 dirty="0"/>
            </a:p>
          </p:txBody>
        </p:sp>
        <p:sp>
          <p:nvSpPr>
            <p:cNvPr id="32" name="Isosceles Triangle 1">
              <a:extLst>
                <a:ext uri="{FF2B5EF4-FFF2-40B4-BE49-F238E27FC236}">
                  <a16:creationId xmlns:a16="http://schemas.microsoft.com/office/drawing/2014/main" id="{36D10D90-55B8-EEE6-FA6C-E46B2ABC801B}"/>
                </a:ext>
              </a:extLst>
            </p:cNvPr>
            <p:cNvSpPr/>
            <p:nvPr/>
          </p:nvSpPr>
          <p:spPr>
            <a:xfrm rot="13413819">
              <a:off x="4709721" y="2375745"/>
              <a:ext cx="662503" cy="1288129"/>
            </a:xfrm>
            <a:custGeom>
              <a:avLst/>
              <a:gdLst>
                <a:gd name="connsiteX0" fmla="*/ 0 w 1933200"/>
                <a:gd name="connsiteY0" fmla="*/ 1933200 h 1933200"/>
                <a:gd name="connsiteX1" fmla="*/ 966600 w 1933200"/>
                <a:gd name="connsiteY1" fmla="*/ 0 h 1933200"/>
                <a:gd name="connsiteX2" fmla="*/ 1933200 w 1933200"/>
                <a:gd name="connsiteY2" fmla="*/ 1933200 h 1933200"/>
                <a:gd name="connsiteX3" fmla="*/ 0 w 1933200"/>
                <a:gd name="connsiteY3" fmla="*/ 1933200 h 1933200"/>
                <a:gd name="connsiteX0" fmla="*/ 21066 w 1954266"/>
                <a:gd name="connsiteY0" fmla="*/ 1933200 h 2174850"/>
                <a:gd name="connsiteX1" fmla="*/ 987666 w 1954266"/>
                <a:gd name="connsiteY1" fmla="*/ 0 h 2174850"/>
                <a:gd name="connsiteX2" fmla="*/ 1954266 w 1954266"/>
                <a:gd name="connsiteY2" fmla="*/ 1933200 h 2174850"/>
                <a:gd name="connsiteX3" fmla="*/ 21066 w 1954266"/>
                <a:gd name="connsiteY3" fmla="*/ 1933200 h 2174850"/>
                <a:gd name="connsiteX0" fmla="*/ 21066 w 1987907"/>
                <a:gd name="connsiteY0" fmla="*/ 1933200 h 2305244"/>
                <a:gd name="connsiteX1" fmla="*/ 987666 w 1987907"/>
                <a:gd name="connsiteY1" fmla="*/ 0 h 2305244"/>
                <a:gd name="connsiteX2" fmla="*/ 1954266 w 1987907"/>
                <a:gd name="connsiteY2" fmla="*/ 1933200 h 2305244"/>
                <a:gd name="connsiteX3" fmla="*/ 21066 w 1987907"/>
                <a:gd name="connsiteY3" fmla="*/ 1933200 h 2305244"/>
                <a:gd name="connsiteX0" fmla="*/ 21066 w 2106370"/>
                <a:gd name="connsiteY0" fmla="*/ 1933200 h 2094339"/>
                <a:gd name="connsiteX1" fmla="*/ 987666 w 2106370"/>
                <a:gd name="connsiteY1" fmla="*/ 0 h 2094339"/>
                <a:gd name="connsiteX2" fmla="*/ 1954266 w 2106370"/>
                <a:gd name="connsiteY2" fmla="*/ 1933200 h 2094339"/>
                <a:gd name="connsiteX3" fmla="*/ 21066 w 2106370"/>
                <a:gd name="connsiteY3" fmla="*/ 1933200 h 2094339"/>
                <a:gd name="connsiteX0" fmla="*/ 21066 w 1959199"/>
                <a:gd name="connsiteY0" fmla="*/ 1933200 h 2397819"/>
                <a:gd name="connsiteX1" fmla="*/ 987666 w 1959199"/>
                <a:gd name="connsiteY1" fmla="*/ 0 h 2397819"/>
                <a:gd name="connsiteX2" fmla="*/ 1954266 w 1959199"/>
                <a:gd name="connsiteY2" fmla="*/ 1933200 h 2397819"/>
                <a:gd name="connsiteX3" fmla="*/ 21066 w 1959199"/>
                <a:gd name="connsiteY3" fmla="*/ 1933200 h 2397819"/>
                <a:gd name="connsiteX0" fmla="*/ 25441 w 1963574"/>
                <a:gd name="connsiteY0" fmla="*/ 1933200 h 2491116"/>
                <a:gd name="connsiteX1" fmla="*/ 992041 w 1963574"/>
                <a:gd name="connsiteY1" fmla="*/ 0 h 2491116"/>
                <a:gd name="connsiteX2" fmla="*/ 1958641 w 1963574"/>
                <a:gd name="connsiteY2" fmla="*/ 1933200 h 2491116"/>
                <a:gd name="connsiteX3" fmla="*/ 25441 w 1963574"/>
                <a:gd name="connsiteY3" fmla="*/ 1933200 h 2491116"/>
                <a:gd name="connsiteX0" fmla="*/ 25441 w 1963574"/>
                <a:gd name="connsiteY0" fmla="*/ 1949156 h 2507072"/>
                <a:gd name="connsiteX1" fmla="*/ 992041 w 1963574"/>
                <a:gd name="connsiteY1" fmla="*/ 15956 h 2507072"/>
                <a:gd name="connsiteX2" fmla="*/ 1958641 w 1963574"/>
                <a:gd name="connsiteY2" fmla="*/ 1949156 h 2507072"/>
                <a:gd name="connsiteX3" fmla="*/ 25441 w 1963574"/>
                <a:gd name="connsiteY3" fmla="*/ 1949156 h 2507072"/>
                <a:gd name="connsiteX0" fmla="*/ 136131 w 2074264"/>
                <a:gd name="connsiteY0" fmla="*/ 1951734 h 2594431"/>
                <a:gd name="connsiteX1" fmla="*/ 1102731 w 2074264"/>
                <a:gd name="connsiteY1" fmla="*/ 18534 h 2594431"/>
                <a:gd name="connsiteX2" fmla="*/ 2069331 w 2074264"/>
                <a:gd name="connsiteY2" fmla="*/ 1951734 h 2594431"/>
                <a:gd name="connsiteX3" fmla="*/ 136131 w 2074264"/>
                <a:gd name="connsiteY3" fmla="*/ 1951734 h 2594431"/>
                <a:gd name="connsiteX0" fmla="*/ 136540 w 2075993"/>
                <a:gd name="connsiteY0" fmla="*/ 1951734 h 2609294"/>
                <a:gd name="connsiteX1" fmla="*/ 1103140 w 2075993"/>
                <a:gd name="connsiteY1" fmla="*/ 18534 h 2609294"/>
                <a:gd name="connsiteX2" fmla="*/ 2069740 w 2075993"/>
                <a:gd name="connsiteY2" fmla="*/ 1951734 h 2609294"/>
                <a:gd name="connsiteX3" fmla="*/ 136540 w 2075993"/>
                <a:gd name="connsiteY3" fmla="*/ 1951734 h 2609294"/>
                <a:gd name="connsiteX0" fmla="*/ 114088 w 2112229"/>
                <a:gd name="connsiteY0" fmla="*/ 1951734 h 2736977"/>
                <a:gd name="connsiteX1" fmla="*/ 1080688 w 2112229"/>
                <a:gd name="connsiteY1" fmla="*/ 18534 h 2736977"/>
                <a:gd name="connsiteX2" fmla="*/ 2047288 w 2112229"/>
                <a:gd name="connsiteY2" fmla="*/ 1951734 h 2736977"/>
                <a:gd name="connsiteX3" fmla="*/ 114088 w 2112229"/>
                <a:gd name="connsiteY3" fmla="*/ 1951734 h 2736977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26979 w 2067080"/>
                <a:gd name="connsiteY0" fmla="*/ 1933200 h 2774627"/>
                <a:gd name="connsiteX1" fmla="*/ 1093579 w 2067080"/>
                <a:gd name="connsiteY1" fmla="*/ 0 h 2774627"/>
                <a:gd name="connsiteX2" fmla="*/ 2060179 w 2067080"/>
                <a:gd name="connsiteY2" fmla="*/ 1933200 h 2774627"/>
                <a:gd name="connsiteX3" fmla="*/ 126979 w 2067080"/>
                <a:gd name="connsiteY3" fmla="*/ 1933200 h 2774627"/>
                <a:gd name="connsiteX0" fmla="*/ 109074 w 2146485"/>
                <a:gd name="connsiteY0" fmla="*/ 1933200 h 2579597"/>
                <a:gd name="connsiteX1" fmla="*/ 1075674 w 2146485"/>
                <a:gd name="connsiteY1" fmla="*/ 0 h 2579597"/>
                <a:gd name="connsiteX2" fmla="*/ 2042274 w 2146485"/>
                <a:gd name="connsiteY2" fmla="*/ 1933200 h 2579597"/>
                <a:gd name="connsiteX3" fmla="*/ 109074 w 2146485"/>
                <a:gd name="connsiteY3" fmla="*/ 1933200 h 2579597"/>
                <a:gd name="connsiteX0" fmla="*/ 144255 w 2023842"/>
                <a:gd name="connsiteY0" fmla="*/ 2031523 h 2464607"/>
                <a:gd name="connsiteX1" fmla="*/ 1002700 w 2023842"/>
                <a:gd name="connsiteY1" fmla="*/ 0 h 2464607"/>
                <a:gd name="connsiteX2" fmla="*/ 1969300 w 2023842"/>
                <a:gd name="connsiteY2" fmla="*/ 1933200 h 2464607"/>
                <a:gd name="connsiteX3" fmla="*/ 144255 w 2023842"/>
                <a:gd name="connsiteY3" fmla="*/ 2031523 h 2464607"/>
                <a:gd name="connsiteX0" fmla="*/ 13859 w 1843456"/>
                <a:gd name="connsiteY0" fmla="*/ 2031523 h 2606642"/>
                <a:gd name="connsiteX1" fmla="*/ 872304 w 1843456"/>
                <a:gd name="connsiteY1" fmla="*/ 0 h 2606642"/>
                <a:gd name="connsiteX2" fmla="*/ 1779910 w 1843456"/>
                <a:gd name="connsiteY2" fmla="*/ 2473974 h 2606642"/>
                <a:gd name="connsiteX3" fmla="*/ 13859 w 1843456"/>
                <a:gd name="connsiteY3" fmla="*/ 2031523 h 2606642"/>
                <a:gd name="connsiteX0" fmla="*/ 12743 w 1958219"/>
                <a:gd name="connsiteY0" fmla="*/ 2100349 h 2625597"/>
                <a:gd name="connsiteX1" fmla="*/ 979343 w 1958219"/>
                <a:gd name="connsiteY1" fmla="*/ 0 h 2625597"/>
                <a:gd name="connsiteX2" fmla="*/ 1886949 w 1958219"/>
                <a:gd name="connsiteY2" fmla="*/ 2473974 h 2625597"/>
                <a:gd name="connsiteX3" fmla="*/ 12743 w 1958219"/>
                <a:gd name="connsiteY3" fmla="*/ 2100349 h 2625597"/>
                <a:gd name="connsiteX0" fmla="*/ 13689 w 1959165"/>
                <a:gd name="connsiteY0" fmla="*/ 2100349 h 2637554"/>
                <a:gd name="connsiteX1" fmla="*/ 980289 w 1959165"/>
                <a:gd name="connsiteY1" fmla="*/ 0 h 2637554"/>
                <a:gd name="connsiteX2" fmla="*/ 1887895 w 1959165"/>
                <a:gd name="connsiteY2" fmla="*/ 2473974 h 2637554"/>
                <a:gd name="connsiteX3" fmla="*/ 13689 w 1959165"/>
                <a:gd name="connsiteY3" fmla="*/ 2100349 h 2637554"/>
                <a:gd name="connsiteX0" fmla="*/ 16398 w 2112092"/>
                <a:gd name="connsiteY0" fmla="*/ 2100349 h 2563335"/>
                <a:gd name="connsiteX1" fmla="*/ 982998 w 2112092"/>
                <a:gd name="connsiteY1" fmla="*/ 0 h 2563335"/>
                <a:gd name="connsiteX2" fmla="*/ 1890604 w 2112092"/>
                <a:gd name="connsiteY2" fmla="*/ 2473974 h 2563335"/>
                <a:gd name="connsiteX3" fmla="*/ 16398 w 2112092"/>
                <a:gd name="connsiteY3" fmla="*/ 2100349 h 2563335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10561"/>
                <a:gd name="connsiteY0" fmla="*/ 2100349 h 2605374"/>
                <a:gd name="connsiteX1" fmla="*/ 1044868 w 2110561"/>
                <a:gd name="connsiteY1" fmla="*/ 0 h 2605374"/>
                <a:gd name="connsiteX2" fmla="*/ 1952474 w 2110561"/>
                <a:gd name="connsiteY2" fmla="*/ 2473974 h 2605374"/>
                <a:gd name="connsiteX3" fmla="*/ 78268 w 2110561"/>
                <a:gd name="connsiteY3" fmla="*/ 2100349 h 2605374"/>
                <a:gd name="connsiteX0" fmla="*/ 73556 w 2048174"/>
                <a:gd name="connsiteY0" fmla="*/ 2100349 h 2799138"/>
                <a:gd name="connsiteX1" fmla="*/ 1040156 w 2048174"/>
                <a:gd name="connsiteY1" fmla="*/ 0 h 2799138"/>
                <a:gd name="connsiteX2" fmla="*/ 1947762 w 2048174"/>
                <a:gd name="connsiteY2" fmla="*/ 2473974 h 2799138"/>
                <a:gd name="connsiteX3" fmla="*/ 73556 w 2048174"/>
                <a:gd name="connsiteY3" fmla="*/ 2100349 h 2799138"/>
                <a:gd name="connsiteX0" fmla="*/ 61554 w 1939612"/>
                <a:gd name="connsiteY0" fmla="*/ 2100349 h 2964462"/>
                <a:gd name="connsiteX1" fmla="*/ 1028154 w 1939612"/>
                <a:gd name="connsiteY1" fmla="*/ 0 h 2964462"/>
                <a:gd name="connsiteX2" fmla="*/ 1935760 w 1939612"/>
                <a:gd name="connsiteY2" fmla="*/ 2473974 h 2964462"/>
                <a:gd name="connsiteX3" fmla="*/ 61554 w 1939612"/>
                <a:gd name="connsiteY3" fmla="*/ 2100349 h 2964462"/>
                <a:gd name="connsiteX0" fmla="*/ 70977 w 2013032"/>
                <a:gd name="connsiteY0" fmla="*/ 2100349 h 3160688"/>
                <a:gd name="connsiteX1" fmla="*/ 1037577 w 2013032"/>
                <a:gd name="connsiteY1" fmla="*/ 0 h 3160688"/>
                <a:gd name="connsiteX2" fmla="*/ 1945183 w 2013032"/>
                <a:gd name="connsiteY2" fmla="*/ 2473974 h 3160688"/>
                <a:gd name="connsiteX3" fmla="*/ 70977 w 2013032"/>
                <a:gd name="connsiteY3" fmla="*/ 2100349 h 3160688"/>
                <a:gd name="connsiteX0" fmla="*/ 70977 w 2075582"/>
                <a:gd name="connsiteY0" fmla="*/ 2100349 h 3160688"/>
                <a:gd name="connsiteX1" fmla="*/ 1037577 w 2075582"/>
                <a:gd name="connsiteY1" fmla="*/ 0 h 3160688"/>
                <a:gd name="connsiteX2" fmla="*/ 1945183 w 2075582"/>
                <a:gd name="connsiteY2" fmla="*/ 2473974 h 3160688"/>
                <a:gd name="connsiteX3" fmla="*/ 70977 w 2075582"/>
                <a:gd name="connsiteY3" fmla="*/ 2100349 h 3160688"/>
                <a:gd name="connsiteX0" fmla="*/ 213954 w 2218559"/>
                <a:gd name="connsiteY0" fmla="*/ 2100349 h 3075558"/>
                <a:gd name="connsiteX1" fmla="*/ 1180554 w 2218559"/>
                <a:gd name="connsiteY1" fmla="*/ 0 h 3075558"/>
                <a:gd name="connsiteX2" fmla="*/ 2088160 w 2218559"/>
                <a:gd name="connsiteY2" fmla="*/ 2473974 h 3075558"/>
                <a:gd name="connsiteX3" fmla="*/ 213954 w 2218559"/>
                <a:gd name="connsiteY3" fmla="*/ 2100349 h 3075558"/>
                <a:gd name="connsiteX0" fmla="*/ 224108 w 2298222"/>
                <a:gd name="connsiteY0" fmla="*/ 2100349 h 2919187"/>
                <a:gd name="connsiteX1" fmla="*/ 1190708 w 2298222"/>
                <a:gd name="connsiteY1" fmla="*/ 0 h 2919187"/>
                <a:gd name="connsiteX2" fmla="*/ 2098314 w 2298222"/>
                <a:gd name="connsiteY2" fmla="*/ 2473974 h 2919187"/>
                <a:gd name="connsiteX3" fmla="*/ 224108 w 2298222"/>
                <a:gd name="connsiteY3" fmla="*/ 2100349 h 2919187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411300"/>
                <a:gd name="connsiteY0" fmla="*/ 2100349 h 2867196"/>
                <a:gd name="connsiteX1" fmla="*/ 1196120 w 2411300"/>
                <a:gd name="connsiteY1" fmla="*/ 0 h 2867196"/>
                <a:gd name="connsiteX2" fmla="*/ 2103726 w 2411300"/>
                <a:gd name="connsiteY2" fmla="*/ 2473974 h 2867196"/>
                <a:gd name="connsiteX3" fmla="*/ 229520 w 2411300"/>
                <a:gd name="connsiteY3" fmla="*/ 2100349 h 2867196"/>
                <a:gd name="connsiteX0" fmla="*/ 246472 w 2527883"/>
                <a:gd name="connsiteY0" fmla="*/ 2100349 h 2529006"/>
                <a:gd name="connsiteX1" fmla="*/ 1213072 w 2527883"/>
                <a:gd name="connsiteY1" fmla="*/ 0 h 2529006"/>
                <a:gd name="connsiteX2" fmla="*/ 2120678 w 2527883"/>
                <a:gd name="connsiteY2" fmla="*/ 2473974 h 2529006"/>
                <a:gd name="connsiteX3" fmla="*/ 246472 w 2527883"/>
                <a:gd name="connsiteY3" fmla="*/ 2100349 h 2529006"/>
                <a:gd name="connsiteX0" fmla="*/ 17153 w 2298564"/>
                <a:gd name="connsiteY0" fmla="*/ 2100349 h 2538347"/>
                <a:gd name="connsiteX1" fmla="*/ 983753 w 2298564"/>
                <a:gd name="connsiteY1" fmla="*/ 0 h 2538347"/>
                <a:gd name="connsiteX2" fmla="*/ 1891359 w 2298564"/>
                <a:gd name="connsiteY2" fmla="*/ 2473974 h 2538347"/>
                <a:gd name="connsiteX3" fmla="*/ 17153 w 2298564"/>
                <a:gd name="connsiteY3" fmla="*/ 2100349 h 2538347"/>
                <a:gd name="connsiteX0" fmla="*/ 8475 w 2289886"/>
                <a:gd name="connsiteY0" fmla="*/ 2100349 h 2571921"/>
                <a:gd name="connsiteX1" fmla="*/ 975075 w 2289886"/>
                <a:gd name="connsiteY1" fmla="*/ 0 h 2571921"/>
                <a:gd name="connsiteX2" fmla="*/ 1882681 w 2289886"/>
                <a:gd name="connsiteY2" fmla="*/ 2473974 h 2571921"/>
                <a:gd name="connsiteX3" fmla="*/ 8475 w 2289886"/>
                <a:gd name="connsiteY3" fmla="*/ 2100349 h 2571921"/>
                <a:gd name="connsiteX0" fmla="*/ 4823 w 2072009"/>
                <a:gd name="connsiteY0" fmla="*/ 2100349 h 2733252"/>
                <a:gd name="connsiteX1" fmla="*/ 971423 w 2072009"/>
                <a:gd name="connsiteY1" fmla="*/ 0 h 2733252"/>
                <a:gd name="connsiteX2" fmla="*/ 1544733 w 2072009"/>
                <a:gd name="connsiteY2" fmla="*/ 2680451 h 2733252"/>
                <a:gd name="connsiteX3" fmla="*/ 4823 w 2072009"/>
                <a:gd name="connsiteY3" fmla="*/ 2100349 h 2733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2009" h="2733252">
                  <a:moveTo>
                    <a:pt x="4823" y="2100349"/>
                  </a:moveTo>
                  <a:cubicBezTo>
                    <a:pt x="-90729" y="1653607"/>
                    <a:pt x="1268656" y="1150375"/>
                    <a:pt x="971423" y="0"/>
                  </a:cubicBezTo>
                  <a:cubicBezTo>
                    <a:pt x="2385003" y="1342490"/>
                    <a:pt x="2276104" y="2497541"/>
                    <a:pt x="1544733" y="2680451"/>
                  </a:cubicBezTo>
                  <a:cubicBezTo>
                    <a:pt x="813362" y="2863361"/>
                    <a:pt x="100375" y="2547091"/>
                    <a:pt x="4823" y="2100349"/>
                  </a:cubicBezTo>
                  <a:close/>
                </a:path>
              </a:pathLst>
            </a:custGeom>
            <a:gradFill flip="none" rotWithShape="1">
              <a:gsLst>
                <a:gs pos="85000">
                  <a:schemeClr val="bg1">
                    <a:alpha val="90000"/>
                  </a:schemeClr>
                </a:gs>
                <a:gs pos="19000">
                  <a:schemeClr val="bg1">
                    <a:alpha val="3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 dirty="0"/>
            </a:p>
          </p:txBody>
        </p:sp>
        <p:sp>
          <p:nvSpPr>
            <p:cNvPr id="33" name="Isosceles Triangle 1">
              <a:extLst>
                <a:ext uri="{FF2B5EF4-FFF2-40B4-BE49-F238E27FC236}">
                  <a16:creationId xmlns:a16="http://schemas.microsoft.com/office/drawing/2014/main" id="{2BF402C8-0751-3868-6A03-31595C9E90A2}"/>
                </a:ext>
              </a:extLst>
            </p:cNvPr>
            <p:cNvSpPr/>
            <p:nvPr/>
          </p:nvSpPr>
          <p:spPr>
            <a:xfrm rot="17277755">
              <a:off x="5724500" y="2316850"/>
              <a:ext cx="406165" cy="789724"/>
            </a:xfrm>
            <a:custGeom>
              <a:avLst/>
              <a:gdLst>
                <a:gd name="connsiteX0" fmla="*/ 0 w 1933200"/>
                <a:gd name="connsiteY0" fmla="*/ 1933200 h 1933200"/>
                <a:gd name="connsiteX1" fmla="*/ 966600 w 1933200"/>
                <a:gd name="connsiteY1" fmla="*/ 0 h 1933200"/>
                <a:gd name="connsiteX2" fmla="*/ 1933200 w 1933200"/>
                <a:gd name="connsiteY2" fmla="*/ 1933200 h 1933200"/>
                <a:gd name="connsiteX3" fmla="*/ 0 w 1933200"/>
                <a:gd name="connsiteY3" fmla="*/ 1933200 h 1933200"/>
                <a:gd name="connsiteX0" fmla="*/ 21066 w 1954266"/>
                <a:gd name="connsiteY0" fmla="*/ 1933200 h 2174850"/>
                <a:gd name="connsiteX1" fmla="*/ 987666 w 1954266"/>
                <a:gd name="connsiteY1" fmla="*/ 0 h 2174850"/>
                <a:gd name="connsiteX2" fmla="*/ 1954266 w 1954266"/>
                <a:gd name="connsiteY2" fmla="*/ 1933200 h 2174850"/>
                <a:gd name="connsiteX3" fmla="*/ 21066 w 1954266"/>
                <a:gd name="connsiteY3" fmla="*/ 1933200 h 2174850"/>
                <a:gd name="connsiteX0" fmla="*/ 21066 w 1987907"/>
                <a:gd name="connsiteY0" fmla="*/ 1933200 h 2305244"/>
                <a:gd name="connsiteX1" fmla="*/ 987666 w 1987907"/>
                <a:gd name="connsiteY1" fmla="*/ 0 h 2305244"/>
                <a:gd name="connsiteX2" fmla="*/ 1954266 w 1987907"/>
                <a:gd name="connsiteY2" fmla="*/ 1933200 h 2305244"/>
                <a:gd name="connsiteX3" fmla="*/ 21066 w 1987907"/>
                <a:gd name="connsiteY3" fmla="*/ 1933200 h 2305244"/>
                <a:gd name="connsiteX0" fmla="*/ 21066 w 2106370"/>
                <a:gd name="connsiteY0" fmla="*/ 1933200 h 2094339"/>
                <a:gd name="connsiteX1" fmla="*/ 987666 w 2106370"/>
                <a:gd name="connsiteY1" fmla="*/ 0 h 2094339"/>
                <a:gd name="connsiteX2" fmla="*/ 1954266 w 2106370"/>
                <a:gd name="connsiteY2" fmla="*/ 1933200 h 2094339"/>
                <a:gd name="connsiteX3" fmla="*/ 21066 w 2106370"/>
                <a:gd name="connsiteY3" fmla="*/ 1933200 h 2094339"/>
                <a:gd name="connsiteX0" fmla="*/ 21066 w 1959199"/>
                <a:gd name="connsiteY0" fmla="*/ 1933200 h 2397819"/>
                <a:gd name="connsiteX1" fmla="*/ 987666 w 1959199"/>
                <a:gd name="connsiteY1" fmla="*/ 0 h 2397819"/>
                <a:gd name="connsiteX2" fmla="*/ 1954266 w 1959199"/>
                <a:gd name="connsiteY2" fmla="*/ 1933200 h 2397819"/>
                <a:gd name="connsiteX3" fmla="*/ 21066 w 1959199"/>
                <a:gd name="connsiteY3" fmla="*/ 1933200 h 2397819"/>
                <a:gd name="connsiteX0" fmla="*/ 25441 w 1963574"/>
                <a:gd name="connsiteY0" fmla="*/ 1933200 h 2491116"/>
                <a:gd name="connsiteX1" fmla="*/ 992041 w 1963574"/>
                <a:gd name="connsiteY1" fmla="*/ 0 h 2491116"/>
                <a:gd name="connsiteX2" fmla="*/ 1958641 w 1963574"/>
                <a:gd name="connsiteY2" fmla="*/ 1933200 h 2491116"/>
                <a:gd name="connsiteX3" fmla="*/ 25441 w 1963574"/>
                <a:gd name="connsiteY3" fmla="*/ 1933200 h 2491116"/>
                <a:gd name="connsiteX0" fmla="*/ 25441 w 1963574"/>
                <a:gd name="connsiteY0" fmla="*/ 1949156 h 2507072"/>
                <a:gd name="connsiteX1" fmla="*/ 992041 w 1963574"/>
                <a:gd name="connsiteY1" fmla="*/ 15956 h 2507072"/>
                <a:gd name="connsiteX2" fmla="*/ 1958641 w 1963574"/>
                <a:gd name="connsiteY2" fmla="*/ 1949156 h 2507072"/>
                <a:gd name="connsiteX3" fmla="*/ 25441 w 1963574"/>
                <a:gd name="connsiteY3" fmla="*/ 1949156 h 2507072"/>
                <a:gd name="connsiteX0" fmla="*/ 136131 w 2074264"/>
                <a:gd name="connsiteY0" fmla="*/ 1951734 h 2594431"/>
                <a:gd name="connsiteX1" fmla="*/ 1102731 w 2074264"/>
                <a:gd name="connsiteY1" fmla="*/ 18534 h 2594431"/>
                <a:gd name="connsiteX2" fmla="*/ 2069331 w 2074264"/>
                <a:gd name="connsiteY2" fmla="*/ 1951734 h 2594431"/>
                <a:gd name="connsiteX3" fmla="*/ 136131 w 2074264"/>
                <a:gd name="connsiteY3" fmla="*/ 1951734 h 2594431"/>
                <a:gd name="connsiteX0" fmla="*/ 136540 w 2075993"/>
                <a:gd name="connsiteY0" fmla="*/ 1951734 h 2609294"/>
                <a:gd name="connsiteX1" fmla="*/ 1103140 w 2075993"/>
                <a:gd name="connsiteY1" fmla="*/ 18534 h 2609294"/>
                <a:gd name="connsiteX2" fmla="*/ 2069740 w 2075993"/>
                <a:gd name="connsiteY2" fmla="*/ 1951734 h 2609294"/>
                <a:gd name="connsiteX3" fmla="*/ 136540 w 2075993"/>
                <a:gd name="connsiteY3" fmla="*/ 1951734 h 2609294"/>
                <a:gd name="connsiteX0" fmla="*/ 114088 w 2112229"/>
                <a:gd name="connsiteY0" fmla="*/ 1951734 h 2736977"/>
                <a:gd name="connsiteX1" fmla="*/ 1080688 w 2112229"/>
                <a:gd name="connsiteY1" fmla="*/ 18534 h 2736977"/>
                <a:gd name="connsiteX2" fmla="*/ 2047288 w 2112229"/>
                <a:gd name="connsiteY2" fmla="*/ 1951734 h 2736977"/>
                <a:gd name="connsiteX3" fmla="*/ 114088 w 2112229"/>
                <a:gd name="connsiteY3" fmla="*/ 1951734 h 2736977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26979 w 2067080"/>
                <a:gd name="connsiteY0" fmla="*/ 1933200 h 2774627"/>
                <a:gd name="connsiteX1" fmla="*/ 1093579 w 2067080"/>
                <a:gd name="connsiteY1" fmla="*/ 0 h 2774627"/>
                <a:gd name="connsiteX2" fmla="*/ 2060179 w 2067080"/>
                <a:gd name="connsiteY2" fmla="*/ 1933200 h 2774627"/>
                <a:gd name="connsiteX3" fmla="*/ 126979 w 2067080"/>
                <a:gd name="connsiteY3" fmla="*/ 1933200 h 2774627"/>
                <a:gd name="connsiteX0" fmla="*/ 109074 w 2146485"/>
                <a:gd name="connsiteY0" fmla="*/ 1933200 h 2579597"/>
                <a:gd name="connsiteX1" fmla="*/ 1075674 w 2146485"/>
                <a:gd name="connsiteY1" fmla="*/ 0 h 2579597"/>
                <a:gd name="connsiteX2" fmla="*/ 2042274 w 2146485"/>
                <a:gd name="connsiteY2" fmla="*/ 1933200 h 2579597"/>
                <a:gd name="connsiteX3" fmla="*/ 109074 w 2146485"/>
                <a:gd name="connsiteY3" fmla="*/ 1933200 h 2579597"/>
                <a:gd name="connsiteX0" fmla="*/ 144255 w 2023842"/>
                <a:gd name="connsiteY0" fmla="*/ 2031523 h 2464607"/>
                <a:gd name="connsiteX1" fmla="*/ 1002700 w 2023842"/>
                <a:gd name="connsiteY1" fmla="*/ 0 h 2464607"/>
                <a:gd name="connsiteX2" fmla="*/ 1969300 w 2023842"/>
                <a:gd name="connsiteY2" fmla="*/ 1933200 h 2464607"/>
                <a:gd name="connsiteX3" fmla="*/ 144255 w 2023842"/>
                <a:gd name="connsiteY3" fmla="*/ 2031523 h 2464607"/>
                <a:gd name="connsiteX0" fmla="*/ 13859 w 1843456"/>
                <a:gd name="connsiteY0" fmla="*/ 2031523 h 2606642"/>
                <a:gd name="connsiteX1" fmla="*/ 872304 w 1843456"/>
                <a:gd name="connsiteY1" fmla="*/ 0 h 2606642"/>
                <a:gd name="connsiteX2" fmla="*/ 1779910 w 1843456"/>
                <a:gd name="connsiteY2" fmla="*/ 2473974 h 2606642"/>
                <a:gd name="connsiteX3" fmla="*/ 13859 w 1843456"/>
                <a:gd name="connsiteY3" fmla="*/ 2031523 h 2606642"/>
                <a:gd name="connsiteX0" fmla="*/ 12743 w 1958219"/>
                <a:gd name="connsiteY0" fmla="*/ 2100349 h 2625597"/>
                <a:gd name="connsiteX1" fmla="*/ 979343 w 1958219"/>
                <a:gd name="connsiteY1" fmla="*/ 0 h 2625597"/>
                <a:gd name="connsiteX2" fmla="*/ 1886949 w 1958219"/>
                <a:gd name="connsiteY2" fmla="*/ 2473974 h 2625597"/>
                <a:gd name="connsiteX3" fmla="*/ 12743 w 1958219"/>
                <a:gd name="connsiteY3" fmla="*/ 2100349 h 2625597"/>
                <a:gd name="connsiteX0" fmla="*/ 13689 w 1959165"/>
                <a:gd name="connsiteY0" fmla="*/ 2100349 h 2637554"/>
                <a:gd name="connsiteX1" fmla="*/ 980289 w 1959165"/>
                <a:gd name="connsiteY1" fmla="*/ 0 h 2637554"/>
                <a:gd name="connsiteX2" fmla="*/ 1887895 w 1959165"/>
                <a:gd name="connsiteY2" fmla="*/ 2473974 h 2637554"/>
                <a:gd name="connsiteX3" fmla="*/ 13689 w 1959165"/>
                <a:gd name="connsiteY3" fmla="*/ 2100349 h 2637554"/>
                <a:gd name="connsiteX0" fmla="*/ 16398 w 2112092"/>
                <a:gd name="connsiteY0" fmla="*/ 2100349 h 2563335"/>
                <a:gd name="connsiteX1" fmla="*/ 982998 w 2112092"/>
                <a:gd name="connsiteY1" fmla="*/ 0 h 2563335"/>
                <a:gd name="connsiteX2" fmla="*/ 1890604 w 2112092"/>
                <a:gd name="connsiteY2" fmla="*/ 2473974 h 2563335"/>
                <a:gd name="connsiteX3" fmla="*/ 16398 w 2112092"/>
                <a:gd name="connsiteY3" fmla="*/ 2100349 h 2563335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10561"/>
                <a:gd name="connsiteY0" fmla="*/ 2100349 h 2605374"/>
                <a:gd name="connsiteX1" fmla="*/ 1044868 w 2110561"/>
                <a:gd name="connsiteY1" fmla="*/ 0 h 2605374"/>
                <a:gd name="connsiteX2" fmla="*/ 1952474 w 2110561"/>
                <a:gd name="connsiteY2" fmla="*/ 2473974 h 2605374"/>
                <a:gd name="connsiteX3" fmla="*/ 78268 w 2110561"/>
                <a:gd name="connsiteY3" fmla="*/ 2100349 h 2605374"/>
                <a:gd name="connsiteX0" fmla="*/ 73556 w 2048174"/>
                <a:gd name="connsiteY0" fmla="*/ 2100349 h 2799138"/>
                <a:gd name="connsiteX1" fmla="*/ 1040156 w 2048174"/>
                <a:gd name="connsiteY1" fmla="*/ 0 h 2799138"/>
                <a:gd name="connsiteX2" fmla="*/ 1947762 w 2048174"/>
                <a:gd name="connsiteY2" fmla="*/ 2473974 h 2799138"/>
                <a:gd name="connsiteX3" fmla="*/ 73556 w 2048174"/>
                <a:gd name="connsiteY3" fmla="*/ 2100349 h 2799138"/>
                <a:gd name="connsiteX0" fmla="*/ 61554 w 1939612"/>
                <a:gd name="connsiteY0" fmla="*/ 2100349 h 2964462"/>
                <a:gd name="connsiteX1" fmla="*/ 1028154 w 1939612"/>
                <a:gd name="connsiteY1" fmla="*/ 0 h 2964462"/>
                <a:gd name="connsiteX2" fmla="*/ 1935760 w 1939612"/>
                <a:gd name="connsiteY2" fmla="*/ 2473974 h 2964462"/>
                <a:gd name="connsiteX3" fmla="*/ 61554 w 1939612"/>
                <a:gd name="connsiteY3" fmla="*/ 2100349 h 2964462"/>
                <a:gd name="connsiteX0" fmla="*/ 70977 w 2013032"/>
                <a:gd name="connsiteY0" fmla="*/ 2100349 h 3160688"/>
                <a:gd name="connsiteX1" fmla="*/ 1037577 w 2013032"/>
                <a:gd name="connsiteY1" fmla="*/ 0 h 3160688"/>
                <a:gd name="connsiteX2" fmla="*/ 1945183 w 2013032"/>
                <a:gd name="connsiteY2" fmla="*/ 2473974 h 3160688"/>
                <a:gd name="connsiteX3" fmla="*/ 70977 w 2013032"/>
                <a:gd name="connsiteY3" fmla="*/ 2100349 h 3160688"/>
                <a:gd name="connsiteX0" fmla="*/ 70977 w 2075582"/>
                <a:gd name="connsiteY0" fmla="*/ 2100349 h 3160688"/>
                <a:gd name="connsiteX1" fmla="*/ 1037577 w 2075582"/>
                <a:gd name="connsiteY1" fmla="*/ 0 h 3160688"/>
                <a:gd name="connsiteX2" fmla="*/ 1945183 w 2075582"/>
                <a:gd name="connsiteY2" fmla="*/ 2473974 h 3160688"/>
                <a:gd name="connsiteX3" fmla="*/ 70977 w 2075582"/>
                <a:gd name="connsiteY3" fmla="*/ 2100349 h 3160688"/>
                <a:gd name="connsiteX0" fmla="*/ 213954 w 2218559"/>
                <a:gd name="connsiteY0" fmla="*/ 2100349 h 3075558"/>
                <a:gd name="connsiteX1" fmla="*/ 1180554 w 2218559"/>
                <a:gd name="connsiteY1" fmla="*/ 0 h 3075558"/>
                <a:gd name="connsiteX2" fmla="*/ 2088160 w 2218559"/>
                <a:gd name="connsiteY2" fmla="*/ 2473974 h 3075558"/>
                <a:gd name="connsiteX3" fmla="*/ 213954 w 2218559"/>
                <a:gd name="connsiteY3" fmla="*/ 2100349 h 3075558"/>
                <a:gd name="connsiteX0" fmla="*/ 224108 w 2298222"/>
                <a:gd name="connsiteY0" fmla="*/ 2100349 h 2919187"/>
                <a:gd name="connsiteX1" fmla="*/ 1190708 w 2298222"/>
                <a:gd name="connsiteY1" fmla="*/ 0 h 2919187"/>
                <a:gd name="connsiteX2" fmla="*/ 2098314 w 2298222"/>
                <a:gd name="connsiteY2" fmla="*/ 2473974 h 2919187"/>
                <a:gd name="connsiteX3" fmla="*/ 224108 w 2298222"/>
                <a:gd name="connsiteY3" fmla="*/ 2100349 h 2919187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411300"/>
                <a:gd name="connsiteY0" fmla="*/ 2100349 h 2867196"/>
                <a:gd name="connsiteX1" fmla="*/ 1196120 w 2411300"/>
                <a:gd name="connsiteY1" fmla="*/ 0 h 2867196"/>
                <a:gd name="connsiteX2" fmla="*/ 2103726 w 2411300"/>
                <a:gd name="connsiteY2" fmla="*/ 2473974 h 2867196"/>
                <a:gd name="connsiteX3" fmla="*/ 229520 w 2411300"/>
                <a:gd name="connsiteY3" fmla="*/ 2100349 h 2867196"/>
                <a:gd name="connsiteX0" fmla="*/ 246472 w 2527883"/>
                <a:gd name="connsiteY0" fmla="*/ 2100349 h 2529006"/>
                <a:gd name="connsiteX1" fmla="*/ 1213072 w 2527883"/>
                <a:gd name="connsiteY1" fmla="*/ 0 h 2529006"/>
                <a:gd name="connsiteX2" fmla="*/ 2120678 w 2527883"/>
                <a:gd name="connsiteY2" fmla="*/ 2473974 h 2529006"/>
                <a:gd name="connsiteX3" fmla="*/ 246472 w 2527883"/>
                <a:gd name="connsiteY3" fmla="*/ 2100349 h 2529006"/>
                <a:gd name="connsiteX0" fmla="*/ 17153 w 2298564"/>
                <a:gd name="connsiteY0" fmla="*/ 2100349 h 2538347"/>
                <a:gd name="connsiteX1" fmla="*/ 983753 w 2298564"/>
                <a:gd name="connsiteY1" fmla="*/ 0 h 2538347"/>
                <a:gd name="connsiteX2" fmla="*/ 1891359 w 2298564"/>
                <a:gd name="connsiteY2" fmla="*/ 2473974 h 2538347"/>
                <a:gd name="connsiteX3" fmla="*/ 17153 w 2298564"/>
                <a:gd name="connsiteY3" fmla="*/ 2100349 h 2538347"/>
                <a:gd name="connsiteX0" fmla="*/ 8475 w 2289886"/>
                <a:gd name="connsiteY0" fmla="*/ 2100349 h 2571921"/>
                <a:gd name="connsiteX1" fmla="*/ 975075 w 2289886"/>
                <a:gd name="connsiteY1" fmla="*/ 0 h 2571921"/>
                <a:gd name="connsiteX2" fmla="*/ 1882681 w 2289886"/>
                <a:gd name="connsiteY2" fmla="*/ 2473974 h 2571921"/>
                <a:gd name="connsiteX3" fmla="*/ 8475 w 2289886"/>
                <a:gd name="connsiteY3" fmla="*/ 2100349 h 2571921"/>
                <a:gd name="connsiteX0" fmla="*/ 4823 w 2072009"/>
                <a:gd name="connsiteY0" fmla="*/ 2100349 h 2733252"/>
                <a:gd name="connsiteX1" fmla="*/ 971423 w 2072009"/>
                <a:gd name="connsiteY1" fmla="*/ 0 h 2733252"/>
                <a:gd name="connsiteX2" fmla="*/ 1544733 w 2072009"/>
                <a:gd name="connsiteY2" fmla="*/ 2680451 h 2733252"/>
                <a:gd name="connsiteX3" fmla="*/ 4823 w 2072009"/>
                <a:gd name="connsiteY3" fmla="*/ 2100349 h 2733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2009" h="2733252">
                  <a:moveTo>
                    <a:pt x="4823" y="2100349"/>
                  </a:moveTo>
                  <a:cubicBezTo>
                    <a:pt x="-90729" y="1653607"/>
                    <a:pt x="1268656" y="1150375"/>
                    <a:pt x="971423" y="0"/>
                  </a:cubicBezTo>
                  <a:cubicBezTo>
                    <a:pt x="2385003" y="1342490"/>
                    <a:pt x="2276104" y="2497541"/>
                    <a:pt x="1544733" y="2680451"/>
                  </a:cubicBezTo>
                  <a:cubicBezTo>
                    <a:pt x="813362" y="2863361"/>
                    <a:pt x="100375" y="2547091"/>
                    <a:pt x="4823" y="210034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15000"/>
                  </a:schemeClr>
                </a:gs>
                <a:gs pos="0">
                  <a:schemeClr val="bg1">
                    <a:alpha val="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34" name="Isosceles Triangle 1">
              <a:extLst>
                <a:ext uri="{FF2B5EF4-FFF2-40B4-BE49-F238E27FC236}">
                  <a16:creationId xmlns:a16="http://schemas.microsoft.com/office/drawing/2014/main" id="{E810D594-7547-8C79-1150-803C4994FB9B}"/>
                </a:ext>
              </a:extLst>
            </p:cNvPr>
            <p:cNvSpPr/>
            <p:nvPr/>
          </p:nvSpPr>
          <p:spPr>
            <a:xfrm rot="9678929">
              <a:off x="4711755" y="3483516"/>
              <a:ext cx="456156" cy="1259339"/>
            </a:xfrm>
            <a:custGeom>
              <a:avLst/>
              <a:gdLst>
                <a:gd name="connsiteX0" fmla="*/ 0 w 1933200"/>
                <a:gd name="connsiteY0" fmla="*/ 1933200 h 1933200"/>
                <a:gd name="connsiteX1" fmla="*/ 966600 w 1933200"/>
                <a:gd name="connsiteY1" fmla="*/ 0 h 1933200"/>
                <a:gd name="connsiteX2" fmla="*/ 1933200 w 1933200"/>
                <a:gd name="connsiteY2" fmla="*/ 1933200 h 1933200"/>
                <a:gd name="connsiteX3" fmla="*/ 0 w 1933200"/>
                <a:gd name="connsiteY3" fmla="*/ 1933200 h 1933200"/>
                <a:gd name="connsiteX0" fmla="*/ 21066 w 1954266"/>
                <a:gd name="connsiteY0" fmla="*/ 1933200 h 2174850"/>
                <a:gd name="connsiteX1" fmla="*/ 987666 w 1954266"/>
                <a:gd name="connsiteY1" fmla="*/ 0 h 2174850"/>
                <a:gd name="connsiteX2" fmla="*/ 1954266 w 1954266"/>
                <a:gd name="connsiteY2" fmla="*/ 1933200 h 2174850"/>
                <a:gd name="connsiteX3" fmla="*/ 21066 w 1954266"/>
                <a:gd name="connsiteY3" fmla="*/ 1933200 h 2174850"/>
                <a:gd name="connsiteX0" fmla="*/ 21066 w 1987907"/>
                <a:gd name="connsiteY0" fmla="*/ 1933200 h 2305244"/>
                <a:gd name="connsiteX1" fmla="*/ 987666 w 1987907"/>
                <a:gd name="connsiteY1" fmla="*/ 0 h 2305244"/>
                <a:gd name="connsiteX2" fmla="*/ 1954266 w 1987907"/>
                <a:gd name="connsiteY2" fmla="*/ 1933200 h 2305244"/>
                <a:gd name="connsiteX3" fmla="*/ 21066 w 1987907"/>
                <a:gd name="connsiteY3" fmla="*/ 1933200 h 2305244"/>
                <a:gd name="connsiteX0" fmla="*/ 21066 w 2106370"/>
                <a:gd name="connsiteY0" fmla="*/ 1933200 h 2094339"/>
                <a:gd name="connsiteX1" fmla="*/ 987666 w 2106370"/>
                <a:gd name="connsiteY1" fmla="*/ 0 h 2094339"/>
                <a:gd name="connsiteX2" fmla="*/ 1954266 w 2106370"/>
                <a:gd name="connsiteY2" fmla="*/ 1933200 h 2094339"/>
                <a:gd name="connsiteX3" fmla="*/ 21066 w 2106370"/>
                <a:gd name="connsiteY3" fmla="*/ 1933200 h 2094339"/>
                <a:gd name="connsiteX0" fmla="*/ 21066 w 1959199"/>
                <a:gd name="connsiteY0" fmla="*/ 1933200 h 2397819"/>
                <a:gd name="connsiteX1" fmla="*/ 987666 w 1959199"/>
                <a:gd name="connsiteY1" fmla="*/ 0 h 2397819"/>
                <a:gd name="connsiteX2" fmla="*/ 1954266 w 1959199"/>
                <a:gd name="connsiteY2" fmla="*/ 1933200 h 2397819"/>
                <a:gd name="connsiteX3" fmla="*/ 21066 w 1959199"/>
                <a:gd name="connsiteY3" fmla="*/ 1933200 h 2397819"/>
                <a:gd name="connsiteX0" fmla="*/ 25441 w 1963574"/>
                <a:gd name="connsiteY0" fmla="*/ 1933200 h 2491116"/>
                <a:gd name="connsiteX1" fmla="*/ 992041 w 1963574"/>
                <a:gd name="connsiteY1" fmla="*/ 0 h 2491116"/>
                <a:gd name="connsiteX2" fmla="*/ 1958641 w 1963574"/>
                <a:gd name="connsiteY2" fmla="*/ 1933200 h 2491116"/>
                <a:gd name="connsiteX3" fmla="*/ 25441 w 1963574"/>
                <a:gd name="connsiteY3" fmla="*/ 1933200 h 2491116"/>
                <a:gd name="connsiteX0" fmla="*/ 25441 w 1963574"/>
                <a:gd name="connsiteY0" fmla="*/ 1949156 h 2507072"/>
                <a:gd name="connsiteX1" fmla="*/ 992041 w 1963574"/>
                <a:gd name="connsiteY1" fmla="*/ 15956 h 2507072"/>
                <a:gd name="connsiteX2" fmla="*/ 1958641 w 1963574"/>
                <a:gd name="connsiteY2" fmla="*/ 1949156 h 2507072"/>
                <a:gd name="connsiteX3" fmla="*/ 25441 w 1963574"/>
                <a:gd name="connsiteY3" fmla="*/ 1949156 h 2507072"/>
                <a:gd name="connsiteX0" fmla="*/ 136131 w 2074264"/>
                <a:gd name="connsiteY0" fmla="*/ 1951734 h 2594431"/>
                <a:gd name="connsiteX1" fmla="*/ 1102731 w 2074264"/>
                <a:gd name="connsiteY1" fmla="*/ 18534 h 2594431"/>
                <a:gd name="connsiteX2" fmla="*/ 2069331 w 2074264"/>
                <a:gd name="connsiteY2" fmla="*/ 1951734 h 2594431"/>
                <a:gd name="connsiteX3" fmla="*/ 136131 w 2074264"/>
                <a:gd name="connsiteY3" fmla="*/ 1951734 h 2594431"/>
                <a:gd name="connsiteX0" fmla="*/ 136540 w 2075993"/>
                <a:gd name="connsiteY0" fmla="*/ 1951734 h 2609294"/>
                <a:gd name="connsiteX1" fmla="*/ 1103140 w 2075993"/>
                <a:gd name="connsiteY1" fmla="*/ 18534 h 2609294"/>
                <a:gd name="connsiteX2" fmla="*/ 2069740 w 2075993"/>
                <a:gd name="connsiteY2" fmla="*/ 1951734 h 2609294"/>
                <a:gd name="connsiteX3" fmla="*/ 136540 w 2075993"/>
                <a:gd name="connsiteY3" fmla="*/ 1951734 h 2609294"/>
                <a:gd name="connsiteX0" fmla="*/ 114088 w 2112229"/>
                <a:gd name="connsiteY0" fmla="*/ 1951734 h 2736977"/>
                <a:gd name="connsiteX1" fmla="*/ 1080688 w 2112229"/>
                <a:gd name="connsiteY1" fmla="*/ 18534 h 2736977"/>
                <a:gd name="connsiteX2" fmla="*/ 2047288 w 2112229"/>
                <a:gd name="connsiteY2" fmla="*/ 1951734 h 2736977"/>
                <a:gd name="connsiteX3" fmla="*/ 114088 w 2112229"/>
                <a:gd name="connsiteY3" fmla="*/ 1951734 h 2736977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26979 w 2067080"/>
                <a:gd name="connsiteY0" fmla="*/ 1933200 h 2774627"/>
                <a:gd name="connsiteX1" fmla="*/ 1093579 w 2067080"/>
                <a:gd name="connsiteY1" fmla="*/ 0 h 2774627"/>
                <a:gd name="connsiteX2" fmla="*/ 2060179 w 2067080"/>
                <a:gd name="connsiteY2" fmla="*/ 1933200 h 2774627"/>
                <a:gd name="connsiteX3" fmla="*/ 126979 w 2067080"/>
                <a:gd name="connsiteY3" fmla="*/ 1933200 h 2774627"/>
                <a:gd name="connsiteX0" fmla="*/ 109074 w 2146485"/>
                <a:gd name="connsiteY0" fmla="*/ 1933200 h 2579597"/>
                <a:gd name="connsiteX1" fmla="*/ 1075674 w 2146485"/>
                <a:gd name="connsiteY1" fmla="*/ 0 h 2579597"/>
                <a:gd name="connsiteX2" fmla="*/ 2042274 w 2146485"/>
                <a:gd name="connsiteY2" fmla="*/ 1933200 h 2579597"/>
                <a:gd name="connsiteX3" fmla="*/ 109074 w 2146485"/>
                <a:gd name="connsiteY3" fmla="*/ 1933200 h 2579597"/>
                <a:gd name="connsiteX0" fmla="*/ 144255 w 2023842"/>
                <a:gd name="connsiteY0" fmla="*/ 2031523 h 2464607"/>
                <a:gd name="connsiteX1" fmla="*/ 1002700 w 2023842"/>
                <a:gd name="connsiteY1" fmla="*/ 0 h 2464607"/>
                <a:gd name="connsiteX2" fmla="*/ 1969300 w 2023842"/>
                <a:gd name="connsiteY2" fmla="*/ 1933200 h 2464607"/>
                <a:gd name="connsiteX3" fmla="*/ 144255 w 2023842"/>
                <a:gd name="connsiteY3" fmla="*/ 2031523 h 2464607"/>
                <a:gd name="connsiteX0" fmla="*/ 13859 w 1843456"/>
                <a:gd name="connsiteY0" fmla="*/ 2031523 h 2606642"/>
                <a:gd name="connsiteX1" fmla="*/ 872304 w 1843456"/>
                <a:gd name="connsiteY1" fmla="*/ 0 h 2606642"/>
                <a:gd name="connsiteX2" fmla="*/ 1779910 w 1843456"/>
                <a:gd name="connsiteY2" fmla="*/ 2473974 h 2606642"/>
                <a:gd name="connsiteX3" fmla="*/ 13859 w 1843456"/>
                <a:gd name="connsiteY3" fmla="*/ 2031523 h 2606642"/>
                <a:gd name="connsiteX0" fmla="*/ 12743 w 1958219"/>
                <a:gd name="connsiteY0" fmla="*/ 2100349 h 2625597"/>
                <a:gd name="connsiteX1" fmla="*/ 979343 w 1958219"/>
                <a:gd name="connsiteY1" fmla="*/ 0 h 2625597"/>
                <a:gd name="connsiteX2" fmla="*/ 1886949 w 1958219"/>
                <a:gd name="connsiteY2" fmla="*/ 2473974 h 2625597"/>
                <a:gd name="connsiteX3" fmla="*/ 12743 w 1958219"/>
                <a:gd name="connsiteY3" fmla="*/ 2100349 h 2625597"/>
                <a:gd name="connsiteX0" fmla="*/ 13689 w 1959165"/>
                <a:gd name="connsiteY0" fmla="*/ 2100349 h 2637554"/>
                <a:gd name="connsiteX1" fmla="*/ 980289 w 1959165"/>
                <a:gd name="connsiteY1" fmla="*/ 0 h 2637554"/>
                <a:gd name="connsiteX2" fmla="*/ 1887895 w 1959165"/>
                <a:gd name="connsiteY2" fmla="*/ 2473974 h 2637554"/>
                <a:gd name="connsiteX3" fmla="*/ 13689 w 1959165"/>
                <a:gd name="connsiteY3" fmla="*/ 2100349 h 2637554"/>
                <a:gd name="connsiteX0" fmla="*/ 16398 w 2112092"/>
                <a:gd name="connsiteY0" fmla="*/ 2100349 h 2563335"/>
                <a:gd name="connsiteX1" fmla="*/ 982998 w 2112092"/>
                <a:gd name="connsiteY1" fmla="*/ 0 h 2563335"/>
                <a:gd name="connsiteX2" fmla="*/ 1890604 w 2112092"/>
                <a:gd name="connsiteY2" fmla="*/ 2473974 h 2563335"/>
                <a:gd name="connsiteX3" fmla="*/ 16398 w 2112092"/>
                <a:gd name="connsiteY3" fmla="*/ 2100349 h 2563335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10561"/>
                <a:gd name="connsiteY0" fmla="*/ 2100349 h 2605374"/>
                <a:gd name="connsiteX1" fmla="*/ 1044868 w 2110561"/>
                <a:gd name="connsiteY1" fmla="*/ 0 h 2605374"/>
                <a:gd name="connsiteX2" fmla="*/ 1952474 w 2110561"/>
                <a:gd name="connsiteY2" fmla="*/ 2473974 h 2605374"/>
                <a:gd name="connsiteX3" fmla="*/ 78268 w 2110561"/>
                <a:gd name="connsiteY3" fmla="*/ 2100349 h 2605374"/>
                <a:gd name="connsiteX0" fmla="*/ 73556 w 2048174"/>
                <a:gd name="connsiteY0" fmla="*/ 2100349 h 2799138"/>
                <a:gd name="connsiteX1" fmla="*/ 1040156 w 2048174"/>
                <a:gd name="connsiteY1" fmla="*/ 0 h 2799138"/>
                <a:gd name="connsiteX2" fmla="*/ 1947762 w 2048174"/>
                <a:gd name="connsiteY2" fmla="*/ 2473974 h 2799138"/>
                <a:gd name="connsiteX3" fmla="*/ 73556 w 2048174"/>
                <a:gd name="connsiteY3" fmla="*/ 2100349 h 2799138"/>
                <a:gd name="connsiteX0" fmla="*/ 61554 w 1939612"/>
                <a:gd name="connsiteY0" fmla="*/ 2100349 h 2964462"/>
                <a:gd name="connsiteX1" fmla="*/ 1028154 w 1939612"/>
                <a:gd name="connsiteY1" fmla="*/ 0 h 2964462"/>
                <a:gd name="connsiteX2" fmla="*/ 1935760 w 1939612"/>
                <a:gd name="connsiteY2" fmla="*/ 2473974 h 2964462"/>
                <a:gd name="connsiteX3" fmla="*/ 61554 w 1939612"/>
                <a:gd name="connsiteY3" fmla="*/ 2100349 h 2964462"/>
                <a:gd name="connsiteX0" fmla="*/ 70977 w 2013032"/>
                <a:gd name="connsiteY0" fmla="*/ 2100349 h 3160688"/>
                <a:gd name="connsiteX1" fmla="*/ 1037577 w 2013032"/>
                <a:gd name="connsiteY1" fmla="*/ 0 h 3160688"/>
                <a:gd name="connsiteX2" fmla="*/ 1945183 w 2013032"/>
                <a:gd name="connsiteY2" fmla="*/ 2473974 h 3160688"/>
                <a:gd name="connsiteX3" fmla="*/ 70977 w 2013032"/>
                <a:gd name="connsiteY3" fmla="*/ 2100349 h 3160688"/>
                <a:gd name="connsiteX0" fmla="*/ 70977 w 2075582"/>
                <a:gd name="connsiteY0" fmla="*/ 2100349 h 3160688"/>
                <a:gd name="connsiteX1" fmla="*/ 1037577 w 2075582"/>
                <a:gd name="connsiteY1" fmla="*/ 0 h 3160688"/>
                <a:gd name="connsiteX2" fmla="*/ 1945183 w 2075582"/>
                <a:gd name="connsiteY2" fmla="*/ 2473974 h 3160688"/>
                <a:gd name="connsiteX3" fmla="*/ 70977 w 2075582"/>
                <a:gd name="connsiteY3" fmla="*/ 2100349 h 3160688"/>
                <a:gd name="connsiteX0" fmla="*/ 213954 w 2218559"/>
                <a:gd name="connsiteY0" fmla="*/ 2100349 h 3075558"/>
                <a:gd name="connsiteX1" fmla="*/ 1180554 w 2218559"/>
                <a:gd name="connsiteY1" fmla="*/ 0 h 3075558"/>
                <a:gd name="connsiteX2" fmla="*/ 2088160 w 2218559"/>
                <a:gd name="connsiteY2" fmla="*/ 2473974 h 3075558"/>
                <a:gd name="connsiteX3" fmla="*/ 213954 w 2218559"/>
                <a:gd name="connsiteY3" fmla="*/ 2100349 h 3075558"/>
                <a:gd name="connsiteX0" fmla="*/ 224108 w 2298222"/>
                <a:gd name="connsiteY0" fmla="*/ 2100349 h 2919187"/>
                <a:gd name="connsiteX1" fmla="*/ 1190708 w 2298222"/>
                <a:gd name="connsiteY1" fmla="*/ 0 h 2919187"/>
                <a:gd name="connsiteX2" fmla="*/ 2098314 w 2298222"/>
                <a:gd name="connsiteY2" fmla="*/ 2473974 h 2919187"/>
                <a:gd name="connsiteX3" fmla="*/ 224108 w 2298222"/>
                <a:gd name="connsiteY3" fmla="*/ 2100349 h 2919187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411300"/>
                <a:gd name="connsiteY0" fmla="*/ 2100349 h 2867196"/>
                <a:gd name="connsiteX1" fmla="*/ 1196120 w 2411300"/>
                <a:gd name="connsiteY1" fmla="*/ 0 h 2867196"/>
                <a:gd name="connsiteX2" fmla="*/ 2103726 w 2411300"/>
                <a:gd name="connsiteY2" fmla="*/ 2473974 h 2867196"/>
                <a:gd name="connsiteX3" fmla="*/ 229520 w 2411300"/>
                <a:gd name="connsiteY3" fmla="*/ 2100349 h 2867196"/>
                <a:gd name="connsiteX0" fmla="*/ 246472 w 2527883"/>
                <a:gd name="connsiteY0" fmla="*/ 2100349 h 2529006"/>
                <a:gd name="connsiteX1" fmla="*/ 1213072 w 2527883"/>
                <a:gd name="connsiteY1" fmla="*/ 0 h 2529006"/>
                <a:gd name="connsiteX2" fmla="*/ 2120678 w 2527883"/>
                <a:gd name="connsiteY2" fmla="*/ 2473974 h 2529006"/>
                <a:gd name="connsiteX3" fmla="*/ 246472 w 2527883"/>
                <a:gd name="connsiteY3" fmla="*/ 2100349 h 2529006"/>
                <a:gd name="connsiteX0" fmla="*/ 17153 w 2298564"/>
                <a:gd name="connsiteY0" fmla="*/ 2100349 h 2538347"/>
                <a:gd name="connsiteX1" fmla="*/ 983753 w 2298564"/>
                <a:gd name="connsiteY1" fmla="*/ 0 h 2538347"/>
                <a:gd name="connsiteX2" fmla="*/ 1891359 w 2298564"/>
                <a:gd name="connsiteY2" fmla="*/ 2473974 h 2538347"/>
                <a:gd name="connsiteX3" fmla="*/ 17153 w 2298564"/>
                <a:gd name="connsiteY3" fmla="*/ 2100349 h 2538347"/>
                <a:gd name="connsiteX0" fmla="*/ 8475 w 2289886"/>
                <a:gd name="connsiteY0" fmla="*/ 2100349 h 2571921"/>
                <a:gd name="connsiteX1" fmla="*/ 975075 w 2289886"/>
                <a:gd name="connsiteY1" fmla="*/ 0 h 2571921"/>
                <a:gd name="connsiteX2" fmla="*/ 1882681 w 2289886"/>
                <a:gd name="connsiteY2" fmla="*/ 2473974 h 2571921"/>
                <a:gd name="connsiteX3" fmla="*/ 8475 w 2289886"/>
                <a:gd name="connsiteY3" fmla="*/ 2100349 h 2571921"/>
                <a:gd name="connsiteX0" fmla="*/ 4823 w 2072009"/>
                <a:gd name="connsiteY0" fmla="*/ 2100349 h 2733252"/>
                <a:gd name="connsiteX1" fmla="*/ 971423 w 2072009"/>
                <a:gd name="connsiteY1" fmla="*/ 0 h 2733252"/>
                <a:gd name="connsiteX2" fmla="*/ 1544733 w 2072009"/>
                <a:gd name="connsiteY2" fmla="*/ 2680451 h 2733252"/>
                <a:gd name="connsiteX3" fmla="*/ 4823 w 2072009"/>
                <a:gd name="connsiteY3" fmla="*/ 2100349 h 2733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2009" h="2733252">
                  <a:moveTo>
                    <a:pt x="4823" y="2100349"/>
                  </a:moveTo>
                  <a:cubicBezTo>
                    <a:pt x="-90729" y="1653607"/>
                    <a:pt x="1268656" y="1150375"/>
                    <a:pt x="971423" y="0"/>
                  </a:cubicBezTo>
                  <a:cubicBezTo>
                    <a:pt x="2385003" y="1342490"/>
                    <a:pt x="2276104" y="2497541"/>
                    <a:pt x="1544733" y="2680451"/>
                  </a:cubicBezTo>
                  <a:cubicBezTo>
                    <a:pt x="813362" y="2863361"/>
                    <a:pt x="100375" y="2547091"/>
                    <a:pt x="4823" y="210034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15000"/>
                  </a:schemeClr>
                </a:gs>
                <a:gs pos="0">
                  <a:schemeClr val="bg1">
                    <a:alpha val="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35" name="Isosceles Triangle 1">
              <a:extLst>
                <a:ext uri="{FF2B5EF4-FFF2-40B4-BE49-F238E27FC236}">
                  <a16:creationId xmlns:a16="http://schemas.microsoft.com/office/drawing/2014/main" id="{94F127B3-DD36-D670-B0D7-24C0894F522D}"/>
                </a:ext>
              </a:extLst>
            </p:cNvPr>
            <p:cNvSpPr/>
            <p:nvPr/>
          </p:nvSpPr>
          <p:spPr>
            <a:xfrm rot="7103589">
              <a:off x="5193650" y="4188453"/>
              <a:ext cx="247582" cy="855931"/>
            </a:xfrm>
            <a:custGeom>
              <a:avLst/>
              <a:gdLst>
                <a:gd name="connsiteX0" fmla="*/ 0 w 1933200"/>
                <a:gd name="connsiteY0" fmla="*/ 1933200 h 1933200"/>
                <a:gd name="connsiteX1" fmla="*/ 966600 w 1933200"/>
                <a:gd name="connsiteY1" fmla="*/ 0 h 1933200"/>
                <a:gd name="connsiteX2" fmla="*/ 1933200 w 1933200"/>
                <a:gd name="connsiteY2" fmla="*/ 1933200 h 1933200"/>
                <a:gd name="connsiteX3" fmla="*/ 0 w 1933200"/>
                <a:gd name="connsiteY3" fmla="*/ 1933200 h 1933200"/>
                <a:gd name="connsiteX0" fmla="*/ 21066 w 1954266"/>
                <a:gd name="connsiteY0" fmla="*/ 1933200 h 2174850"/>
                <a:gd name="connsiteX1" fmla="*/ 987666 w 1954266"/>
                <a:gd name="connsiteY1" fmla="*/ 0 h 2174850"/>
                <a:gd name="connsiteX2" fmla="*/ 1954266 w 1954266"/>
                <a:gd name="connsiteY2" fmla="*/ 1933200 h 2174850"/>
                <a:gd name="connsiteX3" fmla="*/ 21066 w 1954266"/>
                <a:gd name="connsiteY3" fmla="*/ 1933200 h 2174850"/>
                <a:gd name="connsiteX0" fmla="*/ 21066 w 1987907"/>
                <a:gd name="connsiteY0" fmla="*/ 1933200 h 2305244"/>
                <a:gd name="connsiteX1" fmla="*/ 987666 w 1987907"/>
                <a:gd name="connsiteY1" fmla="*/ 0 h 2305244"/>
                <a:gd name="connsiteX2" fmla="*/ 1954266 w 1987907"/>
                <a:gd name="connsiteY2" fmla="*/ 1933200 h 2305244"/>
                <a:gd name="connsiteX3" fmla="*/ 21066 w 1987907"/>
                <a:gd name="connsiteY3" fmla="*/ 1933200 h 2305244"/>
                <a:gd name="connsiteX0" fmla="*/ 21066 w 2106370"/>
                <a:gd name="connsiteY0" fmla="*/ 1933200 h 2094339"/>
                <a:gd name="connsiteX1" fmla="*/ 987666 w 2106370"/>
                <a:gd name="connsiteY1" fmla="*/ 0 h 2094339"/>
                <a:gd name="connsiteX2" fmla="*/ 1954266 w 2106370"/>
                <a:gd name="connsiteY2" fmla="*/ 1933200 h 2094339"/>
                <a:gd name="connsiteX3" fmla="*/ 21066 w 2106370"/>
                <a:gd name="connsiteY3" fmla="*/ 1933200 h 2094339"/>
                <a:gd name="connsiteX0" fmla="*/ 21066 w 1959199"/>
                <a:gd name="connsiteY0" fmla="*/ 1933200 h 2397819"/>
                <a:gd name="connsiteX1" fmla="*/ 987666 w 1959199"/>
                <a:gd name="connsiteY1" fmla="*/ 0 h 2397819"/>
                <a:gd name="connsiteX2" fmla="*/ 1954266 w 1959199"/>
                <a:gd name="connsiteY2" fmla="*/ 1933200 h 2397819"/>
                <a:gd name="connsiteX3" fmla="*/ 21066 w 1959199"/>
                <a:gd name="connsiteY3" fmla="*/ 1933200 h 2397819"/>
                <a:gd name="connsiteX0" fmla="*/ 25441 w 1963574"/>
                <a:gd name="connsiteY0" fmla="*/ 1933200 h 2491116"/>
                <a:gd name="connsiteX1" fmla="*/ 992041 w 1963574"/>
                <a:gd name="connsiteY1" fmla="*/ 0 h 2491116"/>
                <a:gd name="connsiteX2" fmla="*/ 1958641 w 1963574"/>
                <a:gd name="connsiteY2" fmla="*/ 1933200 h 2491116"/>
                <a:gd name="connsiteX3" fmla="*/ 25441 w 1963574"/>
                <a:gd name="connsiteY3" fmla="*/ 1933200 h 2491116"/>
                <a:gd name="connsiteX0" fmla="*/ 25441 w 1963574"/>
                <a:gd name="connsiteY0" fmla="*/ 1949156 h 2507072"/>
                <a:gd name="connsiteX1" fmla="*/ 992041 w 1963574"/>
                <a:gd name="connsiteY1" fmla="*/ 15956 h 2507072"/>
                <a:gd name="connsiteX2" fmla="*/ 1958641 w 1963574"/>
                <a:gd name="connsiteY2" fmla="*/ 1949156 h 2507072"/>
                <a:gd name="connsiteX3" fmla="*/ 25441 w 1963574"/>
                <a:gd name="connsiteY3" fmla="*/ 1949156 h 2507072"/>
                <a:gd name="connsiteX0" fmla="*/ 136131 w 2074264"/>
                <a:gd name="connsiteY0" fmla="*/ 1951734 h 2594431"/>
                <a:gd name="connsiteX1" fmla="*/ 1102731 w 2074264"/>
                <a:gd name="connsiteY1" fmla="*/ 18534 h 2594431"/>
                <a:gd name="connsiteX2" fmla="*/ 2069331 w 2074264"/>
                <a:gd name="connsiteY2" fmla="*/ 1951734 h 2594431"/>
                <a:gd name="connsiteX3" fmla="*/ 136131 w 2074264"/>
                <a:gd name="connsiteY3" fmla="*/ 1951734 h 2594431"/>
                <a:gd name="connsiteX0" fmla="*/ 136540 w 2075993"/>
                <a:gd name="connsiteY0" fmla="*/ 1951734 h 2609294"/>
                <a:gd name="connsiteX1" fmla="*/ 1103140 w 2075993"/>
                <a:gd name="connsiteY1" fmla="*/ 18534 h 2609294"/>
                <a:gd name="connsiteX2" fmla="*/ 2069740 w 2075993"/>
                <a:gd name="connsiteY2" fmla="*/ 1951734 h 2609294"/>
                <a:gd name="connsiteX3" fmla="*/ 136540 w 2075993"/>
                <a:gd name="connsiteY3" fmla="*/ 1951734 h 2609294"/>
                <a:gd name="connsiteX0" fmla="*/ 114088 w 2112229"/>
                <a:gd name="connsiteY0" fmla="*/ 1951734 h 2736977"/>
                <a:gd name="connsiteX1" fmla="*/ 1080688 w 2112229"/>
                <a:gd name="connsiteY1" fmla="*/ 18534 h 2736977"/>
                <a:gd name="connsiteX2" fmla="*/ 2047288 w 2112229"/>
                <a:gd name="connsiteY2" fmla="*/ 1951734 h 2736977"/>
                <a:gd name="connsiteX3" fmla="*/ 114088 w 2112229"/>
                <a:gd name="connsiteY3" fmla="*/ 1951734 h 2736977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26979 w 2067080"/>
                <a:gd name="connsiteY0" fmla="*/ 1933200 h 2774627"/>
                <a:gd name="connsiteX1" fmla="*/ 1093579 w 2067080"/>
                <a:gd name="connsiteY1" fmla="*/ 0 h 2774627"/>
                <a:gd name="connsiteX2" fmla="*/ 2060179 w 2067080"/>
                <a:gd name="connsiteY2" fmla="*/ 1933200 h 2774627"/>
                <a:gd name="connsiteX3" fmla="*/ 126979 w 2067080"/>
                <a:gd name="connsiteY3" fmla="*/ 1933200 h 2774627"/>
                <a:gd name="connsiteX0" fmla="*/ 109074 w 2146485"/>
                <a:gd name="connsiteY0" fmla="*/ 1933200 h 2579597"/>
                <a:gd name="connsiteX1" fmla="*/ 1075674 w 2146485"/>
                <a:gd name="connsiteY1" fmla="*/ 0 h 2579597"/>
                <a:gd name="connsiteX2" fmla="*/ 2042274 w 2146485"/>
                <a:gd name="connsiteY2" fmla="*/ 1933200 h 2579597"/>
                <a:gd name="connsiteX3" fmla="*/ 109074 w 2146485"/>
                <a:gd name="connsiteY3" fmla="*/ 1933200 h 2579597"/>
                <a:gd name="connsiteX0" fmla="*/ 144255 w 2023842"/>
                <a:gd name="connsiteY0" fmla="*/ 2031523 h 2464607"/>
                <a:gd name="connsiteX1" fmla="*/ 1002700 w 2023842"/>
                <a:gd name="connsiteY1" fmla="*/ 0 h 2464607"/>
                <a:gd name="connsiteX2" fmla="*/ 1969300 w 2023842"/>
                <a:gd name="connsiteY2" fmla="*/ 1933200 h 2464607"/>
                <a:gd name="connsiteX3" fmla="*/ 144255 w 2023842"/>
                <a:gd name="connsiteY3" fmla="*/ 2031523 h 2464607"/>
                <a:gd name="connsiteX0" fmla="*/ 13859 w 1843456"/>
                <a:gd name="connsiteY0" fmla="*/ 2031523 h 2606642"/>
                <a:gd name="connsiteX1" fmla="*/ 872304 w 1843456"/>
                <a:gd name="connsiteY1" fmla="*/ 0 h 2606642"/>
                <a:gd name="connsiteX2" fmla="*/ 1779910 w 1843456"/>
                <a:gd name="connsiteY2" fmla="*/ 2473974 h 2606642"/>
                <a:gd name="connsiteX3" fmla="*/ 13859 w 1843456"/>
                <a:gd name="connsiteY3" fmla="*/ 2031523 h 2606642"/>
                <a:gd name="connsiteX0" fmla="*/ 12743 w 1958219"/>
                <a:gd name="connsiteY0" fmla="*/ 2100349 h 2625597"/>
                <a:gd name="connsiteX1" fmla="*/ 979343 w 1958219"/>
                <a:gd name="connsiteY1" fmla="*/ 0 h 2625597"/>
                <a:gd name="connsiteX2" fmla="*/ 1886949 w 1958219"/>
                <a:gd name="connsiteY2" fmla="*/ 2473974 h 2625597"/>
                <a:gd name="connsiteX3" fmla="*/ 12743 w 1958219"/>
                <a:gd name="connsiteY3" fmla="*/ 2100349 h 2625597"/>
                <a:gd name="connsiteX0" fmla="*/ 13689 w 1959165"/>
                <a:gd name="connsiteY0" fmla="*/ 2100349 h 2637554"/>
                <a:gd name="connsiteX1" fmla="*/ 980289 w 1959165"/>
                <a:gd name="connsiteY1" fmla="*/ 0 h 2637554"/>
                <a:gd name="connsiteX2" fmla="*/ 1887895 w 1959165"/>
                <a:gd name="connsiteY2" fmla="*/ 2473974 h 2637554"/>
                <a:gd name="connsiteX3" fmla="*/ 13689 w 1959165"/>
                <a:gd name="connsiteY3" fmla="*/ 2100349 h 2637554"/>
                <a:gd name="connsiteX0" fmla="*/ 16398 w 2112092"/>
                <a:gd name="connsiteY0" fmla="*/ 2100349 h 2563335"/>
                <a:gd name="connsiteX1" fmla="*/ 982998 w 2112092"/>
                <a:gd name="connsiteY1" fmla="*/ 0 h 2563335"/>
                <a:gd name="connsiteX2" fmla="*/ 1890604 w 2112092"/>
                <a:gd name="connsiteY2" fmla="*/ 2473974 h 2563335"/>
                <a:gd name="connsiteX3" fmla="*/ 16398 w 2112092"/>
                <a:gd name="connsiteY3" fmla="*/ 2100349 h 2563335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10561"/>
                <a:gd name="connsiteY0" fmla="*/ 2100349 h 2605374"/>
                <a:gd name="connsiteX1" fmla="*/ 1044868 w 2110561"/>
                <a:gd name="connsiteY1" fmla="*/ 0 h 2605374"/>
                <a:gd name="connsiteX2" fmla="*/ 1952474 w 2110561"/>
                <a:gd name="connsiteY2" fmla="*/ 2473974 h 2605374"/>
                <a:gd name="connsiteX3" fmla="*/ 78268 w 2110561"/>
                <a:gd name="connsiteY3" fmla="*/ 2100349 h 2605374"/>
                <a:gd name="connsiteX0" fmla="*/ 73556 w 2048174"/>
                <a:gd name="connsiteY0" fmla="*/ 2100349 h 2799138"/>
                <a:gd name="connsiteX1" fmla="*/ 1040156 w 2048174"/>
                <a:gd name="connsiteY1" fmla="*/ 0 h 2799138"/>
                <a:gd name="connsiteX2" fmla="*/ 1947762 w 2048174"/>
                <a:gd name="connsiteY2" fmla="*/ 2473974 h 2799138"/>
                <a:gd name="connsiteX3" fmla="*/ 73556 w 2048174"/>
                <a:gd name="connsiteY3" fmla="*/ 2100349 h 2799138"/>
                <a:gd name="connsiteX0" fmla="*/ 61554 w 1939612"/>
                <a:gd name="connsiteY0" fmla="*/ 2100349 h 2964462"/>
                <a:gd name="connsiteX1" fmla="*/ 1028154 w 1939612"/>
                <a:gd name="connsiteY1" fmla="*/ 0 h 2964462"/>
                <a:gd name="connsiteX2" fmla="*/ 1935760 w 1939612"/>
                <a:gd name="connsiteY2" fmla="*/ 2473974 h 2964462"/>
                <a:gd name="connsiteX3" fmla="*/ 61554 w 1939612"/>
                <a:gd name="connsiteY3" fmla="*/ 2100349 h 2964462"/>
                <a:gd name="connsiteX0" fmla="*/ 70977 w 2013032"/>
                <a:gd name="connsiteY0" fmla="*/ 2100349 h 3160688"/>
                <a:gd name="connsiteX1" fmla="*/ 1037577 w 2013032"/>
                <a:gd name="connsiteY1" fmla="*/ 0 h 3160688"/>
                <a:gd name="connsiteX2" fmla="*/ 1945183 w 2013032"/>
                <a:gd name="connsiteY2" fmla="*/ 2473974 h 3160688"/>
                <a:gd name="connsiteX3" fmla="*/ 70977 w 2013032"/>
                <a:gd name="connsiteY3" fmla="*/ 2100349 h 3160688"/>
                <a:gd name="connsiteX0" fmla="*/ 70977 w 2075582"/>
                <a:gd name="connsiteY0" fmla="*/ 2100349 h 3160688"/>
                <a:gd name="connsiteX1" fmla="*/ 1037577 w 2075582"/>
                <a:gd name="connsiteY1" fmla="*/ 0 h 3160688"/>
                <a:gd name="connsiteX2" fmla="*/ 1945183 w 2075582"/>
                <a:gd name="connsiteY2" fmla="*/ 2473974 h 3160688"/>
                <a:gd name="connsiteX3" fmla="*/ 70977 w 2075582"/>
                <a:gd name="connsiteY3" fmla="*/ 2100349 h 3160688"/>
                <a:gd name="connsiteX0" fmla="*/ 213954 w 2218559"/>
                <a:gd name="connsiteY0" fmla="*/ 2100349 h 3075558"/>
                <a:gd name="connsiteX1" fmla="*/ 1180554 w 2218559"/>
                <a:gd name="connsiteY1" fmla="*/ 0 h 3075558"/>
                <a:gd name="connsiteX2" fmla="*/ 2088160 w 2218559"/>
                <a:gd name="connsiteY2" fmla="*/ 2473974 h 3075558"/>
                <a:gd name="connsiteX3" fmla="*/ 213954 w 2218559"/>
                <a:gd name="connsiteY3" fmla="*/ 2100349 h 3075558"/>
                <a:gd name="connsiteX0" fmla="*/ 224108 w 2298222"/>
                <a:gd name="connsiteY0" fmla="*/ 2100349 h 2919187"/>
                <a:gd name="connsiteX1" fmla="*/ 1190708 w 2298222"/>
                <a:gd name="connsiteY1" fmla="*/ 0 h 2919187"/>
                <a:gd name="connsiteX2" fmla="*/ 2098314 w 2298222"/>
                <a:gd name="connsiteY2" fmla="*/ 2473974 h 2919187"/>
                <a:gd name="connsiteX3" fmla="*/ 224108 w 2298222"/>
                <a:gd name="connsiteY3" fmla="*/ 2100349 h 2919187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411300"/>
                <a:gd name="connsiteY0" fmla="*/ 2100349 h 2867196"/>
                <a:gd name="connsiteX1" fmla="*/ 1196120 w 2411300"/>
                <a:gd name="connsiteY1" fmla="*/ 0 h 2867196"/>
                <a:gd name="connsiteX2" fmla="*/ 2103726 w 2411300"/>
                <a:gd name="connsiteY2" fmla="*/ 2473974 h 2867196"/>
                <a:gd name="connsiteX3" fmla="*/ 229520 w 2411300"/>
                <a:gd name="connsiteY3" fmla="*/ 2100349 h 2867196"/>
                <a:gd name="connsiteX0" fmla="*/ 246472 w 2527883"/>
                <a:gd name="connsiteY0" fmla="*/ 2100349 h 2529006"/>
                <a:gd name="connsiteX1" fmla="*/ 1213072 w 2527883"/>
                <a:gd name="connsiteY1" fmla="*/ 0 h 2529006"/>
                <a:gd name="connsiteX2" fmla="*/ 2120678 w 2527883"/>
                <a:gd name="connsiteY2" fmla="*/ 2473974 h 2529006"/>
                <a:gd name="connsiteX3" fmla="*/ 246472 w 2527883"/>
                <a:gd name="connsiteY3" fmla="*/ 2100349 h 2529006"/>
                <a:gd name="connsiteX0" fmla="*/ 17153 w 2298564"/>
                <a:gd name="connsiteY0" fmla="*/ 2100349 h 2538347"/>
                <a:gd name="connsiteX1" fmla="*/ 983753 w 2298564"/>
                <a:gd name="connsiteY1" fmla="*/ 0 h 2538347"/>
                <a:gd name="connsiteX2" fmla="*/ 1891359 w 2298564"/>
                <a:gd name="connsiteY2" fmla="*/ 2473974 h 2538347"/>
                <a:gd name="connsiteX3" fmla="*/ 17153 w 2298564"/>
                <a:gd name="connsiteY3" fmla="*/ 2100349 h 2538347"/>
                <a:gd name="connsiteX0" fmla="*/ 8475 w 2289886"/>
                <a:gd name="connsiteY0" fmla="*/ 2100349 h 2571921"/>
                <a:gd name="connsiteX1" fmla="*/ 975075 w 2289886"/>
                <a:gd name="connsiteY1" fmla="*/ 0 h 2571921"/>
                <a:gd name="connsiteX2" fmla="*/ 1882681 w 2289886"/>
                <a:gd name="connsiteY2" fmla="*/ 2473974 h 2571921"/>
                <a:gd name="connsiteX3" fmla="*/ 8475 w 2289886"/>
                <a:gd name="connsiteY3" fmla="*/ 2100349 h 2571921"/>
                <a:gd name="connsiteX0" fmla="*/ 4823 w 2072009"/>
                <a:gd name="connsiteY0" fmla="*/ 2100349 h 2733252"/>
                <a:gd name="connsiteX1" fmla="*/ 971423 w 2072009"/>
                <a:gd name="connsiteY1" fmla="*/ 0 h 2733252"/>
                <a:gd name="connsiteX2" fmla="*/ 1544733 w 2072009"/>
                <a:gd name="connsiteY2" fmla="*/ 2680451 h 2733252"/>
                <a:gd name="connsiteX3" fmla="*/ 4823 w 2072009"/>
                <a:gd name="connsiteY3" fmla="*/ 2100349 h 2733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2009" h="2733252">
                  <a:moveTo>
                    <a:pt x="4823" y="2100349"/>
                  </a:moveTo>
                  <a:cubicBezTo>
                    <a:pt x="-90729" y="1653607"/>
                    <a:pt x="1268656" y="1150375"/>
                    <a:pt x="971423" y="0"/>
                  </a:cubicBezTo>
                  <a:cubicBezTo>
                    <a:pt x="2385003" y="1342490"/>
                    <a:pt x="2276104" y="2497541"/>
                    <a:pt x="1544733" y="2680451"/>
                  </a:cubicBezTo>
                  <a:cubicBezTo>
                    <a:pt x="813362" y="2863361"/>
                    <a:pt x="100375" y="2547091"/>
                    <a:pt x="4823" y="2100349"/>
                  </a:cubicBezTo>
                  <a:close/>
                </a:path>
              </a:pathLst>
            </a:custGeom>
            <a:gradFill flip="none" rotWithShape="1">
              <a:gsLst>
                <a:gs pos="85000">
                  <a:schemeClr val="bg1">
                    <a:alpha val="90000"/>
                  </a:schemeClr>
                </a:gs>
                <a:gs pos="20000">
                  <a:schemeClr val="bg1">
                    <a:alpha val="3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52982D-645D-D9F4-0A07-38A7C21FDCF0}"/>
              </a:ext>
            </a:extLst>
          </p:cNvPr>
          <p:cNvGrpSpPr/>
          <p:nvPr/>
        </p:nvGrpSpPr>
        <p:grpSpPr>
          <a:xfrm>
            <a:off x="467558" y="3750812"/>
            <a:ext cx="2706670" cy="2702434"/>
            <a:chOff x="1219200" y="2153263"/>
            <a:chExt cx="3605641" cy="3600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CB93013-ACC6-8BF0-4E59-1659F3688496}"/>
                </a:ext>
              </a:extLst>
            </p:cNvPr>
            <p:cNvSpPr/>
            <p:nvPr/>
          </p:nvSpPr>
          <p:spPr>
            <a:xfrm>
              <a:off x="1219200" y="2153263"/>
              <a:ext cx="3600000" cy="3600000"/>
            </a:xfrm>
            <a:prstGeom prst="ellipse">
              <a:avLst/>
            </a:prstGeom>
            <a:gradFill flip="none" rotWithShape="1">
              <a:gsLst>
                <a:gs pos="25000">
                  <a:srgbClr val="FFFF00">
                    <a:lumMod val="80000"/>
                    <a:lumOff val="20000"/>
                  </a:srgbClr>
                </a:gs>
                <a:gs pos="60000">
                  <a:srgbClr val="FF4A01">
                    <a:lumMod val="80000"/>
                  </a:srgbClr>
                </a:gs>
                <a:gs pos="85000">
                  <a:srgbClr val="FF016E">
                    <a:lumMod val="5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317500" dist="1905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2E2B4C3-58EE-0A5D-BC5A-A2D3384ED776}"/>
                </a:ext>
              </a:extLst>
            </p:cNvPr>
            <p:cNvSpPr/>
            <p:nvPr/>
          </p:nvSpPr>
          <p:spPr>
            <a:xfrm>
              <a:off x="1579200" y="2513263"/>
              <a:ext cx="2880000" cy="2880000"/>
            </a:xfrm>
            <a:prstGeom prst="ellipse">
              <a:avLst/>
            </a:prstGeom>
            <a:gradFill flip="none" rotWithShape="1">
              <a:gsLst>
                <a:gs pos="25000">
                  <a:srgbClr val="FFFF00"/>
                </a:gs>
                <a:gs pos="60000">
                  <a:srgbClr val="FF4A01">
                    <a:lumMod val="60000"/>
                  </a:srgbClr>
                </a:gs>
                <a:gs pos="85000">
                  <a:srgbClr val="FF016E">
                    <a:lumMod val="3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317500" dist="190500" dir="2700000" algn="tl" rotWithShape="0">
                <a:srgbClr val="C00000">
                  <a:alpha val="8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B03C9A9-134C-5505-0CDC-DFB3E5194DB1}"/>
                </a:ext>
              </a:extLst>
            </p:cNvPr>
            <p:cNvSpPr/>
            <p:nvPr/>
          </p:nvSpPr>
          <p:spPr>
            <a:xfrm rot="20600536">
              <a:off x="2424845" y="2437997"/>
              <a:ext cx="2399996" cy="2823737"/>
            </a:xfrm>
            <a:custGeom>
              <a:avLst/>
              <a:gdLst>
                <a:gd name="connsiteX0" fmla="*/ 1790512 w 2399996"/>
                <a:gd name="connsiteY0" fmla="*/ 0 h 2823737"/>
                <a:gd name="connsiteX1" fmla="*/ 1833223 w 2399996"/>
                <a:gd name="connsiteY1" fmla="*/ 36496 h 2823737"/>
                <a:gd name="connsiteX2" fmla="*/ 2339892 w 2399996"/>
                <a:gd name="connsiteY2" fmla="*/ 1807307 h 2823737"/>
                <a:gd name="connsiteX3" fmla="*/ 2124983 w 2399996"/>
                <a:gd name="connsiteY3" fmla="*/ 2304168 h 2823737"/>
                <a:gd name="connsiteX4" fmla="*/ 2056742 w 2399996"/>
                <a:gd name="connsiteY4" fmla="*/ 2402003 h 2823737"/>
                <a:gd name="connsiteX5" fmla="*/ 2044967 w 2399996"/>
                <a:gd name="connsiteY5" fmla="*/ 2412705 h 2823737"/>
                <a:gd name="connsiteX6" fmla="*/ 900000 w 2399996"/>
                <a:gd name="connsiteY6" fmla="*/ 2823737 h 2823737"/>
                <a:gd name="connsiteX7" fmla="*/ 0 w 2399996"/>
                <a:gd name="connsiteY7" fmla="*/ 1923737 h 2823737"/>
                <a:gd name="connsiteX8" fmla="*/ 900000 w 2399996"/>
                <a:gd name="connsiteY8" fmla="*/ 1023737 h 2823737"/>
                <a:gd name="connsiteX9" fmla="*/ 1800000 w 2399996"/>
                <a:gd name="connsiteY9" fmla="*/ 123737 h 2823737"/>
                <a:gd name="connsiteX10" fmla="*/ 1795353 w 2399996"/>
                <a:gd name="connsiteY10" fmla="*/ 31717 h 282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9996" h="2823737">
                  <a:moveTo>
                    <a:pt x="1790512" y="0"/>
                  </a:moveTo>
                  <a:lnTo>
                    <a:pt x="1833223" y="36496"/>
                  </a:lnTo>
                  <a:cubicBezTo>
                    <a:pt x="2297903" y="474469"/>
                    <a:pt x="2514397" y="1146507"/>
                    <a:pt x="2339892" y="1807307"/>
                  </a:cubicBezTo>
                  <a:cubicBezTo>
                    <a:pt x="2292300" y="1987525"/>
                    <a:pt x="2219005" y="2154111"/>
                    <a:pt x="2124983" y="2304168"/>
                  </a:cubicBezTo>
                  <a:lnTo>
                    <a:pt x="2056742" y="2402003"/>
                  </a:lnTo>
                  <a:lnTo>
                    <a:pt x="2044967" y="2412705"/>
                  </a:lnTo>
                  <a:cubicBezTo>
                    <a:pt x="1733821" y="2669485"/>
                    <a:pt x="1334925" y="2823737"/>
                    <a:pt x="900000" y="2823737"/>
                  </a:cubicBezTo>
                  <a:cubicBezTo>
                    <a:pt x="402944" y="2823737"/>
                    <a:pt x="0" y="2420793"/>
                    <a:pt x="0" y="1923737"/>
                  </a:cubicBezTo>
                  <a:cubicBezTo>
                    <a:pt x="0" y="1426681"/>
                    <a:pt x="402944" y="1023737"/>
                    <a:pt x="900000" y="1023737"/>
                  </a:cubicBezTo>
                  <a:cubicBezTo>
                    <a:pt x="1397056" y="1023737"/>
                    <a:pt x="1800000" y="620793"/>
                    <a:pt x="1800000" y="123737"/>
                  </a:cubicBezTo>
                  <a:cubicBezTo>
                    <a:pt x="1800000" y="92671"/>
                    <a:pt x="1798426" y="61973"/>
                    <a:pt x="1795353" y="3171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0000">
                  <a:schemeClr val="bg1">
                    <a:alpha val="3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 dirty="0"/>
            </a:p>
          </p:txBody>
        </p:sp>
        <p:sp>
          <p:nvSpPr>
            <p:cNvPr id="40" name="Isosceles Triangle 1">
              <a:extLst>
                <a:ext uri="{FF2B5EF4-FFF2-40B4-BE49-F238E27FC236}">
                  <a16:creationId xmlns:a16="http://schemas.microsoft.com/office/drawing/2014/main" id="{3948092F-99F0-C853-F02A-6EAAFDCD763A}"/>
                </a:ext>
              </a:extLst>
            </p:cNvPr>
            <p:cNvSpPr/>
            <p:nvPr/>
          </p:nvSpPr>
          <p:spPr>
            <a:xfrm rot="13413819">
              <a:off x="1697246" y="2213381"/>
              <a:ext cx="882541" cy="1715959"/>
            </a:xfrm>
            <a:custGeom>
              <a:avLst/>
              <a:gdLst>
                <a:gd name="connsiteX0" fmla="*/ 0 w 1933200"/>
                <a:gd name="connsiteY0" fmla="*/ 1933200 h 1933200"/>
                <a:gd name="connsiteX1" fmla="*/ 966600 w 1933200"/>
                <a:gd name="connsiteY1" fmla="*/ 0 h 1933200"/>
                <a:gd name="connsiteX2" fmla="*/ 1933200 w 1933200"/>
                <a:gd name="connsiteY2" fmla="*/ 1933200 h 1933200"/>
                <a:gd name="connsiteX3" fmla="*/ 0 w 1933200"/>
                <a:gd name="connsiteY3" fmla="*/ 1933200 h 1933200"/>
                <a:gd name="connsiteX0" fmla="*/ 21066 w 1954266"/>
                <a:gd name="connsiteY0" fmla="*/ 1933200 h 2174850"/>
                <a:gd name="connsiteX1" fmla="*/ 987666 w 1954266"/>
                <a:gd name="connsiteY1" fmla="*/ 0 h 2174850"/>
                <a:gd name="connsiteX2" fmla="*/ 1954266 w 1954266"/>
                <a:gd name="connsiteY2" fmla="*/ 1933200 h 2174850"/>
                <a:gd name="connsiteX3" fmla="*/ 21066 w 1954266"/>
                <a:gd name="connsiteY3" fmla="*/ 1933200 h 2174850"/>
                <a:gd name="connsiteX0" fmla="*/ 21066 w 1987907"/>
                <a:gd name="connsiteY0" fmla="*/ 1933200 h 2305244"/>
                <a:gd name="connsiteX1" fmla="*/ 987666 w 1987907"/>
                <a:gd name="connsiteY1" fmla="*/ 0 h 2305244"/>
                <a:gd name="connsiteX2" fmla="*/ 1954266 w 1987907"/>
                <a:gd name="connsiteY2" fmla="*/ 1933200 h 2305244"/>
                <a:gd name="connsiteX3" fmla="*/ 21066 w 1987907"/>
                <a:gd name="connsiteY3" fmla="*/ 1933200 h 2305244"/>
                <a:gd name="connsiteX0" fmla="*/ 21066 w 2106370"/>
                <a:gd name="connsiteY0" fmla="*/ 1933200 h 2094339"/>
                <a:gd name="connsiteX1" fmla="*/ 987666 w 2106370"/>
                <a:gd name="connsiteY1" fmla="*/ 0 h 2094339"/>
                <a:gd name="connsiteX2" fmla="*/ 1954266 w 2106370"/>
                <a:gd name="connsiteY2" fmla="*/ 1933200 h 2094339"/>
                <a:gd name="connsiteX3" fmla="*/ 21066 w 2106370"/>
                <a:gd name="connsiteY3" fmla="*/ 1933200 h 2094339"/>
                <a:gd name="connsiteX0" fmla="*/ 21066 w 1959199"/>
                <a:gd name="connsiteY0" fmla="*/ 1933200 h 2397819"/>
                <a:gd name="connsiteX1" fmla="*/ 987666 w 1959199"/>
                <a:gd name="connsiteY1" fmla="*/ 0 h 2397819"/>
                <a:gd name="connsiteX2" fmla="*/ 1954266 w 1959199"/>
                <a:gd name="connsiteY2" fmla="*/ 1933200 h 2397819"/>
                <a:gd name="connsiteX3" fmla="*/ 21066 w 1959199"/>
                <a:gd name="connsiteY3" fmla="*/ 1933200 h 2397819"/>
                <a:gd name="connsiteX0" fmla="*/ 25441 w 1963574"/>
                <a:gd name="connsiteY0" fmla="*/ 1933200 h 2491116"/>
                <a:gd name="connsiteX1" fmla="*/ 992041 w 1963574"/>
                <a:gd name="connsiteY1" fmla="*/ 0 h 2491116"/>
                <a:gd name="connsiteX2" fmla="*/ 1958641 w 1963574"/>
                <a:gd name="connsiteY2" fmla="*/ 1933200 h 2491116"/>
                <a:gd name="connsiteX3" fmla="*/ 25441 w 1963574"/>
                <a:gd name="connsiteY3" fmla="*/ 1933200 h 2491116"/>
                <a:gd name="connsiteX0" fmla="*/ 25441 w 1963574"/>
                <a:gd name="connsiteY0" fmla="*/ 1949156 h 2507072"/>
                <a:gd name="connsiteX1" fmla="*/ 992041 w 1963574"/>
                <a:gd name="connsiteY1" fmla="*/ 15956 h 2507072"/>
                <a:gd name="connsiteX2" fmla="*/ 1958641 w 1963574"/>
                <a:gd name="connsiteY2" fmla="*/ 1949156 h 2507072"/>
                <a:gd name="connsiteX3" fmla="*/ 25441 w 1963574"/>
                <a:gd name="connsiteY3" fmla="*/ 1949156 h 2507072"/>
                <a:gd name="connsiteX0" fmla="*/ 136131 w 2074264"/>
                <a:gd name="connsiteY0" fmla="*/ 1951734 h 2594431"/>
                <a:gd name="connsiteX1" fmla="*/ 1102731 w 2074264"/>
                <a:gd name="connsiteY1" fmla="*/ 18534 h 2594431"/>
                <a:gd name="connsiteX2" fmla="*/ 2069331 w 2074264"/>
                <a:gd name="connsiteY2" fmla="*/ 1951734 h 2594431"/>
                <a:gd name="connsiteX3" fmla="*/ 136131 w 2074264"/>
                <a:gd name="connsiteY3" fmla="*/ 1951734 h 2594431"/>
                <a:gd name="connsiteX0" fmla="*/ 136540 w 2075993"/>
                <a:gd name="connsiteY0" fmla="*/ 1951734 h 2609294"/>
                <a:gd name="connsiteX1" fmla="*/ 1103140 w 2075993"/>
                <a:gd name="connsiteY1" fmla="*/ 18534 h 2609294"/>
                <a:gd name="connsiteX2" fmla="*/ 2069740 w 2075993"/>
                <a:gd name="connsiteY2" fmla="*/ 1951734 h 2609294"/>
                <a:gd name="connsiteX3" fmla="*/ 136540 w 2075993"/>
                <a:gd name="connsiteY3" fmla="*/ 1951734 h 2609294"/>
                <a:gd name="connsiteX0" fmla="*/ 114088 w 2112229"/>
                <a:gd name="connsiteY0" fmla="*/ 1951734 h 2736977"/>
                <a:gd name="connsiteX1" fmla="*/ 1080688 w 2112229"/>
                <a:gd name="connsiteY1" fmla="*/ 18534 h 2736977"/>
                <a:gd name="connsiteX2" fmla="*/ 2047288 w 2112229"/>
                <a:gd name="connsiteY2" fmla="*/ 1951734 h 2736977"/>
                <a:gd name="connsiteX3" fmla="*/ 114088 w 2112229"/>
                <a:gd name="connsiteY3" fmla="*/ 1951734 h 2736977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26979 w 2067080"/>
                <a:gd name="connsiteY0" fmla="*/ 1933200 h 2774627"/>
                <a:gd name="connsiteX1" fmla="*/ 1093579 w 2067080"/>
                <a:gd name="connsiteY1" fmla="*/ 0 h 2774627"/>
                <a:gd name="connsiteX2" fmla="*/ 2060179 w 2067080"/>
                <a:gd name="connsiteY2" fmla="*/ 1933200 h 2774627"/>
                <a:gd name="connsiteX3" fmla="*/ 126979 w 2067080"/>
                <a:gd name="connsiteY3" fmla="*/ 1933200 h 2774627"/>
                <a:gd name="connsiteX0" fmla="*/ 109074 w 2146485"/>
                <a:gd name="connsiteY0" fmla="*/ 1933200 h 2579597"/>
                <a:gd name="connsiteX1" fmla="*/ 1075674 w 2146485"/>
                <a:gd name="connsiteY1" fmla="*/ 0 h 2579597"/>
                <a:gd name="connsiteX2" fmla="*/ 2042274 w 2146485"/>
                <a:gd name="connsiteY2" fmla="*/ 1933200 h 2579597"/>
                <a:gd name="connsiteX3" fmla="*/ 109074 w 2146485"/>
                <a:gd name="connsiteY3" fmla="*/ 1933200 h 2579597"/>
                <a:gd name="connsiteX0" fmla="*/ 144255 w 2023842"/>
                <a:gd name="connsiteY0" fmla="*/ 2031523 h 2464607"/>
                <a:gd name="connsiteX1" fmla="*/ 1002700 w 2023842"/>
                <a:gd name="connsiteY1" fmla="*/ 0 h 2464607"/>
                <a:gd name="connsiteX2" fmla="*/ 1969300 w 2023842"/>
                <a:gd name="connsiteY2" fmla="*/ 1933200 h 2464607"/>
                <a:gd name="connsiteX3" fmla="*/ 144255 w 2023842"/>
                <a:gd name="connsiteY3" fmla="*/ 2031523 h 2464607"/>
                <a:gd name="connsiteX0" fmla="*/ 13859 w 1843456"/>
                <a:gd name="connsiteY0" fmla="*/ 2031523 h 2606642"/>
                <a:gd name="connsiteX1" fmla="*/ 872304 w 1843456"/>
                <a:gd name="connsiteY1" fmla="*/ 0 h 2606642"/>
                <a:gd name="connsiteX2" fmla="*/ 1779910 w 1843456"/>
                <a:gd name="connsiteY2" fmla="*/ 2473974 h 2606642"/>
                <a:gd name="connsiteX3" fmla="*/ 13859 w 1843456"/>
                <a:gd name="connsiteY3" fmla="*/ 2031523 h 2606642"/>
                <a:gd name="connsiteX0" fmla="*/ 12743 w 1958219"/>
                <a:gd name="connsiteY0" fmla="*/ 2100349 h 2625597"/>
                <a:gd name="connsiteX1" fmla="*/ 979343 w 1958219"/>
                <a:gd name="connsiteY1" fmla="*/ 0 h 2625597"/>
                <a:gd name="connsiteX2" fmla="*/ 1886949 w 1958219"/>
                <a:gd name="connsiteY2" fmla="*/ 2473974 h 2625597"/>
                <a:gd name="connsiteX3" fmla="*/ 12743 w 1958219"/>
                <a:gd name="connsiteY3" fmla="*/ 2100349 h 2625597"/>
                <a:gd name="connsiteX0" fmla="*/ 13689 w 1959165"/>
                <a:gd name="connsiteY0" fmla="*/ 2100349 h 2637554"/>
                <a:gd name="connsiteX1" fmla="*/ 980289 w 1959165"/>
                <a:gd name="connsiteY1" fmla="*/ 0 h 2637554"/>
                <a:gd name="connsiteX2" fmla="*/ 1887895 w 1959165"/>
                <a:gd name="connsiteY2" fmla="*/ 2473974 h 2637554"/>
                <a:gd name="connsiteX3" fmla="*/ 13689 w 1959165"/>
                <a:gd name="connsiteY3" fmla="*/ 2100349 h 2637554"/>
                <a:gd name="connsiteX0" fmla="*/ 16398 w 2112092"/>
                <a:gd name="connsiteY0" fmla="*/ 2100349 h 2563335"/>
                <a:gd name="connsiteX1" fmla="*/ 982998 w 2112092"/>
                <a:gd name="connsiteY1" fmla="*/ 0 h 2563335"/>
                <a:gd name="connsiteX2" fmla="*/ 1890604 w 2112092"/>
                <a:gd name="connsiteY2" fmla="*/ 2473974 h 2563335"/>
                <a:gd name="connsiteX3" fmla="*/ 16398 w 2112092"/>
                <a:gd name="connsiteY3" fmla="*/ 2100349 h 2563335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10561"/>
                <a:gd name="connsiteY0" fmla="*/ 2100349 h 2605374"/>
                <a:gd name="connsiteX1" fmla="*/ 1044868 w 2110561"/>
                <a:gd name="connsiteY1" fmla="*/ 0 h 2605374"/>
                <a:gd name="connsiteX2" fmla="*/ 1952474 w 2110561"/>
                <a:gd name="connsiteY2" fmla="*/ 2473974 h 2605374"/>
                <a:gd name="connsiteX3" fmla="*/ 78268 w 2110561"/>
                <a:gd name="connsiteY3" fmla="*/ 2100349 h 2605374"/>
                <a:gd name="connsiteX0" fmla="*/ 73556 w 2048174"/>
                <a:gd name="connsiteY0" fmla="*/ 2100349 h 2799138"/>
                <a:gd name="connsiteX1" fmla="*/ 1040156 w 2048174"/>
                <a:gd name="connsiteY1" fmla="*/ 0 h 2799138"/>
                <a:gd name="connsiteX2" fmla="*/ 1947762 w 2048174"/>
                <a:gd name="connsiteY2" fmla="*/ 2473974 h 2799138"/>
                <a:gd name="connsiteX3" fmla="*/ 73556 w 2048174"/>
                <a:gd name="connsiteY3" fmla="*/ 2100349 h 2799138"/>
                <a:gd name="connsiteX0" fmla="*/ 61554 w 1939612"/>
                <a:gd name="connsiteY0" fmla="*/ 2100349 h 2964462"/>
                <a:gd name="connsiteX1" fmla="*/ 1028154 w 1939612"/>
                <a:gd name="connsiteY1" fmla="*/ 0 h 2964462"/>
                <a:gd name="connsiteX2" fmla="*/ 1935760 w 1939612"/>
                <a:gd name="connsiteY2" fmla="*/ 2473974 h 2964462"/>
                <a:gd name="connsiteX3" fmla="*/ 61554 w 1939612"/>
                <a:gd name="connsiteY3" fmla="*/ 2100349 h 2964462"/>
                <a:gd name="connsiteX0" fmla="*/ 70977 w 2013032"/>
                <a:gd name="connsiteY0" fmla="*/ 2100349 h 3160688"/>
                <a:gd name="connsiteX1" fmla="*/ 1037577 w 2013032"/>
                <a:gd name="connsiteY1" fmla="*/ 0 h 3160688"/>
                <a:gd name="connsiteX2" fmla="*/ 1945183 w 2013032"/>
                <a:gd name="connsiteY2" fmla="*/ 2473974 h 3160688"/>
                <a:gd name="connsiteX3" fmla="*/ 70977 w 2013032"/>
                <a:gd name="connsiteY3" fmla="*/ 2100349 h 3160688"/>
                <a:gd name="connsiteX0" fmla="*/ 70977 w 2075582"/>
                <a:gd name="connsiteY0" fmla="*/ 2100349 h 3160688"/>
                <a:gd name="connsiteX1" fmla="*/ 1037577 w 2075582"/>
                <a:gd name="connsiteY1" fmla="*/ 0 h 3160688"/>
                <a:gd name="connsiteX2" fmla="*/ 1945183 w 2075582"/>
                <a:gd name="connsiteY2" fmla="*/ 2473974 h 3160688"/>
                <a:gd name="connsiteX3" fmla="*/ 70977 w 2075582"/>
                <a:gd name="connsiteY3" fmla="*/ 2100349 h 3160688"/>
                <a:gd name="connsiteX0" fmla="*/ 213954 w 2218559"/>
                <a:gd name="connsiteY0" fmla="*/ 2100349 h 3075558"/>
                <a:gd name="connsiteX1" fmla="*/ 1180554 w 2218559"/>
                <a:gd name="connsiteY1" fmla="*/ 0 h 3075558"/>
                <a:gd name="connsiteX2" fmla="*/ 2088160 w 2218559"/>
                <a:gd name="connsiteY2" fmla="*/ 2473974 h 3075558"/>
                <a:gd name="connsiteX3" fmla="*/ 213954 w 2218559"/>
                <a:gd name="connsiteY3" fmla="*/ 2100349 h 3075558"/>
                <a:gd name="connsiteX0" fmla="*/ 224108 w 2298222"/>
                <a:gd name="connsiteY0" fmla="*/ 2100349 h 2919187"/>
                <a:gd name="connsiteX1" fmla="*/ 1190708 w 2298222"/>
                <a:gd name="connsiteY1" fmla="*/ 0 h 2919187"/>
                <a:gd name="connsiteX2" fmla="*/ 2098314 w 2298222"/>
                <a:gd name="connsiteY2" fmla="*/ 2473974 h 2919187"/>
                <a:gd name="connsiteX3" fmla="*/ 224108 w 2298222"/>
                <a:gd name="connsiteY3" fmla="*/ 2100349 h 2919187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411300"/>
                <a:gd name="connsiteY0" fmla="*/ 2100349 h 2867196"/>
                <a:gd name="connsiteX1" fmla="*/ 1196120 w 2411300"/>
                <a:gd name="connsiteY1" fmla="*/ 0 h 2867196"/>
                <a:gd name="connsiteX2" fmla="*/ 2103726 w 2411300"/>
                <a:gd name="connsiteY2" fmla="*/ 2473974 h 2867196"/>
                <a:gd name="connsiteX3" fmla="*/ 229520 w 2411300"/>
                <a:gd name="connsiteY3" fmla="*/ 2100349 h 2867196"/>
                <a:gd name="connsiteX0" fmla="*/ 246472 w 2527883"/>
                <a:gd name="connsiteY0" fmla="*/ 2100349 h 2529006"/>
                <a:gd name="connsiteX1" fmla="*/ 1213072 w 2527883"/>
                <a:gd name="connsiteY1" fmla="*/ 0 h 2529006"/>
                <a:gd name="connsiteX2" fmla="*/ 2120678 w 2527883"/>
                <a:gd name="connsiteY2" fmla="*/ 2473974 h 2529006"/>
                <a:gd name="connsiteX3" fmla="*/ 246472 w 2527883"/>
                <a:gd name="connsiteY3" fmla="*/ 2100349 h 2529006"/>
                <a:gd name="connsiteX0" fmla="*/ 17153 w 2298564"/>
                <a:gd name="connsiteY0" fmla="*/ 2100349 h 2538347"/>
                <a:gd name="connsiteX1" fmla="*/ 983753 w 2298564"/>
                <a:gd name="connsiteY1" fmla="*/ 0 h 2538347"/>
                <a:gd name="connsiteX2" fmla="*/ 1891359 w 2298564"/>
                <a:gd name="connsiteY2" fmla="*/ 2473974 h 2538347"/>
                <a:gd name="connsiteX3" fmla="*/ 17153 w 2298564"/>
                <a:gd name="connsiteY3" fmla="*/ 2100349 h 2538347"/>
                <a:gd name="connsiteX0" fmla="*/ 8475 w 2289886"/>
                <a:gd name="connsiteY0" fmla="*/ 2100349 h 2571921"/>
                <a:gd name="connsiteX1" fmla="*/ 975075 w 2289886"/>
                <a:gd name="connsiteY1" fmla="*/ 0 h 2571921"/>
                <a:gd name="connsiteX2" fmla="*/ 1882681 w 2289886"/>
                <a:gd name="connsiteY2" fmla="*/ 2473974 h 2571921"/>
                <a:gd name="connsiteX3" fmla="*/ 8475 w 2289886"/>
                <a:gd name="connsiteY3" fmla="*/ 2100349 h 2571921"/>
                <a:gd name="connsiteX0" fmla="*/ 4823 w 2072009"/>
                <a:gd name="connsiteY0" fmla="*/ 2100349 h 2733252"/>
                <a:gd name="connsiteX1" fmla="*/ 971423 w 2072009"/>
                <a:gd name="connsiteY1" fmla="*/ 0 h 2733252"/>
                <a:gd name="connsiteX2" fmla="*/ 1544733 w 2072009"/>
                <a:gd name="connsiteY2" fmla="*/ 2680451 h 2733252"/>
                <a:gd name="connsiteX3" fmla="*/ 4823 w 2072009"/>
                <a:gd name="connsiteY3" fmla="*/ 2100349 h 2733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2009" h="2733252">
                  <a:moveTo>
                    <a:pt x="4823" y="2100349"/>
                  </a:moveTo>
                  <a:cubicBezTo>
                    <a:pt x="-90729" y="1653607"/>
                    <a:pt x="1268656" y="1150375"/>
                    <a:pt x="971423" y="0"/>
                  </a:cubicBezTo>
                  <a:cubicBezTo>
                    <a:pt x="2385003" y="1342490"/>
                    <a:pt x="2276104" y="2497541"/>
                    <a:pt x="1544733" y="2680451"/>
                  </a:cubicBezTo>
                  <a:cubicBezTo>
                    <a:pt x="813362" y="2863361"/>
                    <a:pt x="100375" y="2547091"/>
                    <a:pt x="4823" y="2100349"/>
                  </a:cubicBezTo>
                  <a:close/>
                </a:path>
              </a:pathLst>
            </a:custGeom>
            <a:gradFill flip="none" rotWithShape="1">
              <a:gsLst>
                <a:gs pos="85000">
                  <a:schemeClr val="bg1">
                    <a:alpha val="90000"/>
                  </a:schemeClr>
                </a:gs>
                <a:gs pos="19000">
                  <a:schemeClr val="bg1">
                    <a:alpha val="3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 dirty="0"/>
            </a:p>
          </p:txBody>
        </p:sp>
        <p:sp>
          <p:nvSpPr>
            <p:cNvPr id="41" name="Isosceles Triangle 1">
              <a:extLst>
                <a:ext uri="{FF2B5EF4-FFF2-40B4-BE49-F238E27FC236}">
                  <a16:creationId xmlns:a16="http://schemas.microsoft.com/office/drawing/2014/main" id="{3C939551-D489-A088-C72C-1444DDAA466A}"/>
                </a:ext>
              </a:extLst>
            </p:cNvPr>
            <p:cNvSpPr/>
            <p:nvPr/>
          </p:nvSpPr>
          <p:spPr>
            <a:xfrm rot="17277755">
              <a:off x="3049065" y="2134925"/>
              <a:ext cx="541066" cy="1052016"/>
            </a:xfrm>
            <a:custGeom>
              <a:avLst/>
              <a:gdLst>
                <a:gd name="connsiteX0" fmla="*/ 0 w 1933200"/>
                <a:gd name="connsiteY0" fmla="*/ 1933200 h 1933200"/>
                <a:gd name="connsiteX1" fmla="*/ 966600 w 1933200"/>
                <a:gd name="connsiteY1" fmla="*/ 0 h 1933200"/>
                <a:gd name="connsiteX2" fmla="*/ 1933200 w 1933200"/>
                <a:gd name="connsiteY2" fmla="*/ 1933200 h 1933200"/>
                <a:gd name="connsiteX3" fmla="*/ 0 w 1933200"/>
                <a:gd name="connsiteY3" fmla="*/ 1933200 h 1933200"/>
                <a:gd name="connsiteX0" fmla="*/ 21066 w 1954266"/>
                <a:gd name="connsiteY0" fmla="*/ 1933200 h 2174850"/>
                <a:gd name="connsiteX1" fmla="*/ 987666 w 1954266"/>
                <a:gd name="connsiteY1" fmla="*/ 0 h 2174850"/>
                <a:gd name="connsiteX2" fmla="*/ 1954266 w 1954266"/>
                <a:gd name="connsiteY2" fmla="*/ 1933200 h 2174850"/>
                <a:gd name="connsiteX3" fmla="*/ 21066 w 1954266"/>
                <a:gd name="connsiteY3" fmla="*/ 1933200 h 2174850"/>
                <a:gd name="connsiteX0" fmla="*/ 21066 w 1987907"/>
                <a:gd name="connsiteY0" fmla="*/ 1933200 h 2305244"/>
                <a:gd name="connsiteX1" fmla="*/ 987666 w 1987907"/>
                <a:gd name="connsiteY1" fmla="*/ 0 h 2305244"/>
                <a:gd name="connsiteX2" fmla="*/ 1954266 w 1987907"/>
                <a:gd name="connsiteY2" fmla="*/ 1933200 h 2305244"/>
                <a:gd name="connsiteX3" fmla="*/ 21066 w 1987907"/>
                <a:gd name="connsiteY3" fmla="*/ 1933200 h 2305244"/>
                <a:gd name="connsiteX0" fmla="*/ 21066 w 2106370"/>
                <a:gd name="connsiteY0" fmla="*/ 1933200 h 2094339"/>
                <a:gd name="connsiteX1" fmla="*/ 987666 w 2106370"/>
                <a:gd name="connsiteY1" fmla="*/ 0 h 2094339"/>
                <a:gd name="connsiteX2" fmla="*/ 1954266 w 2106370"/>
                <a:gd name="connsiteY2" fmla="*/ 1933200 h 2094339"/>
                <a:gd name="connsiteX3" fmla="*/ 21066 w 2106370"/>
                <a:gd name="connsiteY3" fmla="*/ 1933200 h 2094339"/>
                <a:gd name="connsiteX0" fmla="*/ 21066 w 1959199"/>
                <a:gd name="connsiteY0" fmla="*/ 1933200 h 2397819"/>
                <a:gd name="connsiteX1" fmla="*/ 987666 w 1959199"/>
                <a:gd name="connsiteY1" fmla="*/ 0 h 2397819"/>
                <a:gd name="connsiteX2" fmla="*/ 1954266 w 1959199"/>
                <a:gd name="connsiteY2" fmla="*/ 1933200 h 2397819"/>
                <a:gd name="connsiteX3" fmla="*/ 21066 w 1959199"/>
                <a:gd name="connsiteY3" fmla="*/ 1933200 h 2397819"/>
                <a:gd name="connsiteX0" fmla="*/ 25441 w 1963574"/>
                <a:gd name="connsiteY0" fmla="*/ 1933200 h 2491116"/>
                <a:gd name="connsiteX1" fmla="*/ 992041 w 1963574"/>
                <a:gd name="connsiteY1" fmla="*/ 0 h 2491116"/>
                <a:gd name="connsiteX2" fmla="*/ 1958641 w 1963574"/>
                <a:gd name="connsiteY2" fmla="*/ 1933200 h 2491116"/>
                <a:gd name="connsiteX3" fmla="*/ 25441 w 1963574"/>
                <a:gd name="connsiteY3" fmla="*/ 1933200 h 2491116"/>
                <a:gd name="connsiteX0" fmla="*/ 25441 w 1963574"/>
                <a:gd name="connsiteY0" fmla="*/ 1949156 h 2507072"/>
                <a:gd name="connsiteX1" fmla="*/ 992041 w 1963574"/>
                <a:gd name="connsiteY1" fmla="*/ 15956 h 2507072"/>
                <a:gd name="connsiteX2" fmla="*/ 1958641 w 1963574"/>
                <a:gd name="connsiteY2" fmla="*/ 1949156 h 2507072"/>
                <a:gd name="connsiteX3" fmla="*/ 25441 w 1963574"/>
                <a:gd name="connsiteY3" fmla="*/ 1949156 h 2507072"/>
                <a:gd name="connsiteX0" fmla="*/ 136131 w 2074264"/>
                <a:gd name="connsiteY0" fmla="*/ 1951734 h 2594431"/>
                <a:gd name="connsiteX1" fmla="*/ 1102731 w 2074264"/>
                <a:gd name="connsiteY1" fmla="*/ 18534 h 2594431"/>
                <a:gd name="connsiteX2" fmla="*/ 2069331 w 2074264"/>
                <a:gd name="connsiteY2" fmla="*/ 1951734 h 2594431"/>
                <a:gd name="connsiteX3" fmla="*/ 136131 w 2074264"/>
                <a:gd name="connsiteY3" fmla="*/ 1951734 h 2594431"/>
                <a:gd name="connsiteX0" fmla="*/ 136540 w 2075993"/>
                <a:gd name="connsiteY0" fmla="*/ 1951734 h 2609294"/>
                <a:gd name="connsiteX1" fmla="*/ 1103140 w 2075993"/>
                <a:gd name="connsiteY1" fmla="*/ 18534 h 2609294"/>
                <a:gd name="connsiteX2" fmla="*/ 2069740 w 2075993"/>
                <a:gd name="connsiteY2" fmla="*/ 1951734 h 2609294"/>
                <a:gd name="connsiteX3" fmla="*/ 136540 w 2075993"/>
                <a:gd name="connsiteY3" fmla="*/ 1951734 h 2609294"/>
                <a:gd name="connsiteX0" fmla="*/ 114088 w 2112229"/>
                <a:gd name="connsiteY0" fmla="*/ 1951734 h 2736977"/>
                <a:gd name="connsiteX1" fmla="*/ 1080688 w 2112229"/>
                <a:gd name="connsiteY1" fmla="*/ 18534 h 2736977"/>
                <a:gd name="connsiteX2" fmla="*/ 2047288 w 2112229"/>
                <a:gd name="connsiteY2" fmla="*/ 1951734 h 2736977"/>
                <a:gd name="connsiteX3" fmla="*/ 114088 w 2112229"/>
                <a:gd name="connsiteY3" fmla="*/ 1951734 h 2736977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26979 w 2067080"/>
                <a:gd name="connsiteY0" fmla="*/ 1933200 h 2774627"/>
                <a:gd name="connsiteX1" fmla="*/ 1093579 w 2067080"/>
                <a:gd name="connsiteY1" fmla="*/ 0 h 2774627"/>
                <a:gd name="connsiteX2" fmla="*/ 2060179 w 2067080"/>
                <a:gd name="connsiteY2" fmla="*/ 1933200 h 2774627"/>
                <a:gd name="connsiteX3" fmla="*/ 126979 w 2067080"/>
                <a:gd name="connsiteY3" fmla="*/ 1933200 h 2774627"/>
                <a:gd name="connsiteX0" fmla="*/ 109074 w 2146485"/>
                <a:gd name="connsiteY0" fmla="*/ 1933200 h 2579597"/>
                <a:gd name="connsiteX1" fmla="*/ 1075674 w 2146485"/>
                <a:gd name="connsiteY1" fmla="*/ 0 h 2579597"/>
                <a:gd name="connsiteX2" fmla="*/ 2042274 w 2146485"/>
                <a:gd name="connsiteY2" fmla="*/ 1933200 h 2579597"/>
                <a:gd name="connsiteX3" fmla="*/ 109074 w 2146485"/>
                <a:gd name="connsiteY3" fmla="*/ 1933200 h 2579597"/>
                <a:gd name="connsiteX0" fmla="*/ 144255 w 2023842"/>
                <a:gd name="connsiteY0" fmla="*/ 2031523 h 2464607"/>
                <a:gd name="connsiteX1" fmla="*/ 1002700 w 2023842"/>
                <a:gd name="connsiteY1" fmla="*/ 0 h 2464607"/>
                <a:gd name="connsiteX2" fmla="*/ 1969300 w 2023842"/>
                <a:gd name="connsiteY2" fmla="*/ 1933200 h 2464607"/>
                <a:gd name="connsiteX3" fmla="*/ 144255 w 2023842"/>
                <a:gd name="connsiteY3" fmla="*/ 2031523 h 2464607"/>
                <a:gd name="connsiteX0" fmla="*/ 13859 w 1843456"/>
                <a:gd name="connsiteY0" fmla="*/ 2031523 h 2606642"/>
                <a:gd name="connsiteX1" fmla="*/ 872304 w 1843456"/>
                <a:gd name="connsiteY1" fmla="*/ 0 h 2606642"/>
                <a:gd name="connsiteX2" fmla="*/ 1779910 w 1843456"/>
                <a:gd name="connsiteY2" fmla="*/ 2473974 h 2606642"/>
                <a:gd name="connsiteX3" fmla="*/ 13859 w 1843456"/>
                <a:gd name="connsiteY3" fmla="*/ 2031523 h 2606642"/>
                <a:gd name="connsiteX0" fmla="*/ 12743 w 1958219"/>
                <a:gd name="connsiteY0" fmla="*/ 2100349 h 2625597"/>
                <a:gd name="connsiteX1" fmla="*/ 979343 w 1958219"/>
                <a:gd name="connsiteY1" fmla="*/ 0 h 2625597"/>
                <a:gd name="connsiteX2" fmla="*/ 1886949 w 1958219"/>
                <a:gd name="connsiteY2" fmla="*/ 2473974 h 2625597"/>
                <a:gd name="connsiteX3" fmla="*/ 12743 w 1958219"/>
                <a:gd name="connsiteY3" fmla="*/ 2100349 h 2625597"/>
                <a:gd name="connsiteX0" fmla="*/ 13689 w 1959165"/>
                <a:gd name="connsiteY0" fmla="*/ 2100349 h 2637554"/>
                <a:gd name="connsiteX1" fmla="*/ 980289 w 1959165"/>
                <a:gd name="connsiteY1" fmla="*/ 0 h 2637554"/>
                <a:gd name="connsiteX2" fmla="*/ 1887895 w 1959165"/>
                <a:gd name="connsiteY2" fmla="*/ 2473974 h 2637554"/>
                <a:gd name="connsiteX3" fmla="*/ 13689 w 1959165"/>
                <a:gd name="connsiteY3" fmla="*/ 2100349 h 2637554"/>
                <a:gd name="connsiteX0" fmla="*/ 16398 w 2112092"/>
                <a:gd name="connsiteY0" fmla="*/ 2100349 h 2563335"/>
                <a:gd name="connsiteX1" fmla="*/ 982998 w 2112092"/>
                <a:gd name="connsiteY1" fmla="*/ 0 h 2563335"/>
                <a:gd name="connsiteX2" fmla="*/ 1890604 w 2112092"/>
                <a:gd name="connsiteY2" fmla="*/ 2473974 h 2563335"/>
                <a:gd name="connsiteX3" fmla="*/ 16398 w 2112092"/>
                <a:gd name="connsiteY3" fmla="*/ 2100349 h 2563335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10561"/>
                <a:gd name="connsiteY0" fmla="*/ 2100349 h 2605374"/>
                <a:gd name="connsiteX1" fmla="*/ 1044868 w 2110561"/>
                <a:gd name="connsiteY1" fmla="*/ 0 h 2605374"/>
                <a:gd name="connsiteX2" fmla="*/ 1952474 w 2110561"/>
                <a:gd name="connsiteY2" fmla="*/ 2473974 h 2605374"/>
                <a:gd name="connsiteX3" fmla="*/ 78268 w 2110561"/>
                <a:gd name="connsiteY3" fmla="*/ 2100349 h 2605374"/>
                <a:gd name="connsiteX0" fmla="*/ 73556 w 2048174"/>
                <a:gd name="connsiteY0" fmla="*/ 2100349 h 2799138"/>
                <a:gd name="connsiteX1" fmla="*/ 1040156 w 2048174"/>
                <a:gd name="connsiteY1" fmla="*/ 0 h 2799138"/>
                <a:gd name="connsiteX2" fmla="*/ 1947762 w 2048174"/>
                <a:gd name="connsiteY2" fmla="*/ 2473974 h 2799138"/>
                <a:gd name="connsiteX3" fmla="*/ 73556 w 2048174"/>
                <a:gd name="connsiteY3" fmla="*/ 2100349 h 2799138"/>
                <a:gd name="connsiteX0" fmla="*/ 61554 w 1939612"/>
                <a:gd name="connsiteY0" fmla="*/ 2100349 h 2964462"/>
                <a:gd name="connsiteX1" fmla="*/ 1028154 w 1939612"/>
                <a:gd name="connsiteY1" fmla="*/ 0 h 2964462"/>
                <a:gd name="connsiteX2" fmla="*/ 1935760 w 1939612"/>
                <a:gd name="connsiteY2" fmla="*/ 2473974 h 2964462"/>
                <a:gd name="connsiteX3" fmla="*/ 61554 w 1939612"/>
                <a:gd name="connsiteY3" fmla="*/ 2100349 h 2964462"/>
                <a:gd name="connsiteX0" fmla="*/ 70977 w 2013032"/>
                <a:gd name="connsiteY0" fmla="*/ 2100349 h 3160688"/>
                <a:gd name="connsiteX1" fmla="*/ 1037577 w 2013032"/>
                <a:gd name="connsiteY1" fmla="*/ 0 h 3160688"/>
                <a:gd name="connsiteX2" fmla="*/ 1945183 w 2013032"/>
                <a:gd name="connsiteY2" fmla="*/ 2473974 h 3160688"/>
                <a:gd name="connsiteX3" fmla="*/ 70977 w 2013032"/>
                <a:gd name="connsiteY3" fmla="*/ 2100349 h 3160688"/>
                <a:gd name="connsiteX0" fmla="*/ 70977 w 2075582"/>
                <a:gd name="connsiteY0" fmla="*/ 2100349 h 3160688"/>
                <a:gd name="connsiteX1" fmla="*/ 1037577 w 2075582"/>
                <a:gd name="connsiteY1" fmla="*/ 0 h 3160688"/>
                <a:gd name="connsiteX2" fmla="*/ 1945183 w 2075582"/>
                <a:gd name="connsiteY2" fmla="*/ 2473974 h 3160688"/>
                <a:gd name="connsiteX3" fmla="*/ 70977 w 2075582"/>
                <a:gd name="connsiteY3" fmla="*/ 2100349 h 3160688"/>
                <a:gd name="connsiteX0" fmla="*/ 213954 w 2218559"/>
                <a:gd name="connsiteY0" fmla="*/ 2100349 h 3075558"/>
                <a:gd name="connsiteX1" fmla="*/ 1180554 w 2218559"/>
                <a:gd name="connsiteY1" fmla="*/ 0 h 3075558"/>
                <a:gd name="connsiteX2" fmla="*/ 2088160 w 2218559"/>
                <a:gd name="connsiteY2" fmla="*/ 2473974 h 3075558"/>
                <a:gd name="connsiteX3" fmla="*/ 213954 w 2218559"/>
                <a:gd name="connsiteY3" fmla="*/ 2100349 h 3075558"/>
                <a:gd name="connsiteX0" fmla="*/ 224108 w 2298222"/>
                <a:gd name="connsiteY0" fmla="*/ 2100349 h 2919187"/>
                <a:gd name="connsiteX1" fmla="*/ 1190708 w 2298222"/>
                <a:gd name="connsiteY1" fmla="*/ 0 h 2919187"/>
                <a:gd name="connsiteX2" fmla="*/ 2098314 w 2298222"/>
                <a:gd name="connsiteY2" fmla="*/ 2473974 h 2919187"/>
                <a:gd name="connsiteX3" fmla="*/ 224108 w 2298222"/>
                <a:gd name="connsiteY3" fmla="*/ 2100349 h 2919187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411300"/>
                <a:gd name="connsiteY0" fmla="*/ 2100349 h 2867196"/>
                <a:gd name="connsiteX1" fmla="*/ 1196120 w 2411300"/>
                <a:gd name="connsiteY1" fmla="*/ 0 h 2867196"/>
                <a:gd name="connsiteX2" fmla="*/ 2103726 w 2411300"/>
                <a:gd name="connsiteY2" fmla="*/ 2473974 h 2867196"/>
                <a:gd name="connsiteX3" fmla="*/ 229520 w 2411300"/>
                <a:gd name="connsiteY3" fmla="*/ 2100349 h 2867196"/>
                <a:gd name="connsiteX0" fmla="*/ 246472 w 2527883"/>
                <a:gd name="connsiteY0" fmla="*/ 2100349 h 2529006"/>
                <a:gd name="connsiteX1" fmla="*/ 1213072 w 2527883"/>
                <a:gd name="connsiteY1" fmla="*/ 0 h 2529006"/>
                <a:gd name="connsiteX2" fmla="*/ 2120678 w 2527883"/>
                <a:gd name="connsiteY2" fmla="*/ 2473974 h 2529006"/>
                <a:gd name="connsiteX3" fmla="*/ 246472 w 2527883"/>
                <a:gd name="connsiteY3" fmla="*/ 2100349 h 2529006"/>
                <a:gd name="connsiteX0" fmla="*/ 17153 w 2298564"/>
                <a:gd name="connsiteY0" fmla="*/ 2100349 h 2538347"/>
                <a:gd name="connsiteX1" fmla="*/ 983753 w 2298564"/>
                <a:gd name="connsiteY1" fmla="*/ 0 h 2538347"/>
                <a:gd name="connsiteX2" fmla="*/ 1891359 w 2298564"/>
                <a:gd name="connsiteY2" fmla="*/ 2473974 h 2538347"/>
                <a:gd name="connsiteX3" fmla="*/ 17153 w 2298564"/>
                <a:gd name="connsiteY3" fmla="*/ 2100349 h 2538347"/>
                <a:gd name="connsiteX0" fmla="*/ 8475 w 2289886"/>
                <a:gd name="connsiteY0" fmla="*/ 2100349 h 2571921"/>
                <a:gd name="connsiteX1" fmla="*/ 975075 w 2289886"/>
                <a:gd name="connsiteY1" fmla="*/ 0 h 2571921"/>
                <a:gd name="connsiteX2" fmla="*/ 1882681 w 2289886"/>
                <a:gd name="connsiteY2" fmla="*/ 2473974 h 2571921"/>
                <a:gd name="connsiteX3" fmla="*/ 8475 w 2289886"/>
                <a:gd name="connsiteY3" fmla="*/ 2100349 h 2571921"/>
                <a:gd name="connsiteX0" fmla="*/ 4823 w 2072009"/>
                <a:gd name="connsiteY0" fmla="*/ 2100349 h 2733252"/>
                <a:gd name="connsiteX1" fmla="*/ 971423 w 2072009"/>
                <a:gd name="connsiteY1" fmla="*/ 0 h 2733252"/>
                <a:gd name="connsiteX2" fmla="*/ 1544733 w 2072009"/>
                <a:gd name="connsiteY2" fmla="*/ 2680451 h 2733252"/>
                <a:gd name="connsiteX3" fmla="*/ 4823 w 2072009"/>
                <a:gd name="connsiteY3" fmla="*/ 2100349 h 2733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2009" h="2733252">
                  <a:moveTo>
                    <a:pt x="4823" y="2100349"/>
                  </a:moveTo>
                  <a:cubicBezTo>
                    <a:pt x="-90729" y="1653607"/>
                    <a:pt x="1268656" y="1150375"/>
                    <a:pt x="971423" y="0"/>
                  </a:cubicBezTo>
                  <a:cubicBezTo>
                    <a:pt x="2385003" y="1342490"/>
                    <a:pt x="2276104" y="2497541"/>
                    <a:pt x="1544733" y="2680451"/>
                  </a:cubicBezTo>
                  <a:cubicBezTo>
                    <a:pt x="813362" y="2863361"/>
                    <a:pt x="100375" y="2547091"/>
                    <a:pt x="4823" y="210034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15000"/>
                  </a:schemeClr>
                </a:gs>
                <a:gs pos="0">
                  <a:schemeClr val="bg1">
                    <a:alpha val="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42" name="Isosceles Triangle 1">
              <a:extLst>
                <a:ext uri="{FF2B5EF4-FFF2-40B4-BE49-F238E27FC236}">
                  <a16:creationId xmlns:a16="http://schemas.microsoft.com/office/drawing/2014/main" id="{FE92CBC2-9CDD-94A0-8E4E-BA4C53C77F91}"/>
                </a:ext>
              </a:extLst>
            </p:cNvPr>
            <p:cNvSpPr/>
            <p:nvPr/>
          </p:nvSpPr>
          <p:spPr>
            <a:xfrm rot="9678929">
              <a:off x="1699956" y="3689078"/>
              <a:ext cx="607660" cy="1677606"/>
            </a:xfrm>
            <a:custGeom>
              <a:avLst/>
              <a:gdLst>
                <a:gd name="connsiteX0" fmla="*/ 0 w 1933200"/>
                <a:gd name="connsiteY0" fmla="*/ 1933200 h 1933200"/>
                <a:gd name="connsiteX1" fmla="*/ 966600 w 1933200"/>
                <a:gd name="connsiteY1" fmla="*/ 0 h 1933200"/>
                <a:gd name="connsiteX2" fmla="*/ 1933200 w 1933200"/>
                <a:gd name="connsiteY2" fmla="*/ 1933200 h 1933200"/>
                <a:gd name="connsiteX3" fmla="*/ 0 w 1933200"/>
                <a:gd name="connsiteY3" fmla="*/ 1933200 h 1933200"/>
                <a:gd name="connsiteX0" fmla="*/ 21066 w 1954266"/>
                <a:gd name="connsiteY0" fmla="*/ 1933200 h 2174850"/>
                <a:gd name="connsiteX1" fmla="*/ 987666 w 1954266"/>
                <a:gd name="connsiteY1" fmla="*/ 0 h 2174850"/>
                <a:gd name="connsiteX2" fmla="*/ 1954266 w 1954266"/>
                <a:gd name="connsiteY2" fmla="*/ 1933200 h 2174850"/>
                <a:gd name="connsiteX3" fmla="*/ 21066 w 1954266"/>
                <a:gd name="connsiteY3" fmla="*/ 1933200 h 2174850"/>
                <a:gd name="connsiteX0" fmla="*/ 21066 w 1987907"/>
                <a:gd name="connsiteY0" fmla="*/ 1933200 h 2305244"/>
                <a:gd name="connsiteX1" fmla="*/ 987666 w 1987907"/>
                <a:gd name="connsiteY1" fmla="*/ 0 h 2305244"/>
                <a:gd name="connsiteX2" fmla="*/ 1954266 w 1987907"/>
                <a:gd name="connsiteY2" fmla="*/ 1933200 h 2305244"/>
                <a:gd name="connsiteX3" fmla="*/ 21066 w 1987907"/>
                <a:gd name="connsiteY3" fmla="*/ 1933200 h 2305244"/>
                <a:gd name="connsiteX0" fmla="*/ 21066 w 2106370"/>
                <a:gd name="connsiteY0" fmla="*/ 1933200 h 2094339"/>
                <a:gd name="connsiteX1" fmla="*/ 987666 w 2106370"/>
                <a:gd name="connsiteY1" fmla="*/ 0 h 2094339"/>
                <a:gd name="connsiteX2" fmla="*/ 1954266 w 2106370"/>
                <a:gd name="connsiteY2" fmla="*/ 1933200 h 2094339"/>
                <a:gd name="connsiteX3" fmla="*/ 21066 w 2106370"/>
                <a:gd name="connsiteY3" fmla="*/ 1933200 h 2094339"/>
                <a:gd name="connsiteX0" fmla="*/ 21066 w 1959199"/>
                <a:gd name="connsiteY0" fmla="*/ 1933200 h 2397819"/>
                <a:gd name="connsiteX1" fmla="*/ 987666 w 1959199"/>
                <a:gd name="connsiteY1" fmla="*/ 0 h 2397819"/>
                <a:gd name="connsiteX2" fmla="*/ 1954266 w 1959199"/>
                <a:gd name="connsiteY2" fmla="*/ 1933200 h 2397819"/>
                <a:gd name="connsiteX3" fmla="*/ 21066 w 1959199"/>
                <a:gd name="connsiteY3" fmla="*/ 1933200 h 2397819"/>
                <a:gd name="connsiteX0" fmla="*/ 25441 w 1963574"/>
                <a:gd name="connsiteY0" fmla="*/ 1933200 h 2491116"/>
                <a:gd name="connsiteX1" fmla="*/ 992041 w 1963574"/>
                <a:gd name="connsiteY1" fmla="*/ 0 h 2491116"/>
                <a:gd name="connsiteX2" fmla="*/ 1958641 w 1963574"/>
                <a:gd name="connsiteY2" fmla="*/ 1933200 h 2491116"/>
                <a:gd name="connsiteX3" fmla="*/ 25441 w 1963574"/>
                <a:gd name="connsiteY3" fmla="*/ 1933200 h 2491116"/>
                <a:gd name="connsiteX0" fmla="*/ 25441 w 1963574"/>
                <a:gd name="connsiteY0" fmla="*/ 1949156 h 2507072"/>
                <a:gd name="connsiteX1" fmla="*/ 992041 w 1963574"/>
                <a:gd name="connsiteY1" fmla="*/ 15956 h 2507072"/>
                <a:gd name="connsiteX2" fmla="*/ 1958641 w 1963574"/>
                <a:gd name="connsiteY2" fmla="*/ 1949156 h 2507072"/>
                <a:gd name="connsiteX3" fmla="*/ 25441 w 1963574"/>
                <a:gd name="connsiteY3" fmla="*/ 1949156 h 2507072"/>
                <a:gd name="connsiteX0" fmla="*/ 136131 w 2074264"/>
                <a:gd name="connsiteY0" fmla="*/ 1951734 h 2594431"/>
                <a:gd name="connsiteX1" fmla="*/ 1102731 w 2074264"/>
                <a:gd name="connsiteY1" fmla="*/ 18534 h 2594431"/>
                <a:gd name="connsiteX2" fmla="*/ 2069331 w 2074264"/>
                <a:gd name="connsiteY2" fmla="*/ 1951734 h 2594431"/>
                <a:gd name="connsiteX3" fmla="*/ 136131 w 2074264"/>
                <a:gd name="connsiteY3" fmla="*/ 1951734 h 2594431"/>
                <a:gd name="connsiteX0" fmla="*/ 136540 w 2075993"/>
                <a:gd name="connsiteY0" fmla="*/ 1951734 h 2609294"/>
                <a:gd name="connsiteX1" fmla="*/ 1103140 w 2075993"/>
                <a:gd name="connsiteY1" fmla="*/ 18534 h 2609294"/>
                <a:gd name="connsiteX2" fmla="*/ 2069740 w 2075993"/>
                <a:gd name="connsiteY2" fmla="*/ 1951734 h 2609294"/>
                <a:gd name="connsiteX3" fmla="*/ 136540 w 2075993"/>
                <a:gd name="connsiteY3" fmla="*/ 1951734 h 2609294"/>
                <a:gd name="connsiteX0" fmla="*/ 114088 w 2112229"/>
                <a:gd name="connsiteY0" fmla="*/ 1951734 h 2736977"/>
                <a:gd name="connsiteX1" fmla="*/ 1080688 w 2112229"/>
                <a:gd name="connsiteY1" fmla="*/ 18534 h 2736977"/>
                <a:gd name="connsiteX2" fmla="*/ 2047288 w 2112229"/>
                <a:gd name="connsiteY2" fmla="*/ 1951734 h 2736977"/>
                <a:gd name="connsiteX3" fmla="*/ 114088 w 2112229"/>
                <a:gd name="connsiteY3" fmla="*/ 1951734 h 2736977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26979 w 2067080"/>
                <a:gd name="connsiteY0" fmla="*/ 1933200 h 2774627"/>
                <a:gd name="connsiteX1" fmla="*/ 1093579 w 2067080"/>
                <a:gd name="connsiteY1" fmla="*/ 0 h 2774627"/>
                <a:gd name="connsiteX2" fmla="*/ 2060179 w 2067080"/>
                <a:gd name="connsiteY2" fmla="*/ 1933200 h 2774627"/>
                <a:gd name="connsiteX3" fmla="*/ 126979 w 2067080"/>
                <a:gd name="connsiteY3" fmla="*/ 1933200 h 2774627"/>
                <a:gd name="connsiteX0" fmla="*/ 109074 w 2146485"/>
                <a:gd name="connsiteY0" fmla="*/ 1933200 h 2579597"/>
                <a:gd name="connsiteX1" fmla="*/ 1075674 w 2146485"/>
                <a:gd name="connsiteY1" fmla="*/ 0 h 2579597"/>
                <a:gd name="connsiteX2" fmla="*/ 2042274 w 2146485"/>
                <a:gd name="connsiteY2" fmla="*/ 1933200 h 2579597"/>
                <a:gd name="connsiteX3" fmla="*/ 109074 w 2146485"/>
                <a:gd name="connsiteY3" fmla="*/ 1933200 h 2579597"/>
                <a:gd name="connsiteX0" fmla="*/ 144255 w 2023842"/>
                <a:gd name="connsiteY0" fmla="*/ 2031523 h 2464607"/>
                <a:gd name="connsiteX1" fmla="*/ 1002700 w 2023842"/>
                <a:gd name="connsiteY1" fmla="*/ 0 h 2464607"/>
                <a:gd name="connsiteX2" fmla="*/ 1969300 w 2023842"/>
                <a:gd name="connsiteY2" fmla="*/ 1933200 h 2464607"/>
                <a:gd name="connsiteX3" fmla="*/ 144255 w 2023842"/>
                <a:gd name="connsiteY3" fmla="*/ 2031523 h 2464607"/>
                <a:gd name="connsiteX0" fmla="*/ 13859 w 1843456"/>
                <a:gd name="connsiteY0" fmla="*/ 2031523 h 2606642"/>
                <a:gd name="connsiteX1" fmla="*/ 872304 w 1843456"/>
                <a:gd name="connsiteY1" fmla="*/ 0 h 2606642"/>
                <a:gd name="connsiteX2" fmla="*/ 1779910 w 1843456"/>
                <a:gd name="connsiteY2" fmla="*/ 2473974 h 2606642"/>
                <a:gd name="connsiteX3" fmla="*/ 13859 w 1843456"/>
                <a:gd name="connsiteY3" fmla="*/ 2031523 h 2606642"/>
                <a:gd name="connsiteX0" fmla="*/ 12743 w 1958219"/>
                <a:gd name="connsiteY0" fmla="*/ 2100349 h 2625597"/>
                <a:gd name="connsiteX1" fmla="*/ 979343 w 1958219"/>
                <a:gd name="connsiteY1" fmla="*/ 0 h 2625597"/>
                <a:gd name="connsiteX2" fmla="*/ 1886949 w 1958219"/>
                <a:gd name="connsiteY2" fmla="*/ 2473974 h 2625597"/>
                <a:gd name="connsiteX3" fmla="*/ 12743 w 1958219"/>
                <a:gd name="connsiteY3" fmla="*/ 2100349 h 2625597"/>
                <a:gd name="connsiteX0" fmla="*/ 13689 w 1959165"/>
                <a:gd name="connsiteY0" fmla="*/ 2100349 h 2637554"/>
                <a:gd name="connsiteX1" fmla="*/ 980289 w 1959165"/>
                <a:gd name="connsiteY1" fmla="*/ 0 h 2637554"/>
                <a:gd name="connsiteX2" fmla="*/ 1887895 w 1959165"/>
                <a:gd name="connsiteY2" fmla="*/ 2473974 h 2637554"/>
                <a:gd name="connsiteX3" fmla="*/ 13689 w 1959165"/>
                <a:gd name="connsiteY3" fmla="*/ 2100349 h 2637554"/>
                <a:gd name="connsiteX0" fmla="*/ 16398 w 2112092"/>
                <a:gd name="connsiteY0" fmla="*/ 2100349 h 2563335"/>
                <a:gd name="connsiteX1" fmla="*/ 982998 w 2112092"/>
                <a:gd name="connsiteY1" fmla="*/ 0 h 2563335"/>
                <a:gd name="connsiteX2" fmla="*/ 1890604 w 2112092"/>
                <a:gd name="connsiteY2" fmla="*/ 2473974 h 2563335"/>
                <a:gd name="connsiteX3" fmla="*/ 16398 w 2112092"/>
                <a:gd name="connsiteY3" fmla="*/ 2100349 h 2563335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10561"/>
                <a:gd name="connsiteY0" fmla="*/ 2100349 h 2605374"/>
                <a:gd name="connsiteX1" fmla="*/ 1044868 w 2110561"/>
                <a:gd name="connsiteY1" fmla="*/ 0 h 2605374"/>
                <a:gd name="connsiteX2" fmla="*/ 1952474 w 2110561"/>
                <a:gd name="connsiteY2" fmla="*/ 2473974 h 2605374"/>
                <a:gd name="connsiteX3" fmla="*/ 78268 w 2110561"/>
                <a:gd name="connsiteY3" fmla="*/ 2100349 h 2605374"/>
                <a:gd name="connsiteX0" fmla="*/ 73556 w 2048174"/>
                <a:gd name="connsiteY0" fmla="*/ 2100349 h 2799138"/>
                <a:gd name="connsiteX1" fmla="*/ 1040156 w 2048174"/>
                <a:gd name="connsiteY1" fmla="*/ 0 h 2799138"/>
                <a:gd name="connsiteX2" fmla="*/ 1947762 w 2048174"/>
                <a:gd name="connsiteY2" fmla="*/ 2473974 h 2799138"/>
                <a:gd name="connsiteX3" fmla="*/ 73556 w 2048174"/>
                <a:gd name="connsiteY3" fmla="*/ 2100349 h 2799138"/>
                <a:gd name="connsiteX0" fmla="*/ 61554 w 1939612"/>
                <a:gd name="connsiteY0" fmla="*/ 2100349 h 2964462"/>
                <a:gd name="connsiteX1" fmla="*/ 1028154 w 1939612"/>
                <a:gd name="connsiteY1" fmla="*/ 0 h 2964462"/>
                <a:gd name="connsiteX2" fmla="*/ 1935760 w 1939612"/>
                <a:gd name="connsiteY2" fmla="*/ 2473974 h 2964462"/>
                <a:gd name="connsiteX3" fmla="*/ 61554 w 1939612"/>
                <a:gd name="connsiteY3" fmla="*/ 2100349 h 2964462"/>
                <a:gd name="connsiteX0" fmla="*/ 70977 w 2013032"/>
                <a:gd name="connsiteY0" fmla="*/ 2100349 h 3160688"/>
                <a:gd name="connsiteX1" fmla="*/ 1037577 w 2013032"/>
                <a:gd name="connsiteY1" fmla="*/ 0 h 3160688"/>
                <a:gd name="connsiteX2" fmla="*/ 1945183 w 2013032"/>
                <a:gd name="connsiteY2" fmla="*/ 2473974 h 3160688"/>
                <a:gd name="connsiteX3" fmla="*/ 70977 w 2013032"/>
                <a:gd name="connsiteY3" fmla="*/ 2100349 h 3160688"/>
                <a:gd name="connsiteX0" fmla="*/ 70977 w 2075582"/>
                <a:gd name="connsiteY0" fmla="*/ 2100349 h 3160688"/>
                <a:gd name="connsiteX1" fmla="*/ 1037577 w 2075582"/>
                <a:gd name="connsiteY1" fmla="*/ 0 h 3160688"/>
                <a:gd name="connsiteX2" fmla="*/ 1945183 w 2075582"/>
                <a:gd name="connsiteY2" fmla="*/ 2473974 h 3160688"/>
                <a:gd name="connsiteX3" fmla="*/ 70977 w 2075582"/>
                <a:gd name="connsiteY3" fmla="*/ 2100349 h 3160688"/>
                <a:gd name="connsiteX0" fmla="*/ 213954 w 2218559"/>
                <a:gd name="connsiteY0" fmla="*/ 2100349 h 3075558"/>
                <a:gd name="connsiteX1" fmla="*/ 1180554 w 2218559"/>
                <a:gd name="connsiteY1" fmla="*/ 0 h 3075558"/>
                <a:gd name="connsiteX2" fmla="*/ 2088160 w 2218559"/>
                <a:gd name="connsiteY2" fmla="*/ 2473974 h 3075558"/>
                <a:gd name="connsiteX3" fmla="*/ 213954 w 2218559"/>
                <a:gd name="connsiteY3" fmla="*/ 2100349 h 3075558"/>
                <a:gd name="connsiteX0" fmla="*/ 224108 w 2298222"/>
                <a:gd name="connsiteY0" fmla="*/ 2100349 h 2919187"/>
                <a:gd name="connsiteX1" fmla="*/ 1190708 w 2298222"/>
                <a:gd name="connsiteY1" fmla="*/ 0 h 2919187"/>
                <a:gd name="connsiteX2" fmla="*/ 2098314 w 2298222"/>
                <a:gd name="connsiteY2" fmla="*/ 2473974 h 2919187"/>
                <a:gd name="connsiteX3" fmla="*/ 224108 w 2298222"/>
                <a:gd name="connsiteY3" fmla="*/ 2100349 h 2919187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411300"/>
                <a:gd name="connsiteY0" fmla="*/ 2100349 h 2867196"/>
                <a:gd name="connsiteX1" fmla="*/ 1196120 w 2411300"/>
                <a:gd name="connsiteY1" fmla="*/ 0 h 2867196"/>
                <a:gd name="connsiteX2" fmla="*/ 2103726 w 2411300"/>
                <a:gd name="connsiteY2" fmla="*/ 2473974 h 2867196"/>
                <a:gd name="connsiteX3" fmla="*/ 229520 w 2411300"/>
                <a:gd name="connsiteY3" fmla="*/ 2100349 h 2867196"/>
                <a:gd name="connsiteX0" fmla="*/ 246472 w 2527883"/>
                <a:gd name="connsiteY0" fmla="*/ 2100349 h 2529006"/>
                <a:gd name="connsiteX1" fmla="*/ 1213072 w 2527883"/>
                <a:gd name="connsiteY1" fmla="*/ 0 h 2529006"/>
                <a:gd name="connsiteX2" fmla="*/ 2120678 w 2527883"/>
                <a:gd name="connsiteY2" fmla="*/ 2473974 h 2529006"/>
                <a:gd name="connsiteX3" fmla="*/ 246472 w 2527883"/>
                <a:gd name="connsiteY3" fmla="*/ 2100349 h 2529006"/>
                <a:gd name="connsiteX0" fmla="*/ 17153 w 2298564"/>
                <a:gd name="connsiteY0" fmla="*/ 2100349 h 2538347"/>
                <a:gd name="connsiteX1" fmla="*/ 983753 w 2298564"/>
                <a:gd name="connsiteY1" fmla="*/ 0 h 2538347"/>
                <a:gd name="connsiteX2" fmla="*/ 1891359 w 2298564"/>
                <a:gd name="connsiteY2" fmla="*/ 2473974 h 2538347"/>
                <a:gd name="connsiteX3" fmla="*/ 17153 w 2298564"/>
                <a:gd name="connsiteY3" fmla="*/ 2100349 h 2538347"/>
                <a:gd name="connsiteX0" fmla="*/ 8475 w 2289886"/>
                <a:gd name="connsiteY0" fmla="*/ 2100349 h 2571921"/>
                <a:gd name="connsiteX1" fmla="*/ 975075 w 2289886"/>
                <a:gd name="connsiteY1" fmla="*/ 0 h 2571921"/>
                <a:gd name="connsiteX2" fmla="*/ 1882681 w 2289886"/>
                <a:gd name="connsiteY2" fmla="*/ 2473974 h 2571921"/>
                <a:gd name="connsiteX3" fmla="*/ 8475 w 2289886"/>
                <a:gd name="connsiteY3" fmla="*/ 2100349 h 2571921"/>
                <a:gd name="connsiteX0" fmla="*/ 4823 w 2072009"/>
                <a:gd name="connsiteY0" fmla="*/ 2100349 h 2733252"/>
                <a:gd name="connsiteX1" fmla="*/ 971423 w 2072009"/>
                <a:gd name="connsiteY1" fmla="*/ 0 h 2733252"/>
                <a:gd name="connsiteX2" fmla="*/ 1544733 w 2072009"/>
                <a:gd name="connsiteY2" fmla="*/ 2680451 h 2733252"/>
                <a:gd name="connsiteX3" fmla="*/ 4823 w 2072009"/>
                <a:gd name="connsiteY3" fmla="*/ 2100349 h 2733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2009" h="2733252">
                  <a:moveTo>
                    <a:pt x="4823" y="2100349"/>
                  </a:moveTo>
                  <a:cubicBezTo>
                    <a:pt x="-90729" y="1653607"/>
                    <a:pt x="1268656" y="1150375"/>
                    <a:pt x="971423" y="0"/>
                  </a:cubicBezTo>
                  <a:cubicBezTo>
                    <a:pt x="2385003" y="1342490"/>
                    <a:pt x="2276104" y="2497541"/>
                    <a:pt x="1544733" y="2680451"/>
                  </a:cubicBezTo>
                  <a:cubicBezTo>
                    <a:pt x="813362" y="2863361"/>
                    <a:pt x="100375" y="2547091"/>
                    <a:pt x="4823" y="210034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15000"/>
                  </a:schemeClr>
                </a:gs>
                <a:gs pos="0">
                  <a:schemeClr val="bg1">
                    <a:alpha val="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43" name="Isosceles Triangle 1">
              <a:extLst>
                <a:ext uri="{FF2B5EF4-FFF2-40B4-BE49-F238E27FC236}">
                  <a16:creationId xmlns:a16="http://schemas.microsoft.com/office/drawing/2014/main" id="{6E009488-FF37-5824-46AA-C2EA345E4FA6}"/>
                </a:ext>
              </a:extLst>
            </p:cNvPr>
            <p:cNvSpPr/>
            <p:nvPr/>
          </p:nvSpPr>
          <p:spPr>
            <a:xfrm rot="7103589">
              <a:off x="2341903" y="4628148"/>
              <a:ext cx="329812" cy="1140213"/>
            </a:xfrm>
            <a:custGeom>
              <a:avLst/>
              <a:gdLst>
                <a:gd name="connsiteX0" fmla="*/ 0 w 1933200"/>
                <a:gd name="connsiteY0" fmla="*/ 1933200 h 1933200"/>
                <a:gd name="connsiteX1" fmla="*/ 966600 w 1933200"/>
                <a:gd name="connsiteY1" fmla="*/ 0 h 1933200"/>
                <a:gd name="connsiteX2" fmla="*/ 1933200 w 1933200"/>
                <a:gd name="connsiteY2" fmla="*/ 1933200 h 1933200"/>
                <a:gd name="connsiteX3" fmla="*/ 0 w 1933200"/>
                <a:gd name="connsiteY3" fmla="*/ 1933200 h 1933200"/>
                <a:gd name="connsiteX0" fmla="*/ 21066 w 1954266"/>
                <a:gd name="connsiteY0" fmla="*/ 1933200 h 2174850"/>
                <a:gd name="connsiteX1" fmla="*/ 987666 w 1954266"/>
                <a:gd name="connsiteY1" fmla="*/ 0 h 2174850"/>
                <a:gd name="connsiteX2" fmla="*/ 1954266 w 1954266"/>
                <a:gd name="connsiteY2" fmla="*/ 1933200 h 2174850"/>
                <a:gd name="connsiteX3" fmla="*/ 21066 w 1954266"/>
                <a:gd name="connsiteY3" fmla="*/ 1933200 h 2174850"/>
                <a:gd name="connsiteX0" fmla="*/ 21066 w 1987907"/>
                <a:gd name="connsiteY0" fmla="*/ 1933200 h 2305244"/>
                <a:gd name="connsiteX1" fmla="*/ 987666 w 1987907"/>
                <a:gd name="connsiteY1" fmla="*/ 0 h 2305244"/>
                <a:gd name="connsiteX2" fmla="*/ 1954266 w 1987907"/>
                <a:gd name="connsiteY2" fmla="*/ 1933200 h 2305244"/>
                <a:gd name="connsiteX3" fmla="*/ 21066 w 1987907"/>
                <a:gd name="connsiteY3" fmla="*/ 1933200 h 2305244"/>
                <a:gd name="connsiteX0" fmla="*/ 21066 w 2106370"/>
                <a:gd name="connsiteY0" fmla="*/ 1933200 h 2094339"/>
                <a:gd name="connsiteX1" fmla="*/ 987666 w 2106370"/>
                <a:gd name="connsiteY1" fmla="*/ 0 h 2094339"/>
                <a:gd name="connsiteX2" fmla="*/ 1954266 w 2106370"/>
                <a:gd name="connsiteY2" fmla="*/ 1933200 h 2094339"/>
                <a:gd name="connsiteX3" fmla="*/ 21066 w 2106370"/>
                <a:gd name="connsiteY3" fmla="*/ 1933200 h 2094339"/>
                <a:gd name="connsiteX0" fmla="*/ 21066 w 1959199"/>
                <a:gd name="connsiteY0" fmla="*/ 1933200 h 2397819"/>
                <a:gd name="connsiteX1" fmla="*/ 987666 w 1959199"/>
                <a:gd name="connsiteY1" fmla="*/ 0 h 2397819"/>
                <a:gd name="connsiteX2" fmla="*/ 1954266 w 1959199"/>
                <a:gd name="connsiteY2" fmla="*/ 1933200 h 2397819"/>
                <a:gd name="connsiteX3" fmla="*/ 21066 w 1959199"/>
                <a:gd name="connsiteY3" fmla="*/ 1933200 h 2397819"/>
                <a:gd name="connsiteX0" fmla="*/ 25441 w 1963574"/>
                <a:gd name="connsiteY0" fmla="*/ 1933200 h 2491116"/>
                <a:gd name="connsiteX1" fmla="*/ 992041 w 1963574"/>
                <a:gd name="connsiteY1" fmla="*/ 0 h 2491116"/>
                <a:gd name="connsiteX2" fmla="*/ 1958641 w 1963574"/>
                <a:gd name="connsiteY2" fmla="*/ 1933200 h 2491116"/>
                <a:gd name="connsiteX3" fmla="*/ 25441 w 1963574"/>
                <a:gd name="connsiteY3" fmla="*/ 1933200 h 2491116"/>
                <a:gd name="connsiteX0" fmla="*/ 25441 w 1963574"/>
                <a:gd name="connsiteY0" fmla="*/ 1949156 h 2507072"/>
                <a:gd name="connsiteX1" fmla="*/ 992041 w 1963574"/>
                <a:gd name="connsiteY1" fmla="*/ 15956 h 2507072"/>
                <a:gd name="connsiteX2" fmla="*/ 1958641 w 1963574"/>
                <a:gd name="connsiteY2" fmla="*/ 1949156 h 2507072"/>
                <a:gd name="connsiteX3" fmla="*/ 25441 w 1963574"/>
                <a:gd name="connsiteY3" fmla="*/ 1949156 h 2507072"/>
                <a:gd name="connsiteX0" fmla="*/ 136131 w 2074264"/>
                <a:gd name="connsiteY0" fmla="*/ 1951734 h 2594431"/>
                <a:gd name="connsiteX1" fmla="*/ 1102731 w 2074264"/>
                <a:gd name="connsiteY1" fmla="*/ 18534 h 2594431"/>
                <a:gd name="connsiteX2" fmla="*/ 2069331 w 2074264"/>
                <a:gd name="connsiteY2" fmla="*/ 1951734 h 2594431"/>
                <a:gd name="connsiteX3" fmla="*/ 136131 w 2074264"/>
                <a:gd name="connsiteY3" fmla="*/ 1951734 h 2594431"/>
                <a:gd name="connsiteX0" fmla="*/ 136540 w 2075993"/>
                <a:gd name="connsiteY0" fmla="*/ 1951734 h 2609294"/>
                <a:gd name="connsiteX1" fmla="*/ 1103140 w 2075993"/>
                <a:gd name="connsiteY1" fmla="*/ 18534 h 2609294"/>
                <a:gd name="connsiteX2" fmla="*/ 2069740 w 2075993"/>
                <a:gd name="connsiteY2" fmla="*/ 1951734 h 2609294"/>
                <a:gd name="connsiteX3" fmla="*/ 136540 w 2075993"/>
                <a:gd name="connsiteY3" fmla="*/ 1951734 h 2609294"/>
                <a:gd name="connsiteX0" fmla="*/ 114088 w 2112229"/>
                <a:gd name="connsiteY0" fmla="*/ 1951734 h 2736977"/>
                <a:gd name="connsiteX1" fmla="*/ 1080688 w 2112229"/>
                <a:gd name="connsiteY1" fmla="*/ 18534 h 2736977"/>
                <a:gd name="connsiteX2" fmla="*/ 2047288 w 2112229"/>
                <a:gd name="connsiteY2" fmla="*/ 1951734 h 2736977"/>
                <a:gd name="connsiteX3" fmla="*/ 114088 w 2112229"/>
                <a:gd name="connsiteY3" fmla="*/ 1951734 h 2736977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26979 w 2067080"/>
                <a:gd name="connsiteY0" fmla="*/ 1933200 h 2774627"/>
                <a:gd name="connsiteX1" fmla="*/ 1093579 w 2067080"/>
                <a:gd name="connsiteY1" fmla="*/ 0 h 2774627"/>
                <a:gd name="connsiteX2" fmla="*/ 2060179 w 2067080"/>
                <a:gd name="connsiteY2" fmla="*/ 1933200 h 2774627"/>
                <a:gd name="connsiteX3" fmla="*/ 126979 w 2067080"/>
                <a:gd name="connsiteY3" fmla="*/ 1933200 h 2774627"/>
                <a:gd name="connsiteX0" fmla="*/ 109074 w 2146485"/>
                <a:gd name="connsiteY0" fmla="*/ 1933200 h 2579597"/>
                <a:gd name="connsiteX1" fmla="*/ 1075674 w 2146485"/>
                <a:gd name="connsiteY1" fmla="*/ 0 h 2579597"/>
                <a:gd name="connsiteX2" fmla="*/ 2042274 w 2146485"/>
                <a:gd name="connsiteY2" fmla="*/ 1933200 h 2579597"/>
                <a:gd name="connsiteX3" fmla="*/ 109074 w 2146485"/>
                <a:gd name="connsiteY3" fmla="*/ 1933200 h 2579597"/>
                <a:gd name="connsiteX0" fmla="*/ 144255 w 2023842"/>
                <a:gd name="connsiteY0" fmla="*/ 2031523 h 2464607"/>
                <a:gd name="connsiteX1" fmla="*/ 1002700 w 2023842"/>
                <a:gd name="connsiteY1" fmla="*/ 0 h 2464607"/>
                <a:gd name="connsiteX2" fmla="*/ 1969300 w 2023842"/>
                <a:gd name="connsiteY2" fmla="*/ 1933200 h 2464607"/>
                <a:gd name="connsiteX3" fmla="*/ 144255 w 2023842"/>
                <a:gd name="connsiteY3" fmla="*/ 2031523 h 2464607"/>
                <a:gd name="connsiteX0" fmla="*/ 13859 w 1843456"/>
                <a:gd name="connsiteY0" fmla="*/ 2031523 h 2606642"/>
                <a:gd name="connsiteX1" fmla="*/ 872304 w 1843456"/>
                <a:gd name="connsiteY1" fmla="*/ 0 h 2606642"/>
                <a:gd name="connsiteX2" fmla="*/ 1779910 w 1843456"/>
                <a:gd name="connsiteY2" fmla="*/ 2473974 h 2606642"/>
                <a:gd name="connsiteX3" fmla="*/ 13859 w 1843456"/>
                <a:gd name="connsiteY3" fmla="*/ 2031523 h 2606642"/>
                <a:gd name="connsiteX0" fmla="*/ 12743 w 1958219"/>
                <a:gd name="connsiteY0" fmla="*/ 2100349 h 2625597"/>
                <a:gd name="connsiteX1" fmla="*/ 979343 w 1958219"/>
                <a:gd name="connsiteY1" fmla="*/ 0 h 2625597"/>
                <a:gd name="connsiteX2" fmla="*/ 1886949 w 1958219"/>
                <a:gd name="connsiteY2" fmla="*/ 2473974 h 2625597"/>
                <a:gd name="connsiteX3" fmla="*/ 12743 w 1958219"/>
                <a:gd name="connsiteY3" fmla="*/ 2100349 h 2625597"/>
                <a:gd name="connsiteX0" fmla="*/ 13689 w 1959165"/>
                <a:gd name="connsiteY0" fmla="*/ 2100349 h 2637554"/>
                <a:gd name="connsiteX1" fmla="*/ 980289 w 1959165"/>
                <a:gd name="connsiteY1" fmla="*/ 0 h 2637554"/>
                <a:gd name="connsiteX2" fmla="*/ 1887895 w 1959165"/>
                <a:gd name="connsiteY2" fmla="*/ 2473974 h 2637554"/>
                <a:gd name="connsiteX3" fmla="*/ 13689 w 1959165"/>
                <a:gd name="connsiteY3" fmla="*/ 2100349 h 2637554"/>
                <a:gd name="connsiteX0" fmla="*/ 16398 w 2112092"/>
                <a:gd name="connsiteY0" fmla="*/ 2100349 h 2563335"/>
                <a:gd name="connsiteX1" fmla="*/ 982998 w 2112092"/>
                <a:gd name="connsiteY1" fmla="*/ 0 h 2563335"/>
                <a:gd name="connsiteX2" fmla="*/ 1890604 w 2112092"/>
                <a:gd name="connsiteY2" fmla="*/ 2473974 h 2563335"/>
                <a:gd name="connsiteX3" fmla="*/ 16398 w 2112092"/>
                <a:gd name="connsiteY3" fmla="*/ 2100349 h 2563335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10561"/>
                <a:gd name="connsiteY0" fmla="*/ 2100349 h 2605374"/>
                <a:gd name="connsiteX1" fmla="*/ 1044868 w 2110561"/>
                <a:gd name="connsiteY1" fmla="*/ 0 h 2605374"/>
                <a:gd name="connsiteX2" fmla="*/ 1952474 w 2110561"/>
                <a:gd name="connsiteY2" fmla="*/ 2473974 h 2605374"/>
                <a:gd name="connsiteX3" fmla="*/ 78268 w 2110561"/>
                <a:gd name="connsiteY3" fmla="*/ 2100349 h 2605374"/>
                <a:gd name="connsiteX0" fmla="*/ 73556 w 2048174"/>
                <a:gd name="connsiteY0" fmla="*/ 2100349 h 2799138"/>
                <a:gd name="connsiteX1" fmla="*/ 1040156 w 2048174"/>
                <a:gd name="connsiteY1" fmla="*/ 0 h 2799138"/>
                <a:gd name="connsiteX2" fmla="*/ 1947762 w 2048174"/>
                <a:gd name="connsiteY2" fmla="*/ 2473974 h 2799138"/>
                <a:gd name="connsiteX3" fmla="*/ 73556 w 2048174"/>
                <a:gd name="connsiteY3" fmla="*/ 2100349 h 2799138"/>
                <a:gd name="connsiteX0" fmla="*/ 61554 w 1939612"/>
                <a:gd name="connsiteY0" fmla="*/ 2100349 h 2964462"/>
                <a:gd name="connsiteX1" fmla="*/ 1028154 w 1939612"/>
                <a:gd name="connsiteY1" fmla="*/ 0 h 2964462"/>
                <a:gd name="connsiteX2" fmla="*/ 1935760 w 1939612"/>
                <a:gd name="connsiteY2" fmla="*/ 2473974 h 2964462"/>
                <a:gd name="connsiteX3" fmla="*/ 61554 w 1939612"/>
                <a:gd name="connsiteY3" fmla="*/ 2100349 h 2964462"/>
                <a:gd name="connsiteX0" fmla="*/ 70977 w 2013032"/>
                <a:gd name="connsiteY0" fmla="*/ 2100349 h 3160688"/>
                <a:gd name="connsiteX1" fmla="*/ 1037577 w 2013032"/>
                <a:gd name="connsiteY1" fmla="*/ 0 h 3160688"/>
                <a:gd name="connsiteX2" fmla="*/ 1945183 w 2013032"/>
                <a:gd name="connsiteY2" fmla="*/ 2473974 h 3160688"/>
                <a:gd name="connsiteX3" fmla="*/ 70977 w 2013032"/>
                <a:gd name="connsiteY3" fmla="*/ 2100349 h 3160688"/>
                <a:gd name="connsiteX0" fmla="*/ 70977 w 2075582"/>
                <a:gd name="connsiteY0" fmla="*/ 2100349 h 3160688"/>
                <a:gd name="connsiteX1" fmla="*/ 1037577 w 2075582"/>
                <a:gd name="connsiteY1" fmla="*/ 0 h 3160688"/>
                <a:gd name="connsiteX2" fmla="*/ 1945183 w 2075582"/>
                <a:gd name="connsiteY2" fmla="*/ 2473974 h 3160688"/>
                <a:gd name="connsiteX3" fmla="*/ 70977 w 2075582"/>
                <a:gd name="connsiteY3" fmla="*/ 2100349 h 3160688"/>
                <a:gd name="connsiteX0" fmla="*/ 213954 w 2218559"/>
                <a:gd name="connsiteY0" fmla="*/ 2100349 h 3075558"/>
                <a:gd name="connsiteX1" fmla="*/ 1180554 w 2218559"/>
                <a:gd name="connsiteY1" fmla="*/ 0 h 3075558"/>
                <a:gd name="connsiteX2" fmla="*/ 2088160 w 2218559"/>
                <a:gd name="connsiteY2" fmla="*/ 2473974 h 3075558"/>
                <a:gd name="connsiteX3" fmla="*/ 213954 w 2218559"/>
                <a:gd name="connsiteY3" fmla="*/ 2100349 h 3075558"/>
                <a:gd name="connsiteX0" fmla="*/ 224108 w 2298222"/>
                <a:gd name="connsiteY0" fmla="*/ 2100349 h 2919187"/>
                <a:gd name="connsiteX1" fmla="*/ 1190708 w 2298222"/>
                <a:gd name="connsiteY1" fmla="*/ 0 h 2919187"/>
                <a:gd name="connsiteX2" fmla="*/ 2098314 w 2298222"/>
                <a:gd name="connsiteY2" fmla="*/ 2473974 h 2919187"/>
                <a:gd name="connsiteX3" fmla="*/ 224108 w 2298222"/>
                <a:gd name="connsiteY3" fmla="*/ 2100349 h 2919187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411300"/>
                <a:gd name="connsiteY0" fmla="*/ 2100349 h 2867196"/>
                <a:gd name="connsiteX1" fmla="*/ 1196120 w 2411300"/>
                <a:gd name="connsiteY1" fmla="*/ 0 h 2867196"/>
                <a:gd name="connsiteX2" fmla="*/ 2103726 w 2411300"/>
                <a:gd name="connsiteY2" fmla="*/ 2473974 h 2867196"/>
                <a:gd name="connsiteX3" fmla="*/ 229520 w 2411300"/>
                <a:gd name="connsiteY3" fmla="*/ 2100349 h 2867196"/>
                <a:gd name="connsiteX0" fmla="*/ 246472 w 2527883"/>
                <a:gd name="connsiteY0" fmla="*/ 2100349 h 2529006"/>
                <a:gd name="connsiteX1" fmla="*/ 1213072 w 2527883"/>
                <a:gd name="connsiteY1" fmla="*/ 0 h 2529006"/>
                <a:gd name="connsiteX2" fmla="*/ 2120678 w 2527883"/>
                <a:gd name="connsiteY2" fmla="*/ 2473974 h 2529006"/>
                <a:gd name="connsiteX3" fmla="*/ 246472 w 2527883"/>
                <a:gd name="connsiteY3" fmla="*/ 2100349 h 2529006"/>
                <a:gd name="connsiteX0" fmla="*/ 17153 w 2298564"/>
                <a:gd name="connsiteY0" fmla="*/ 2100349 h 2538347"/>
                <a:gd name="connsiteX1" fmla="*/ 983753 w 2298564"/>
                <a:gd name="connsiteY1" fmla="*/ 0 h 2538347"/>
                <a:gd name="connsiteX2" fmla="*/ 1891359 w 2298564"/>
                <a:gd name="connsiteY2" fmla="*/ 2473974 h 2538347"/>
                <a:gd name="connsiteX3" fmla="*/ 17153 w 2298564"/>
                <a:gd name="connsiteY3" fmla="*/ 2100349 h 2538347"/>
                <a:gd name="connsiteX0" fmla="*/ 8475 w 2289886"/>
                <a:gd name="connsiteY0" fmla="*/ 2100349 h 2571921"/>
                <a:gd name="connsiteX1" fmla="*/ 975075 w 2289886"/>
                <a:gd name="connsiteY1" fmla="*/ 0 h 2571921"/>
                <a:gd name="connsiteX2" fmla="*/ 1882681 w 2289886"/>
                <a:gd name="connsiteY2" fmla="*/ 2473974 h 2571921"/>
                <a:gd name="connsiteX3" fmla="*/ 8475 w 2289886"/>
                <a:gd name="connsiteY3" fmla="*/ 2100349 h 2571921"/>
                <a:gd name="connsiteX0" fmla="*/ 4823 w 2072009"/>
                <a:gd name="connsiteY0" fmla="*/ 2100349 h 2733252"/>
                <a:gd name="connsiteX1" fmla="*/ 971423 w 2072009"/>
                <a:gd name="connsiteY1" fmla="*/ 0 h 2733252"/>
                <a:gd name="connsiteX2" fmla="*/ 1544733 w 2072009"/>
                <a:gd name="connsiteY2" fmla="*/ 2680451 h 2733252"/>
                <a:gd name="connsiteX3" fmla="*/ 4823 w 2072009"/>
                <a:gd name="connsiteY3" fmla="*/ 2100349 h 2733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2009" h="2733252">
                  <a:moveTo>
                    <a:pt x="4823" y="2100349"/>
                  </a:moveTo>
                  <a:cubicBezTo>
                    <a:pt x="-90729" y="1653607"/>
                    <a:pt x="1268656" y="1150375"/>
                    <a:pt x="971423" y="0"/>
                  </a:cubicBezTo>
                  <a:cubicBezTo>
                    <a:pt x="2385003" y="1342490"/>
                    <a:pt x="2276104" y="2497541"/>
                    <a:pt x="1544733" y="2680451"/>
                  </a:cubicBezTo>
                  <a:cubicBezTo>
                    <a:pt x="813362" y="2863361"/>
                    <a:pt x="100375" y="2547091"/>
                    <a:pt x="4823" y="2100349"/>
                  </a:cubicBezTo>
                  <a:close/>
                </a:path>
              </a:pathLst>
            </a:custGeom>
            <a:gradFill flip="none" rotWithShape="1">
              <a:gsLst>
                <a:gs pos="85000">
                  <a:schemeClr val="bg1">
                    <a:alpha val="90000"/>
                  </a:schemeClr>
                </a:gs>
                <a:gs pos="20000">
                  <a:schemeClr val="bg1">
                    <a:alpha val="3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C553DE9-563A-C8A2-F4EA-CDA810EB1EFD}"/>
              </a:ext>
            </a:extLst>
          </p:cNvPr>
          <p:cNvGrpSpPr/>
          <p:nvPr/>
        </p:nvGrpSpPr>
        <p:grpSpPr>
          <a:xfrm>
            <a:off x="8575122" y="3702341"/>
            <a:ext cx="2706670" cy="2702434"/>
            <a:chOff x="1219200" y="2153263"/>
            <a:chExt cx="3605641" cy="36000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89216D1-E042-B5F0-80D2-1C24EEA6B681}"/>
                </a:ext>
              </a:extLst>
            </p:cNvPr>
            <p:cNvSpPr/>
            <p:nvPr/>
          </p:nvSpPr>
          <p:spPr>
            <a:xfrm>
              <a:off x="1219200" y="2153263"/>
              <a:ext cx="3600000" cy="3600000"/>
            </a:xfrm>
            <a:prstGeom prst="ellipse">
              <a:avLst/>
            </a:prstGeom>
            <a:gradFill flip="none" rotWithShape="1">
              <a:gsLst>
                <a:gs pos="25000">
                  <a:srgbClr val="01FFFF">
                    <a:lumMod val="80000"/>
                    <a:lumOff val="20000"/>
                  </a:srgbClr>
                </a:gs>
                <a:gs pos="60000">
                  <a:srgbClr val="0150FF">
                    <a:lumMod val="80000"/>
                  </a:srgbClr>
                </a:gs>
                <a:gs pos="85000">
                  <a:srgbClr val="6801FF">
                    <a:lumMod val="5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317500" dist="1905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0596594-7DEC-386B-6C26-5AA7D2AD20B8}"/>
                </a:ext>
              </a:extLst>
            </p:cNvPr>
            <p:cNvSpPr/>
            <p:nvPr/>
          </p:nvSpPr>
          <p:spPr>
            <a:xfrm>
              <a:off x="1579200" y="2513263"/>
              <a:ext cx="2880000" cy="2880000"/>
            </a:xfrm>
            <a:prstGeom prst="ellipse">
              <a:avLst/>
            </a:prstGeom>
            <a:gradFill flip="none" rotWithShape="1">
              <a:gsLst>
                <a:gs pos="25000">
                  <a:srgbClr val="01FFFF"/>
                </a:gs>
                <a:gs pos="60000">
                  <a:srgbClr val="0150FF">
                    <a:lumMod val="60000"/>
                  </a:srgbClr>
                </a:gs>
                <a:gs pos="85000">
                  <a:srgbClr val="6801FF">
                    <a:lumMod val="3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317500" dist="190500" dir="2700000" algn="tl" rotWithShape="0">
                <a:srgbClr val="6801FF">
                  <a:alpha val="8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7EE796B-C81F-ADDF-4E6D-361D4F74DF2A}"/>
                </a:ext>
              </a:extLst>
            </p:cNvPr>
            <p:cNvSpPr/>
            <p:nvPr/>
          </p:nvSpPr>
          <p:spPr>
            <a:xfrm rot="20600536">
              <a:off x="2424845" y="2437997"/>
              <a:ext cx="2399996" cy="2823737"/>
            </a:xfrm>
            <a:custGeom>
              <a:avLst/>
              <a:gdLst>
                <a:gd name="connsiteX0" fmla="*/ 1790512 w 2399996"/>
                <a:gd name="connsiteY0" fmla="*/ 0 h 2823737"/>
                <a:gd name="connsiteX1" fmla="*/ 1833223 w 2399996"/>
                <a:gd name="connsiteY1" fmla="*/ 36496 h 2823737"/>
                <a:gd name="connsiteX2" fmla="*/ 2339892 w 2399996"/>
                <a:gd name="connsiteY2" fmla="*/ 1807307 h 2823737"/>
                <a:gd name="connsiteX3" fmla="*/ 2124983 w 2399996"/>
                <a:gd name="connsiteY3" fmla="*/ 2304168 h 2823737"/>
                <a:gd name="connsiteX4" fmla="*/ 2056742 w 2399996"/>
                <a:gd name="connsiteY4" fmla="*/ 2402003 h 2823737"/>
                <a:gd name="connsiteX5" fmla="*/ 2044967 w 2399996"/>
                <a:gd name="connsiteY5" fmla="*/ 2412705 h 2823737"/>
                <a:gd name="connsiteX6" fmla="*/ 900000 w 2399996"/>
                <a:gd name="connsiteY6" fmla="*/ 2823737 h 2823737"/>
                <a:gd name="connsiteX7" fmla="*/ 0 w 2399996"/>
                <a:gd name="connsiteY7" fmla="*/ 1923737 h 2823737"/>
                <a:gd name="connsiteX8" fmla="*/ 900000 w 2399996"/>
                <a:gd name="connsiteY8" fmla="*/ 1023737 h 2823737"/>
                <a:gd name="connsiteX9" fmla="*/ 1800000 w 2399996"/>
                <a:gd name="connsiteY9" fmla="*/ 123737 h 2823737"/>
                <a:gd name="connsiteX10" fmla="*/ 1795353 w 2399996"/>
                <a:gd name="connsiteY10" fmla="*/ 31717 h 282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9996" h="2823737">
                  <a:moveTo>
                    <a:pt x="1790512" y="0"/>
                  </a:moveTo>
                  <a:lnTo>
                    <a:pt x="1833223" y="36496"/>
                  </a:lnTo>
                  <a:cubicBezTo>
                    <a:pt x="2297903" y="474469"/>
                    <a:pt x="2514397" y="1146507"/>
                    <a:pt x="2339892" y="1807307"/>
                  </a:cubicBezTo>
                  <a:cubicBezTo>
                    <a:pt x="2292300" y="1987525"/>
                    <a:pt x="2219005" y="2154111"/>
                    <a:pt x="2124983" y="2304168"/>
                  </a:cubicBezTo>
                  <a:lnTo>
                    <a:pt x="2056742" y="2402003"/>
                  </a:lnTo>
                  <a:lnTo>
                    <a:pt x="2044967" y="2412705"/>
                  </a:lnTo>
                  <a:cubicBezTo>
                    <a:pt x="1733821" y="2669485"/>
                    <a:pt x="1334925" y="2823737"/>
                    <a:pt x="900000" y="2823737"/>
                  </a:cubicBezTo>
                  <a:cubicBezTo>
                    <a:pt x="402944" y="2823737"/>
                    <a:pt x="0" y="2420793"/>
                    <a:pt x="0" y="1923737"/>
                  </a:cubicBezTo>
                  <a:cubicBezTo>
                    <a:pt x="0" y="1426681"/>
                    <a:pt x="402944" y="1023737"/>
                    <a:pt x="900000" y="1023737"/>
                  </a:cubicBezTo>
                  <a:cubicBezTo>
                    <a:pt x="1397056" y="1023737"/>
                    <a:pt x="1800000" y="620793"/>
                    <a:pt x="1800000" y="123737"/>
                  </a:cubicBezTo>
                  <a:cubicBezTo>
                    <a:pt x="1800000" y="92671"/>
                    <a:pt x="1798426" y="61973"/>
                    <a:pt x="1795353" y="3171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70000">
                  <a:schemeClr val="bg1">
                    <a:alpha val="3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 dirty="0"/>
            </a:p>
          </p:txBody>
        </p:sp>
        <p:sp>
          <p:nvSpPr>
            <p:cNvPr id="64" name="Isosceles Triangle 1">
              <a:extLst>
                <a:ext uri="{FF2B5EF4-FFF2-40B4-BE49-F238E27FC236}">
                  <a16:creationId xmlns:a16="http://schemas.microsoft.com/office/drawing/2014/main" id="{49BD6361-5E88-AC6D-F814-FE210CC14E50}"/>
                </a:ext>
              </a:extLst>
            </p:cNvPr>
            <p:cNvSpPr/>
            <p:nvPr/>
          </p:nvSpPr>
          <p:spPr>
            <a:xfrm rot="13413819">
              <a:off x="1697246" y="2213381"/>
              <a:ext cx="882541" cy="1715959"/>
            </a:xfrm>
            <a:custGeom>
              <a:avLst/>
              <a:gdLst>
                <a:gd name="connsiteX0" fmla="*/ 0 w 1933200"/>
                <a:gd name="connsiteY0" fmla="*/ 1933200 h 1933200"/>
                <a:gd name="connsiteX1" fmla="*/ 966600 w 1933200"/>
                <a:gd name="connsiteY1" fmla="*/ 0 h 1933200"/>
                <a:gd name="connsiteX2" fmla="*/ 1933200 w 1933200"/>
                <a:gd name="connsiteY2" fmla="*/ 1933200 h 1933200"/>
                <a:gd name="connsiteX3" fmla="*/ 0 w 1933200"/>
                <a:gd name="connsiteY3" fmla="*/ 1933200 h 1933200"/>
                <a:gd name="connsiteX0" fmla="*/ 21066 w 1954266"/>
                <a:gd name="connsiteY0" fmla="*/ 1933200 h 2174850"/>
                <a:gd name="connsiteX1" fmla="*/ 987666 w 1954266"/>
                <a:gd name="connsiteY1" fmla="*/ 0 h 2174850"/>
                <a:gd name="connsiteX2" fmla="*/ 1954266 w 1954266"/>
                <a:gd name="connsiteY2" fmla="*/ 1933200 h 2174850"/>
                <a:gd name="connsiteX3" fmla="*/ 21066 w 1954266"/>
                <a:gd name="connsiteY3" fmla="*/ 1933200 h 2174850"/>
                <a:gd name="connsiteX0" fmla="*/ 21066 w 1987907"/>
                <a:gd name="connsiteY0" fmla="*/ 1933200 h 2305244"/>
                <a:gd name="connsiteX1" fmla="*/ 987666 w 1987907"/>
                <a:gd name="connsiteY1" fmla="*/ 0 h 2305244"/>
                <a:gd name="connsiteX2" fmla="*/ 1954266 w 1987907"/>
                <a:gd name="connsiteY2" fmla="*/ 1933200 h 2305244"/>
                <a:gd name="connsiteX3" fmla="*/ 21066 w 1987907"/>
                <a:gd name="connsiteY3" fmla="*/ 1933200 h 2305244"/>
                <a:gd name="connsiteX0" fmla="*/ 21066 w 2106370"/>
                <a:gd name="connsiteY0" fmla="*/ 1933200 h 2094339"/>
                <a:gd name="connsiteX1" fmla="*/ 987666 w 2106370"/>
                <a:gd name="connsiteY1" fmla="*/ 0 h 2094339"/>
                <a:gd name="connsiteX2" fmla="*/ 1954266 w 2106370"/>
                <a:gd name="connsiteY2" fmla="*/ 1933200 h 2094339"/>
                <a:gd name="connsiteX3" fmla="*/ 21066 w 2106370"/>
                <a:gd name="connsiteY3" fmla="*/ 1933200 h 2094339"/>
                <a:gd name="connsiteX0" fmla="*/ 21066 w 1959199"/>
                <a:gd name="connsiteY0" fmla="*/ 1933200 h 2397819"/>
                <a:gd name="connsiteX1" fmla="*/ 987666 w 1959199"/>
                <a:gd name="connsiteY1" fmla="*/ 0 h 2397819"/>
                <a:gd name="connsiteX2" fmla="*/ 1954266 w 1959199"/>
                <a:gd name="connsiteY2" fmla="*/ 1933200 h 2397819"/>
                <a:gd name="connsiteX3" fmla="*/ 21066 w 1959199"/>
                <a:gd name="connsiteY3" fmla="*/ 1933200 h 2397819"/>
                <a:gd name="connsiteX0" fmla="*/ 25441 w 1963574"/>
                <a:gd name="connsiteY0" fmla="*/ 1933200 h 2491116"/>
                <a:gd name="connsiteX1" fmla="*/ 992041 w 1963574"/>
                <a:gd name="connsiteY1" fmla="*/ 0 h 2491116"/>
                <a:gd name="connsiteX2" fmla="*/ 1958641 w 1963574"/>
                <a:gd name="connsiteY2" fmla="*/ 1933200 h 2491116"/>
                <a:gd name="connsiteX3" fmla="*/ 25441 w 1963574"/>
                <a:gd name="connsiteY3" fmla="*/ 1933200 h 2491116"/>
                <a:gd name="connsiteX0" fmla="*/ 25441 w 1963574"/>
                <a:gd name="connsiteY0" fmla="*/ 1949156 h 2507072"/>
                <a:gd name="connsiteX1" fmla="*/ 992041 w 1963574"/>
                <a:gd name="connsiteY1" fmla="*/ 15956 h 2507072"/>
                <a:gd name="connsiteX2" fmla="*/ 1958641 w 1963574"/>
                <a:gd name="connsiteY2" fmla="*/ 1949156 h 2507072"/>
                <a:gd name="connsiteX3" fmla="*/ 25441 w 1963574"/>
                <a:gd name="connsiteY3" fmla="*/ 1949156 h 2507072"/>
                <a:gd name="connsiteX0" fmla="*/ 136131 w 2074264"/>
                <a:gd name="connsiteY0" fmla="*/ 1951734 h 2594431"/>
                <a:gd name="connsiteX1" fmla="*/ 1102731 w 2074264"/>
                <a:gd name="connsiteY1" fmla="*/ 18534 h 2594431"/>
                <a:gd name="connsiteX2" fmla="*/ 2069331 w 2074264"/>
                <a:gd name="connsiteY2" fmla="*/ 1951734 h 2594431"/>
                <a:gd name="connsiteX3" fmla="*/ 136131 w 2074264"/>
                <a:gd name="connsiteY3" fmla="*/ 1951734 h 2594431"/>
                <a:gd name="connsiteX0" fmla="*/ 136540 w 2075993"/>
                <a:gd name="connsiteY0" fmla="*/ 1951734 h 2609294"/>
                <a:gd name="connsiteX1" fmla="*/ 1103140 w 2075993"/>
                <a:gd name="connsiteY1" fmla="*/ 18534 h 2609294"/>
                <a:gd name="connsiteX2" fmla="*/ 2069740 w 2075993"/>
                <a:gd name="connsiteY2" fmla="*/ 1951734 h 2609294"/>
                <a:gd name="connsiteX3" fmla="*/ 136540 w 2075993"/>
                <a:gd name="connsiteY3" fmla="*/ 1951734 h 2609294"/>
                <a:gd name="connsiteX0" fmla="*/ 114088 w 2112229"/>
                <a:gd name="connsiteY0" fmla="*/ 1951734 h 2736977"/>
                <a:gd name="connsiteX1" fmla="*/ 1080688 w 2112229"/>
                <a:gd name="connsiteY1" fmla="*/ 18534 h 2736977"/>
                <a:gd name="connsiteX2" fmla="*/ 2047288 w 2112229"/>
                <a:gd name="connsiteY2" fmla="*/ 1951734 h 2736977"/>
                <a:gd name="connsiteX3" fmla="*/ 114088 w 2112229"/>
                <a:gd name="connsiteY3" fmla="*/ 1951734 h 2736977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26979 w 2067080"/>
                <a:gd name="connsiteY0" fmla="*/ 1933200 h 2774627"/>
                <a:gd name="connsiteX1" fmla="*/ 1093579 w 2067080"/>
                <a:gd name="connsiteY1" fmla="*/ 0 h 2774627"/>
                <a:gd name="connsiteX2" fmla="*/ 2060179 w 2067080"/>
                <a:gd name="connsiteY2" fmla="*/ 1933200 h 2774627"/>
                <a:gd name="connsiteX3" fmla="*/ 126979 w 2067080"/>
                <a:gd name="connsiteY3" fmla="*/ 1933200 h 2774627"/>
                <a:gd name="connsiteX0" fmla="*/ 109074 w 2146485"/>
                <a:gd name="connsiteY0" fmla="*/ 1933200 h 2579597"/>
                <a:gd name="connsiteX1" fmla="*/ 1075674 w 2146485"/>
                <a:gd name="connsiteY1" fmla="*/ 0 h 2579597"/>
                <a:gd name="connsiteX2" fmla="*/ 2042274 w 2146485"/>
                <a:gd name="connsiteY2" fmla="*/ 1933200 h 2579597"/>
                <a:gd name="connsiteX3" fmla="*/ 109074 w 2146485"/>
                <a:gd name="connsiteY3" fmla="*/ 1933200 h 2579597"/>
                <a:gd name="connsiteX0" fmla="*/ 144255 w 2023842"/>
                <a:gd name="connsiteY0" fmla="*/ 2031523 h 2464607"/>
                <a:gd name="connsiteX1" fmla="*/ 1002700 w 2023842"/>
                <a:gd name="connsiteY1" fmla="*/ 0 h 2464607"/>
                <a:gd name="connsiteX2" fmla="*/ 1969300 w 2023842"/>
                <a:gd name="connsiteY2" fmla="*/ 1933200 h 2464607"/>
                <a:gd name="connsiteX3" fmla="*/ 144255 w 2023842"/>
                <a:gd name="connsiteY3" fmla="*/ 2031523 h 2464607"/>
                <a:gd name="connsiteX0" fmla="*/ 13859 w 1843456"/>
                <a:gd name="connsiteY0" fmla="*/ 2031523 h 2606642"/>
                <a:gd name="connsiteX1" fmla="*/ 872304 w 1843456"/>
                <a:gd name="connsiteY1" fmla="*/ 0 h 2606642"/>
                <a:gd name="connsiteX2" fmla="*/ 1779910 w 1843456"/>
                <a:gd name="connsiteY2" fmla="*/ 2473974 h 2606642"/>
                <a:gd name="connsiteX3" fmla="*/ 13859 w 1843456"/>
                <a:gd name="connsiteY3" fmla="*/ 2031523 h 2606642"/>
                <a:gd name="connsiteX0" fmla="*/ 12743 w 1958219"/>
                <a:gd name="connsiteY0" fmla="*/ 2100349 h 2625597"/>
                <a:gd name="connsiteX1" fmla="*/ 979343 w 1958219"/>
                <a:gd name="connsiteY1" fmla="*/ 0 h 2625597"/>
                <a:gd name="connsiteX2" fmla="*/ 1886949 w 1958219"/>
                <a:gd name="connsiteY2" fmla="*/ 2473974 h 2625597"/>
                <a:gd name="connsiteX3" fmla="*/ 12743 w 1958219"/>
                <a:gd name="connsiteY3" fmla="*/ 2100349 h 2625597"/>
                <a:gd name="connsiteX0" fmla="*/ 13689 w 1959165"/>
                <a:gd name="connsiteY0" fmla="*/ 2100349 h 2637554"/>
                <a:gd name="connsiteX1" fmla="*/ 980289 w 1959165"/>
                <a:gd name="connsiteY1" fmla="*/ 0 h 2637554"/>
                <a:gd name="connsiteX2" fmla="*/ 1887895 w 1959165"/>
                <a:gd name="connsiteY2" fmla="*/ 2473974 h 2637554"/>
                <a:gd name="connsiteX3" fmla="*/ 13689 w 1959165"/>
                <a:gd name="connsiteY3" fmla="*/ 2100349 h 2637554"/>
                <a:gd name="connsiteX0" fmla="*/ 16398 w 2112092"/>
                <a:gd name="connsiteY0" fmla="*/ 2100349 h 2563335"/>
                <a:gd name="connsiteX1" fmla="*/ 982998 w 2112092"/>
                <a:gd name="connsiteY1" fmla="*/ 0 h 2563335"/>
                <a:gd name="connsiteX2" fmla="*/ 1890604 w 2112092"/>
                <a:gd name="connsiteY2" fmla="*/ 2473974 h 2563335"/>
                <a:gd name="connsiteX3" fmla="*/ 16398 w 2112092"/>
                <a:gd name="connsiteY3" fmla="*/ 2100349 h 2563335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10561"/>
                <a:gd name="connsiteY0" fmla="*/ 2100349 h 2605374"/>
                <a:gd name="connsiteX1" fmla="*/ 1044868 w 2110561"/>
                <a:gd name="connsiteY1" fmla="*/ 0 h 2605374"/>
                <a:gd name="connsiteX2" fmla="*/ 1952474 w 2110561"/>
                <a:gd name="connsiteY2" fmla="*/ 2473974 h 2605374"/>
                <a:gd name="connsiteX3" fmla="*/ 78268 w 2110561"/>
                <a:gd name="connsiteY3" fmla="*/ 2100349 h 2605374"/>
                <a:gd name="connsiteX0" fmla="*/ 73556 w 2048174"/>
                <a:gd name="connsiteY0" fmla="*/ 2100349 h 2799138"/>
                <a:gd name="connsiteX1" fmla="*/ 1040156 w 2048174"/>
                <a:gd name="connsiteY1" fmla="*/ 0 h 2799138"/>
                <a:gd name="connsiteX2" fmla="*/ 1947762 w 2048174"/>
                <a:gd name="connsiteY2" fmla="*/ 2473974 h 2799138"/>
                <a:gd name="connsiteX3" fmla="*/ 73556 w 2048174"/>
                <a:gd name="connsiteY3" fmla="*/ 2100349 h 2799138"/>
                <a:gd name="connsiteX0" fmla="*/ 61554 w 1939612"/>
                <a:gd name="connsiteY0" fmla="*/ 2100349 h 2964462"/>
                <a:gd name="connsiteX1" fmla="*/ 1028154 w 1939612"/>
                <a:gd name="connsiteY1" fmla="*/ 0 h 2964462"/>
                <a:gd name="connsiteX2" fmla="*/ 1935760 w 1939612"/>
                <a:gd name="connsiteY2" fmla="*/ 2473974 h 2964462"/>
                <a:gd name="connsiteX3" fmla="*/ 61554 w 1939612"/>
                <a:gd name="connsiteY3" fmla="*/ 2100349 h 2964462"/>
                <a:gd name="connsiteX0" fmla="*/ 70977 w 2013032"/>
                <a:gd name="connsiteY0" fmla="*/ 2100349 h 3160688"/>
                <a:gd name="connsiteX1" fmla="*/ 1037577 w 2013032"/>
                <a:gd name="connsiteY1" fmla="*/ 0 h 3160688"/>
                <a:gd name="connsiteX2" fmla="*/ 1945183 w 2013032"/>
                <a:gd name="connsiteY2" fmla="*/ 2473974 h 3160688"/>
                <a:gd name="connsiteX3" fmla="*/ 70977 w 2013032"/>
                <a:gd name="connsiteY3" fmla="*/ 2100349 h 3160688"/>
                <a:gd name="connsiteX0" fmla="*/ 70977 w 2075582"/>
                <a:gd name="connsiteY0" fmla="*/ 2100349 h 3160688"/>
                <a:gd name="connsiteX1" fmla="*/ 1037577 w 2075582"/>
                <a:gd name="connsiteY1" fmla="*/ 0 h 3160688"/>
                <a:gd name="connsiteX2" fmla="*/ 1945183 w 2075582"/>
                <a:gd name="connsiteY2" fmla="*/ 2473974 h 3160688"/>
                <a:gd name="connsiteX3" fmla="*/ 70977 w 2075582"/>
                <a:gd name="connsiteY3" fmla="*/ 2100349 h 3160688"/>
                <a:gd name="connsiteX0" fmla="*/ 213954 w 2218559"/>
                <a:gd name="connsiteY0" fmla="*/ 2100349 h 3075558"/>
                <a:gd name="connsiteX1" fmla="*/ 1180554 w 2218559"/>
                <a:gd name="connsiteY1" fmla="*/ 0 h 3075558"/>
                <a:gd name="connsiteX2" fmla="*/ 2088160 w 2218559"/>
                <a:gd name="connsiteY2" fmla="*/ 2473974 h 3075558"/>
                <a:gd name="connsiteX3" fmla="*/ 213954 w 2218559"/>
                <a:gd name="connsiteY3" fmla="*/ 2100349 h 3075558"/>
                <a:gd name="connsiteX0" fmla="*/ 224108 w 2298222"/>
                <a:gd name="connsiteY0" fmla="*/ 2100349 h 2919187"/>
                <a:gd name="connsiteX1" fmla="*/ 1190708 w 2298222"/>
                <a:gd name="connsiteY1" fmla="*/ 0 h 2919187"/>
                <a:gd name="connsiteX2" fmla="*/ 2098314 w 2298222"/>
                <a:gd name="connsiteY2" fmla="*/ 2473974 h 2919187"/>
                <a:gd name="connsiteX3" fmla="*/ 224108 w 2298222"/>
                <a:gd name="connsiteY3" fmla="*/ 2100349 h 2919187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411300"/>
                <a:gd name="connsiteY0" fmla="*/ 2100349 h 2867196"/>
                <a:gd name="connsiteX1" fmla="*/ 1196120 w 2411300"/>
                <a:gd name="connsiteY1" fmla="*/ 0 h 2867196"/>
                <a:gd name="connsiteX2" fmla="*/ 2103726 w 2411300"/>
                <a:gd name="connsiteY2" fmla="*/ 2473974 h 2867196"/>
                <a:gd name="connsiteX3" fmla="*/ 229520 w 2411300"/>
                <a:gd name="connsiteY3" fmla="*/ 2100349 h 2867196"/>
                <a:gd name="connsiteX0" fmla="*/ 246472 w 2527883"/>
                <a:gd name="connsiteY0" fmla="*/ 2100349 h 2529006"/>
                <a:gd name="connsiteX1" fmla="*/ 1213072 w 2527883"/>
                <a:gd name="connsiteY1" fmla="*/ 0 h 2529006"/>
                <a:gd name="connsiteX2" fmla="*/ 2120678 w 2527883"/>
                <a:gd name="connsiteY2" fmla="*/ 2473974 h 2529006"/>
                <a:gd name="connsiteX3" fmla="*/ 246472 w 2527883"/>
                <a:gd name="connsiteY3" fmla="*/ 2100349 h 2529006"/>
                <a:gd name="connsiteX0" fmla="*/ 17153 w 2298564"/>
                <a:gd name="connsiteY0" fmla="*/ 2100349 h 2538347"/>
                <a:gd name="connsiteX1" fmla="*/ 983753 w 2298564"/>
                <a:gd name="connsiteY1" fmla="*/ 0 h 2538347"/>
                <a:gd name="connsiteX2" fmla="*/ 1891359 w 2298564"/>
                <a:gd name="connsiteY2" fmla="*/ 2473974 h 2538347"/>
                <a:gd name="connsiteX3" fmla="*/ 17153 w 2298564"/>
                <a:gd name="connsiteY3" fmla="*/ 2100349 h 2538347"/>
                <a:gd name="connsiteX0" fmla="*/ 8475 w 2289886"/>
                <a:gd name="connsiteY0" fmla="*/ 2100349 h 2571921"/>
                <a:gd name="connsiteX1" fmla="*/ 975075 w 2289886"/>
                <a:gd name="connsiteY1" fmla="*/ 0 h 2571921"/>
                <a:gd name="connsiteX2" fmla="*/ 1882681 w 2289886"/>
                <a:gd name="connsiteY2" fmla="*/ 2473974 h 2571921"/>
                <a:gd name="connsiteX3" fmla="*/ 8475 w 2289886"/>
                <a:gd name="connsiteY3" fmla="*/ 2100349 h 2571921"/>
                <a:gd name="connsiteX0" fmla="*/ 4823 w 2072009"/>
                <a:gd name="connsiteY0" fmla="*/ 2100349 h 2733252"/>
                <a:gd name="connsiteX1" fmla="*/ 971423 w 2072009"/>
                <a:gd name="connsiteY1" fmla="*/ 0 h 2733252"/>
                <a:gd name="connsiteX2" fmla="*/ 1544733 w 2072009"/>
                <a:gd name="connsiteY2" fmla="*/ 2680451 h 2733252"/>
                <a:gd name="connsiteX3" fmla="*/ 4823 w 2072009"/>
                <a:gd name="connsiteY3" fmla="*/ 2100349 h 2733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2009" h="2733252">
                  <a:moveTo>
                    <a:pt x="4823" y="2100349"/>
                  </a:moveTo>
                  <a:cubicBezTo>
                    <a:pt x="-90729" y="1653607"/>
                    <a:pt x="1268656" y="1150375"/>
                    <a:pt x="971423" y="0"/>
                  </a:cubicBezTo>
                  <a:cubicBezTo>
                    <a:pt x="2385003" y="1342490"/>
                    <a:pt x="2276104" y="2497541"/>
                    <a:pt x="1544733" y="2680451"/>
                  </a:cubicBezTo>
                  <a:cubicBezTo>
                    <a:pt x="813362" y="2863361"/>
                    <a:pt x="100375" y="2547091"/>
                    <a:pt x="4823" y="2100349"/>
                  </a:cubicBezTo>
                  <a:close/>
                </a:path>
              </a:pathLst>
            </a:custGeom>
            <a:gradFill flip="none" rotWithShape="1">
              <a:gsLst>
                <a:gs pos="85000">
                  <a:schemeClr val="bg1">
                    <a:alpha val="90000"/>
                  </a:schemeClr>
                </a:gs>
                <a:gs pos="19000">
                  <a:schemeClr val="bg1">
                    <a:alpha val="3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 dirty="0"/>
            </a:p>
          </p:txBody>
        </p:sp>
        <p:sp>
          <p:nvSpPr>
            <p:cNvPr id="65" name="Isosceles Triangle 1">
              <a:extLst>
                <a:ext uri="{FF2B5EF4-FFF2-40B4-BE49-F238E27FC236}">
                  <a16:creationId xmlns:a16="http://schemas.microsoft.com/office/drawing/2014/main" id="{AD6852D0-C24A-7CF5-C5B9-01165F5A7205}"/>
                </a:ext>
              </a:extLst>
            </p:cNvPr>
            <p:cNvSpPr/>
            <p:nvPr/>
          </p:nvSpPr>
          <p:spPr>
            <a:xfrm rot="17277755">
              <a:off x="3049065" y="2134925"/>
              <a:ext cx="541066" cy="1052016"/>
            </a:xfrm>
            <a:custGeom>
              <a:avLst/>
              <a:gdLst>
                <a:gd name="connsiteX0" fmla="*/ 0 w 1933200"/>
                <a:gd name="connsiteY0" fmla="*/ 1933200 h 1933200"/>
                <a:gd name="connsiteX1" fmla="*/ 966600 w 1933200"/>
                <a:gd name="connsiteY1" fmla="*/ 0 h 1933200"/>
                <a:gd name="connsiteX2" fmla="*/ 1933200 w 1933200"/>
                <a:gd name="connsiteY2" fmla="*/ 1933200 h 1933200"/>
                <a:gd name="connsiteX3" fmla="*/ 0 w 1933200"/>
                <a:gd name="connsiteY3" fmla="*/ 1933200 h 1933200"/>
                <a:gd name="connsiteX0" fmla="*/ 21066 w 1954266"/>
                <a:gd name="connsiteY0" fmla="*/ 1933200 h 2174850"/>
                <a:gd name="connsiteX1" fmla="*/ 987666 w 1954266"/>
                <a:gd name="connsiteY1" fmla="*/ 0 h 2174850"/>
                <a:gd name="connsiteX2" fmla="*/ 1954266 w 1954266"/>
                <a:gd name="connsiteY2" fmla="*/ 1933200 h 2174850"/>
                <a:gd name="connsiteX3" fmla="*/ 21066 w 1954266"/>
                <a:gd name="connsiteY3" fmla="*/ 1933200 h 2174850"/>
                <a:gd name="connsiteX0" fmla="*/ 21066 w 1987907"/>
                <a:gd name="connsiteY0" fmla="*/ 1933200 h 2305244"/>
                <a:gd name="connsiteX1" fmla="*/ 987666 w 1987907"/>
                <a:gd name="connsiteY1" fmla="*/ 0 h 2305244"/>
                <a:gd name="connsiteX2" fmla="*/ 1954266 w 1987907"/>
                <a:gd name="connsiteY2" fmla="*/ 1933200 h 2305244"/>
                <a:gd name="connsiteX3" fmla="*/ 21066 w 1987907"/>
                <a:gd name="connsiteY3" fmla="*/ 1933200 h 2305244"/>
                <a:gd name="connsiteX0" fmla="*/ 21066 w 2106370"/>
                <a:gd name="connsiteY0" fmla="*/ 1933200 h 2094339"/>
                <a:gd name="connsiteX1" fmla="*/ 987666 w 2106370"/>
                <a:gd name="connsiteY1" fmla="*/ 0 h 2094339"/>
                <a:gd name="connsiteX2" fmla="*/ 1954266 w 2106370"/>
                <a:gd name="connsiteY2" fmla="*/ 1933200 h 2094339"/>
                <a:gd name="connsiteX3" fmla="*/ 21066 w 2106370"/>
                <a:gd name="connsiteY3" fmla="*/ 1933200 h 2094339"/>
                <a:gd name="connsiteX0" fmla="*/ 21066 w 1959199"/>
                <a:gd name="connsiteY0" fmla="*/ 1933200 h 2397819"/>
                <a:gd name="connsiteX1" fmla="*/ 987666 w 1959199"/>
                <a:gd name="connsiteY1" fmla="*/ 0 h 2397819"/>
                <a:gd name="connsiteX2" fmla="*/ 1954266 w 1959199"/>
                <a:gd name="connsiteY2" fmla="*/ 1933200 h 2397819"/>
                <a:gd name="connsiteX3" fmla="*/ 21066 w 1959199"/>
                <a:gd name="connsiteY3" fmla="*/ 1933200 h 2397819"/>
                <a:gd name="connsiteX0" fmla="*/ 25441 w 1963574"/>
                <a:gd name="connsiteY0" fmla="*/ 1933200 h 2491116"/>
                <a:gd name="connsiteX1" fmla="*/ 992041 w 1963574"/>
                <a:gd name="connsiteY1" fmla="*/ 0 h 2491116"/>
                <a:gd name="connsiteX2" fmla="*/ 1958641 w 1963574"/>
                <a:gd name="connsiteY2" fmla="*/ 1933200 h 2491116"/>
                <a:gd name="connsiteX3" fmla="*/ 25441 w 1963574"/>
                <a:gd name="connsiteY3" fmla="*/ 1933200 h 2491116"/>
                <a:gd name="connsiteX0" fmla="*/ 25441 w 1963574"/>
                <a:gd name="connsiteY0" fmla="*/ 1949156 h 2507072"/>
                <a:gd name="connsiteX1" fmla="*/ 992041 w 1963574"/>
                <a:gd name="connsiteY1" fmla="*/ 15956 h 2507072"/>
                <a:gd name="connsiteX2" fmla="*/ 1958641 w 1963574"/>
                <a:gd name="connsiteY2" fmla="*/ 1949156 h 2507072"/>
                <a:gd name="connsiteX3" fmla="*/ 25441 w 1963574"/>
                <a:gd name="connsiteY3" fmla="*/ 1949156 h 2507072"/>
                <a:gd name="connsiteX0" fmla="*/ 136131 w 2074264"/>
                <a:gd name="connsiteY0" fmla="*/ 1951734 h 2594431"/>
                <a:gd name="connsiteX1" fmla="*/ 1102731 w 2074264"/>
                <a:gd name="connsiteY1" fmla="*/ 18534 h 2594431"/>
                <a:gd name="connsiteX2" fmla="*/ 2069331 w 2074264"/>
                <a:gd name="connsiteY2" fmla="*/ 1951734 h 2594431"/>
                <a:gd name="connsiteX3" fmla="*/ 136131 w 2074264"/>
                <a:gd name="connsiteY3" fmla="*/ 1951734 h 2594431"/>
                <a:gd name="connsiteX0" fmla="*/ 136540 w 2075993"/>
                <a:gd name="connsiteY0" fmla="*/ 1951734 h 2609294"/>
                <a:gd name="connsiteX1" fmla="*/ 1103140 w 2075993"/>
                <a:gd name="connsiteY1" fmla="*/ 18534 h 2609294"/>
                <a:gd name="connsiteX2" fmla="*/ 2069740 w 2075993"/>
                <a:gd name="connsiteY2" fmla="*/ 1951734 h 2609294"/>
                <a:gd name="connsiteX3" fmla="*/ 136540 w 2075993"/>
                <a:gd name="connsiteY3" fmla="*/ 1951734 h 2609294"/>
                <a:gd name="connsiteX0" fmla="*/ 114088 w 2112229"/>
                <a:gd name="connsiteY0" fmla="*/ 1951734 h 2736977"/>
                <a:gd name="connsiteX1" fmla="*/ 1080688 w 2112229"/>
                <a:gd name="connsiteY1" fmla="*/ 18534 h 2736977"/>
                <a:gd name="connsiteX2" fmla="*/ 2047288 w 2112229"/>
                <a:gd name="connsiteY2" fmla="*/ 1951734 h 2736977"/>
                <a:gd name="connsiteX3" fmla="*/ 114088 w 2112229"/>
                <a:gd name="connsiteY3" fmla="*/ 1951734 h 2736977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26979 w 2067080"/>
                <a:gd name="connsiteY0" fmla="*/ 1933200 h 2774627"/>
                <a:gd name="connsiteX1" fmla="*/ 1093579 w 2067080"/>
                <a:gd name="connsiteY1" fmla="*/ 0 h 2774627"/>
                <a:gd name="connsiteX2" fmla="*/ 2060179 w 2067080"/>
                <a:gd name="connsiteY2" fmla="*/ 1933200 h 2774627"/>
                <a:gd name="connsiteX3" fmla="*/ 126979 w 2067080"/>
                <a:gd name="connsiteY3" fmla="*/ 1933200 h 2774627"/>
                <a:gd name="connsiteX0" fmla="*/ 109074 w 2146485"/>
                <a:gd name="connsiteY0" fmla="*/ 1933200 h 2579597"/>
                <a:gd name="connsiteX1" fmla="*/ 1075674 w 2146485"/>
                <a:gd name="connsiteY1" fmla="*/ 0 h 2579597"/>
                <a:gd name="connsiteX2" fmla="*/ 2042274 w 2146485"/>
                <a:gd name="connsiteY2" fmla="*/ 1933200 h 2579597"/>
                <a:gd name="connsiteX3" fmla="*/ 109074 w 2146485"/>
                <a:gd name="connsiteY3" fmla="*/ 1933200 h 2579597"/>
                <a:gd name="connsiteX0" fmla="*/ 144255 w 2023842"/>
                <a:gd name="connsiteY0" fmla="*/ 2031523 h 2464607"/>
                <a:gd name="connsiteX1" fmla="*/ 1002700 w 2023842"/>
                <a:gd name="connsiteY1" fmla="*/ 0 h 2464607"/>
                <a:gd name="connsiteX2" fmla="*/ 1969300 w 2023842"/>
                <a:gd name="connsiteY2" fmla="*/ 1933200 h 2464607"/>
                <a:gd name="connsiteX3" fmla="*/ 144255 w 2023842"/>
                <a:gd name="connsiteY3" fmla="*/ 2031523 h 2464607"/>
                <a:gd name="connsiteX0" fmla="*/ 13859 w 1843456"/>
                <a:gd name="connsiteY0" fmla="*/ 2031523 h 2606642"/>
                <a:gd name="connsiteX1" fmla="*/ 872304 w 1843456"/>
                <a:gd name="connsiteY1" fmla="*/ 0 h 2606642"/>
                <a:gd name="connsiteX2" fmla="*/ 1779910 w 1843456"/>
                <a:gd name="connsiteY2" fmla="*/ 2473974 h 2606642"/>
                <a:gd name="connsiteX3" fmla="*/ 13859 w 1843456"/>
                <a:gd name="connsiteY3" fmla="*/ 2031523 h 2606642"/>
                <a:gd name="connsiteX0" fmla="*/ 12743 w 1958219"/>
                <a:gd name="connsiteY0" fmla="*/ 2100349 h 2625597"/>
                <a:gd name="connsiteX1" fmla="*/ 979343 w 1958219"/>
                <a:gd name="connsiteY1" fmla="*/ 0 h 2625597"/>
                <a:gd name="connsiteX2" fmla="*/ 1886949 w 1958219"/>
                <a:gd name="connsiteY2" fmla="*/ 2473974 h 2625597"/>
                <a:gd name="connsiteX3" fmla="*/ 12743 w 1958219"/>
                <a:gd name="connsiteY3" fmla="*/ 2100349 h 2625597"/>
                <a:gd name="connsiteX0" fmla="*/ 13689 w 1959165"/>
                <a:gd name="connsiteY0" fmla="*/ 2100349 h 2637554"/>
                <a:gd name="connsiteX1" fmla="*/ 980289 w 1959165"/>
                <a:gd name="connsiteY1" fmla="*/ 0 h 2637554"/>
                <a:gd name="connsiteX2" fmla="*/ 1887895 w 1959165"/>
                <a:gd name="connsiteY2" fmla="*/ 2473974 h 2637554"/>
                <a:gd name="connsiteX3" fmla="*/ 13689 w 1959165"/>
                <a:gd name="connsiteY3" fmla="*/ 2100349 h 2637554"/>
                <a:gd name="connsiteX0" fmla="*/ 16398 w 2112092"/>
                <a:gd name="connsiteY0" fmla="*/ 2100349 h 2563335"/>
                <a:gd name="connsiteX1" fmla="*/ 982998 w 2112092"/>
                <a:gd name="connsiteY1" fmla="*/ 0 h 2563335"/>
                <a:gd name="connsiteX2" fmla="*/ 1890604 w 2112092"/>
                <a:gd name="connsiteY2" fmla="*/ 2473974 h 2563335"/>
                <a:gd name="connsiteX3" fmla="*/ 16398 w 2112092"/>
                <a:gd name="connsiteY3" fmla="*/ 2100349 h 2563335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10561"/>
                <a:gd name="connsiteY0" fmla="*/ 2100349 h 2605374"/>
                <a:gd name="connsiteX1" fmla="*/ 1044868 w 2110561"/>
                <a:gd name="connsiteY1" fmla="*/ 0 h 2605374"/>
                <a:gd name="connsiteX2" fmla="*/ 1952474 w 2110561"/>
                <a:gd name="connsiteY2" fmla="*/ 2473974 h 2605374"/>
                <a:gd name="connsiteX3" fmla="*/ 78268 w 2110561"/>
                <a:gd name="connsiteY3" fmla="*/ 2100349 h 2605374"/>
                <a:gd name="connsiteX0" fmla="*/ 73556 w 2048174"/>
                <a:gd name="connsiteY0" fmla="*/ 2100349 h 2799138"/>
                <a:gd name="connsiteX1" fmla="*/ 1040156 w 2048174"/>
                <a:gd name="connsiteY1" fmla="*/ 0 h 2799138"/>
                <a:gd name="connsiteX2" fmla="*/ 1947762 w 2048174"/>
                <a:gd name="connsiteY2" fmla="*/ 2473974 h 2799138"/>
                <a:gd name="connsiteX3" fmla="*/ 73556 w 2048174"/>
                <a:gd name="connsiteY3" fmla="*/ 2100349 h 2799138"/>
                <a:gd name="connsiteX0" fmla="*/ 61554 w 1939612"/>
                <a:gd name="connsiteY0" fmla="*/ 2100349 h 2964462"/>
                <a:gd name="connsiteX1" fmla="*/ 1028154 w 1939612"/>
                <a:gd name="connsiteY1" fmla="*/ 0 h 2964462"/>
                <a:gd name="connsiteX2" fmla="*/ 1935760 w 1939612"/>
                <a:gd name="connsiteY2" fmla="*/ 2473974 h 2964462"/>
                <a:gd name="connsiteX3" fmla="*/ 61554 w 1939612"/>
                <a:gd name="connsiteY3" fmla="*/ 2100349 h 2964462"/>
                <a:gd name="connsiteX0" fmla="*/ 70977 w 2013032"/>
                <a:gd name="connsiteY0" fmla="*/ 2100349 h 3160688"/>
                <a:gd name="connsiteX1" fmla="*/ 1037577 w 2013032"/>
                <a:gd name="connsiteY1" fmla="*/ 0 h 3160688"/>
                <a:gd name="connsiteX2" fmla="*/ 1945183 w 2013032"/>
                <a:gd name="connsiteY2" fmla="*/ 2473974 h 3160688"/>
                <a:gd name="connsiteX3" fmla="*/ 70977 w 2013032"/>
                <a:gd name="connsiteY3" fmla="*/ 2100349 h 3160688"/>
                <a:gd name="connsiteX0" fmla="*/ 70977 w 2075582"/>
                <a:gd name="connsiteY0" fmla="*/ 2100349 h 3160688"/>
                <a:gd name="connsiteX1" fmla="*/ 1037577 w 2075582"/>
                <a:gd name="connsiteY1" fmla="*/ 0 h 3160688"/>
                <a:gd name="connsiteX2" fmla="*/ 1945183 w 2075582"/>
                <a:gd name="connsiteY2" fmla="*/ 2473974 h 3160688"/>
                <a:gd name="connsiteX3" fmla="*/ 70977 w 2075582"/>
                <a:gd name="connsiteY3" fmla="*/ 2100349 h 3160688"/>
                <a:gd name="connsiteX0" fmla="*/ 213954 w 2218559"/>
                <a:gd name="connsiteY0" fmla="*/ 2100349 h 3075558"/>
                <a:gd name="connsiteX1" fmla="*/ 1180554 w 2218559"/>
                <a:gd name="connsiteY1" fmla="*/ 0 h 3075558"/>
                <a:gd name="connsiteX2" fmla="*/ 2088160 w 2218559"/>
                <a:gd name="connsiteY2" fmla="*/ 2473974 h 3075558"/>
                <a:gd name="connsiteX3" fmla="*/ 213954 w 2218559"/>
                <a:gd name="connsiteY3" fmla="*/ 2100349 h 3075558"/>
                <a:gd name="connsiteX0" fmla="*/ 224108 w 2298222"/>
                <a:gd name="connsiteY0" fmla="*/ 2100349 h 2919187"/>
                <a:gd name="connsiteX1" fmla="*/ 1190708 w 2298222"/>
                <a:gd name="connsiteY1" fmla="*/ 0 h 2919187"/>
                <a:gd name="connsiteX2" fmla="*/ 2098314 w 2298222"/>
                <a:gd name="connsiteY2" fmla="*/ 2473974 h 2919187"/>
                <a:gd name="connsiteX3" fmla="*/ 224108 w 2298222"/>
                <a:gd name="connsiteY3" fmla="*/ 2100349 h 2919187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411300"/>
                <a:gd name="connsiteY0" fmla="*/ 2100349 h 2867196"/>
                <a:gd name="connsiteX1" fmla="*/ 1196120 w 2411300"/>
                <a:gd name="connsiteY1" fmla="*/ 0 h 2867196"/>
                <a:gd name="connsiteX2" fmla="*/ 2103726 w 2411300"/>
                <a:gd name="connsiteY2" fmla="*/ 2473974 h 2867196"/>
                <a:gd name="connsiteX3" fmla="*/ 229520 w 2411300"/>
                <a:gd name="connsiteY3" fmla="*/ 2100349 h 2867196"/>
                <a:gd name="connsiteX0" fmla="*/ 246472 w 2527883"/>
                <a:gd name="connsiteY0" fmla="*/ 2100349 h 2529006"/>
                <a:gd name="connsiteX1" fmla="*/ 1213072 w 2527883"/>
                <a:gd name="connsiteY1" fmla="*/ 0 h 2529006"/>
                <a:gd name="connsiteX2" fmla="*/ 2120678 w 2527883"/>
                <a:gd name="connsiteY2" fmla="*/ 2473974 h 2529006"/>
                <a:gd name="connsiteX3" fmla="*/ 246472 w 2527883"/>
                <a:gd name="connsiteY3" fmla="*/ 2100349 h 2529006"/>
                <a:gd name="connsiteX0" fmla="*/ 17153 w 2298564"/>
                <a:gd name="connsiteY0" fmla="*/ 2100349 h 2538347"/>
                <a:gd name="connsiteX1" fmla="*/ 983753 w 2298564"/>
                <a:gd name="connsiteY1" fmla="*/ 0 h 2538347"/>
                <a:gd name="connsiteX2" fmla="*/ 1891359 w 2298564"/>
                <a:gd name="connsiteY2" fmla="*/ 2473974 h 2538347"/>
                <a:gd name="connsiteX3" fmla="*/ 17153 w 2298564"/>
                <a:gd name="connsiteY3" fmla="*/ 2100349 h 2538347"/>
                <a:gd name="connsiteX0" fmla="*/ 8475 w 2289886"/>
                <a:gd name="connsiteY0" fmla="*/ 2100349 h 2571921"/>
                <a:gd name="connsiteX1" fmla="*/ 975075 w 2289886"/>
                <a:gd name="connsiteY1" fmla="*/ 0 h 2571921"/>
                <a:gd name="connsiteX2" fmla="*/ 1882681 w 2289886"/>
                <a:gd name="connsiteY2" fmla="*/ 2473974 h 2571921"/>
                <a:gd name="connsiteX3" fmla="*/ 8475 w 2289886"/>
                <a:gd name="connsiteY3" fmla="*/ 2100349 h 2571921"/>
                <a:gd name="connsiteX0" fmla="*/ 4823 w 2072009"/>
                <a:gd name="connsiteY0" fmla="*/ 2100349 h 2733252"/>
                <a:gd name="connsiteX1" fmla="*/ 971423 w 2072009"/>
                <a:gd name="connsiteY1" fmla="*/ 0 h 2733252"/>
                <a:gd name="connsiteX2" fmla="*/ 1544733 w 2072009"/>
                <a:gd name="connsiteY2" fmla="*/ 2680451 h 2733252"/>
                <a:gd name="connsiteX3" fmla="*/ 4823 w 2072009"/>
                <a:gd name="connsiteY3" fmla="*/ 2100349 h 2733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2009" h="2733252">
                  <a:moveTo>
                    <a:pt x="4823" y="2100349"/>
                  </a:moveTo>
                  <a:cubicBezTo>
                    <a:pt x="-90729" y="1653607"/>
                    <a:pt x="1268656" y="1150375"/>
                    <a:pt x="971423" y="0"/>
                  </a:cubicBezTo>
                  <a:cubicBezTo>
                    <a:pt x="2385003" y="1342490"/>
                    <a:pt x="2276104" y="2497541"/>
                    <a:pt x="1544733" y="2680451"/>
                  </a:cubicBezTo>
                  <a:cubicBezTo>
                    <a:pt x="813362" y="2863361"/>
                    <a:pt x="100375" y="2547091"/>
                    <a:pt x="4823" y="210034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15000"/>
                  </a:schemeClr>
                </a:gs>
                <a:gs pos="0">
                  <a:schemeClr val="bg1">
                    <a:alpha val="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66" name="Isosceles Triangle 1">
              <a:extLst>
                <a:ext uri="{FF2B5EF4-FFF2-40B4-BE49-F238E27FC236}">
                  <a16:creationId xmlns:a16="http://schemas.microsoft.com/office/drawing/2014/main" id="{43612EDD-411C-B844-E179-80E6D50307D9}"/>
                </a:ext>
              </a:extLst>
            </p:cNvPr>
            <p:cNvSpPr/>
            <p:nvPr/>
          </p:nvSpPr>
          <p:spPr>
            <a:xfrm rot="9678929">
              <a:off x="1699956" y="3689078"/>
              <a:ext cx="607660" cy="1677606"/>
            </a:xfrm>
            <a:custGeom>
              <a:avLst/>
              <a:gdLst>
                <a:gd name="connsiteX0" fmla="*/ 0 w 1933200"/>
                <a:gd name="connsiteY0" fmla="*/ 1933200 h 1933200"/>
                <a:gd name="connsiteX1" fmla="*/ 966600 w 1933200"/>
                <a:gd name="connsiteY1" fmla="*/ 0 h 1933200"/>
                <a:gd name="connsiteX2" fmla="*/ 1933200 w 1933200"/>
                <a:gd name="connsiteY2" fmla="*/ 1933200 h 1933200"/>
                <a:gd name="connsiteX3" fmla="*/ 0 w 1933200"/>
                <a:gd name="connsiteY3" fmla="*/ 1933200 h 1933200"/>
                <a:gd name="connsiteX0" fmla="*/ 21066 w 1954266"/>
                <a:gd name="connsiteY0" fmla="*/ 1933200 h 2174850"/>
                <a:gd name="connsiteX1" fmla="*/ 987666 w 1954266"/>
                <a:gd name="connsiteY1" fmla="*/ 0 h 2174850"/>
                <a:gd name="connsiteX2" fmla="*/ 1954266 w 1954266"/>
                <a:gd name="connsiteY2" fmla="*/ 1933200 h 2174850"/>
                <a:gd name="connsiteX3" fmla="*/ 21066 w 1954266"/>
                <a:gd name="connsiteY3" fmla="*/ 1933200 h 2174850"/>
                <a:gd name="connsiteX0" fmla="*/ 21066 w 1987907"/>
                <a:gd name="connsiteY0" fmla="*/ 1933200 h 2305244"/>
                <a:gd name="connsiteX1" fmla="*/ 987666 w 1987907"/>
                <a:gd name="connsiteY1" fmla="*/ 0 h 2305244"/>
                <a:gd name="connsiteX2" fmla="*/ 1954266 w 1987907"/>
                <a:gd name="connsiteY2" fmla="*/ 1933200 h 2305244"/>
                <a:gd name="connsiteX3" fmla="*/ 21066 w 1987907"/>
                <a:gd name="connsiteY3" fmla="*/ 1933200 h 2305244"/>
                <a:gd name="connsiteX0" fmla="*/ 21066 w 2106370"/>
                <a:gd name="connsiteY0" fmla="*/ 1933200 h 2094339"/>
                <a:gd name="connsiteX1" fmla="*/ 987666 w 2106370"/>
                <a:gd name="connsiteY1" fmla="*/ 0 h 2094339"/>
                <a:gd name="connsiteX2" fmla="*/ 1954266 w 2106370"/>
                <a:gd name="connsiteY2" fmla="*/ 1933200 h 2094339"/>
                <a:gd name="connsiteX3" fmla="*/ 21066 w 2106370"/>
                <a:gd name="connsiteY3" fmla="*/ 1933200 h 2094339"/>
                <a:gd name="connsiteX0" fmla="*/ 21066 w 1959199"/>
                <a:gd name="connsiteY0" fmla="*/ 1933200 h 2397819"/>
                <a:gd name="connsiteX1" fmla="*/ 987666 w 1959199"/>
                <a:gd name="connsiteY1" fmla="*/ 0 h 2397819"/>
                <a:gd name="connsiteX2" fmla="*/ 1954266 w 1959199"/>
                <a:gd name="connsiteY2" fmla="*/ 1933200 h 2397819"/>
                <a:gd name="connsiteX3" fmla="*/ 21066 w 1959199"/>
                <a:gd name="connsiteY3" fmla="*/ 1933200 h 2397819"/>
                <a:gd name="connsiteX0" fmla="*/ 25441 w 1963574"/>
                <a:gd name="connsiteY0" fmla="*/ 1933200 h 2491116"/>
                <a:gd name="connsiteX1" fmla="*/ 992041 w 1963574"/>
                <a:gd name="connsiteY1" fmla="*/ 0 h 2491116"/>
                <a:gd name="connsiteX2" fmla="*/ 1958641 w 1963574"/>
                <a:gd name="connsiteY2" fmla="*/ 1933200 h 2491116"/>
                <a:gd name="connsiteX3" fmla="*/ 25441 w 1963574"/>
                <a:gd name="connsiteY3" fmla="*/ 1933200 h 2491116"/>
                <a:gd name="connsiteX0" fmla="*/ 25441 w 1963574"/>
                <a:gd name="connsiteY0" fmla="*/ 1949156 h 2507072"/>
                <a:gd name="connsiteX1" fmla="*/ 992041 w 1963574"/>
                <a:gd name="connsiteY1" fmla="*/ 15956 h 2507072"/>
                <a:gd name="connsiteX2" fmla="*/ 1958641 w 1963574"/>
                <a:gd name="connsiteY2" fmla="*/ 1949156 h 2507072"/>
                <a:gd name="connsiteX3" fmla="*/ 25441 w 1963574"/>
                <a:gd name="connsiteY3" fmla="*/ 1949156 h 2507072"/>
                <a:gd name="connsiteX0" fmla="*/ 136131 w 2074264"/>
                <a:gd name="connsiteY0" fmla="*/ 1951734 h 2594431"/>
                <a:gd name="connsiteX1" fmla="*/ 1102731 w 2074264"/>
                <a:gd name="connsiteY1" fmla="*/ 18534 h 2594431"/>
                <a:gd name="connsiteX2" fmla="*/ 2069331 w 2074264"/>
                <a:gd name="connsiteY2" fmla="*/ 1951734 h 2594431"/>
                <a:gd name="connsiteX3" fmla="*/ 136131 w 2074264"/>
                <a:gd name="connsiteY3" fmla="*/ 1951734 h 2594431"/>
                <a:gd name="connsiteX0" fmla="*/ 136540 w 2075993"/>
                <a:gd name="connsiteY0" fmla="*/ 1951734 h 2609294"/>
                <a:gd name="connsiteX1" fmla="*/ 1103140 w 2075993"/>
                <a:gd name="connsiteY1" fmla="*/ 18534 h 2609294"/>
                <a:gd name="connsiteX2" fmla="*/ 2069740 w 2075993"/>
                <a:gd name="connsiteY2" fmla="*/ 1951734 h 2609294"/>
                <a:gd name="connsiteX3" fmla="*/ 136540 w 2075993"/>
                <a:gd name="connsiteY3" fmla="*/ 1951734 h 2609294"/>
                <a:gd name="connsiteX0" fmla="*/ 114088 w 2112229"/>
                <a:gd name="connsiteY0" fmla="*/ 1951734 h 2736977"/>
                <a:gd name="connsiteX1" fmla="*/ 1080688 w 2112229"/>
                <a:gd name="connsiteY1" fmla="*/ 18534 h 2736977"/>
                <a:gd name="connsiteX2" fmla="*/ 2047288 w 2112229"/>
                <a:gd name="connsiteY2" fmla="*/ 1951734 h 2736977"/>
                <a:gd name="connsiteX3" fmla="*/ 114088 w 2112229"/>
                <a:gd name="connsiteY3" fmla="*/ 1951734 h 2736977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26979 w 2067080"/>
                <a:gd name="connsiteY0" fmla="*/ 1933200 h 2774627"/>
                <a:gd name="connsiteX1" fmla="*/ 1093579 w 2067080"/>
                <a:gd name="connsiteY1" fmla="*/ 0 h 2774627"/>
                <a:gd name="connsiteX2" fmla="*/ 2060179 w 2067080"/>
                <a:gd name="connsiteY2" fmla="*/ 1933200 h 2774627"/>
                <a:gd name="connsiteX3" fmla="*/ 126979 w 2067080"/>
                <a:gd name="connsiteY3" fmla="*/ 1933200 h 2774627"/>
                <a:gd name="connsiteX0" fmla="*/ 109074 w 2146485"/>
                <a:gd name="connsiteY0" fmla="*/ 1933200 h 2579597"/>
                <a:gd name="connsiteX1" fmla="*/ 1075674 w 2146485"/>
                <a:gd name="connsiteY1" fmla="*/ 0 h 2579597"/>
                <a:gd name="connsiteX2" fmla="*/ 2042274 w 2146485"/>
                <a:gd name="connsiteY2" fmla="*/ 1933200 h 2579597"/>
                <a:gd name="connsiteX3" fmla="*/ 109074 w 2146485"/>
                <a:gd name="connsiteY3" fmla="*/ 1933200 h 2579597"/>
                <a:gd name="connsiteX0" fmla="*/ 144255 w 2023842"/>
                <a:gd name="connsiteY0" fmla="*/ 2031523 h 2464607"/>
                <a:gd name="connsiteX1" fmla="*/ 1002700 w 2023842"/>
                <a:gd name="connsiteY1" fmla="*/ 0 h 2464607"/>
                <a:gd name="connsiteX2" fmla="*/ 1969300 w 2023842"/>
                <a:gd name="connsiteY2" fmla="*/ 1933200 h 2464607"/>
                <a:gd name="connsiteX3" fmla="*/ 144255 w 2023842"/>
                <a:gd name="connsiteY3" fmla="*/ 2031523 h 2464607"/>
                <a:gd name="connsiteX0" fmla="*/ 13859 w 1843456"/>
                <a:gd name="connsiteY0" fmla="*/ 2031523 h 2606642"/>
                <a:gd name="connsiteX1" fmla="*/ 872304 w 1843456"/>
                <a:gd name="connsiteY1" fmla="*/ 0 h 2606642"/>
                <a:gd name="connsiteX2" fmla="*/ 1779910 w 1843456"/>
                <a:gd name="connsiteY2" fmla="*/ 2473974 h 2606642"/>
                <a:gd name="connsiteX3" fmla="*/ 13859 w 1843456"/>
                <a:gd name="connsiteY3" fmla="*/ 2031523 h 2606642"/>
                <a:gd name="connsiteX0" fmla="*/ 12743 w 1958219"/>
                <a:gd name="connsiteY0" fmla="*/ 2100349 h 2625597"/>
                <a:gd name="connsiteX1" fmla="*/ 979343 w 1958219"/>
                <a:gd name="connsiteY1" fmla="*/ 0 h 2625597"/>
                <a:gd name="connsiteX2" fmla="*/ 1886949 w 1958219"/>
                <a:gd name="connsiteY2" fmla="*/ 2473974 h 2625597"/>
                <a:gd name="connsiteX3" fmla="*/ 12743 w 1958219"/>
                <a:gd name="connsiteY3" fmla="*/ 2100349 h 2625597"/>
                <a:gd name="connsiteX0" fmla="*/ 13689 w 1959165"/>
                <a:gd name="connsiteY0" fmla="*/ 2100349 h 2637554"/>
                <a:gd name="connsiteX1" fmla="*/ 980289 w 1959165"/>
                <a:gd name="connsiteY1" fmla="*/ 0 h 2637554"/>
                <a:gd name="connsiteX2" fmla="*/ 1887895 w 1959165"/>
                <a:gd name="connsiteY2" fmla="*/ 2473974 h 2637554"/>
                <a:gd name="connsiteX3" fmla="*/ 13689 w 1959165"/>
                <a:gd name="connsiteY3" fmla="*/ 2100349 h 2637554"/>
                <a:gd name="connsiteX0" fmla="*/ 16398 w 2112092"/>
                <a:gd name="connsiteY0" fmla="*/ 2100349 h 2563335"/>
                <a:gd name="connsiteX1" fmla="*/ 982998 w 2112092"/>
                <a:gd name="connsiteY1" fmla="*/ 0 h 2563335"/>
                <a:gd name="connsiteX2" fmla="*/ 1890604 w 2112092"/>
                <a:gd name="connsiteY2" fmla="*/ 2473974 h 2563335"/>
                <a:gd name="connsiteX3" fmla="*/ 16398 w 2112092"/>
                <a:gd name="connsiteY3" fmla="*/ 2100349 h 2563335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10561"/>
                <a:gd name="connsiteY0" fmla="*/ 2100349 h 2605374"/>
                <a:gd name="connsiteX1" fmla="*/ 1044868 w 2110561"/>
                <a:gd name="connsiteY1" fmla="*/ 0 h 2605374"/>
                <a:gd name="connsiteX2" fmla="*/ 1952474 w 2110561"/>
                <a:gd name="connsiteY2" fmla="*/ 2473974 h 2605374"/>
                <a:gd name="connsiteX3" fmla="*/ 78268 w 2110561"/>
                <a:gd name="connsiteY3" fmla="*/ 2100349 h 2605374"/>
                <a:gd name="connsiteX0" fmla="*/ 73556 w 2048174"/>
                <a:gd name="connsiteY0" fmla="*/ 2100349 h 2799138"/>
                <a:gd name="connsiteX1" fmla="*/ 1040156 w 2048174"/>
                <a:gd name="connsiteY1" fmla="*/ 0 h 2799138"/>
                <a:gd name="connsiteX2" fmla="*/ 1947762 w 2048174"/>
                <a:gd name="connsiteY2" fmla="*/ 2473974 h 2799138"/>
                <a:gd name="connsiteX3" fmla="*/ 73556 w 2048174"/>
                <a:gd name="connsiteY3" fmla="*/ 2100349 h 2799138"/>
                <a:gd name="connsiteX0" fmla="*/ 61554 w 1939612"/>
                <a:gd name="connsiteY0" fmla="*/ 2100349 h 2964462"/>
                <a:gd name="connsiteX1" fmla="*/ 1028154 w 1939612"/>
                <a:gd name="connsiteY1" fmla="*/ 0 h 2964462"/>
                <a:gd name="connsiteX2" fmla="*/ 1935760 w 1939612"/>
                <a:gd name="connsiteY2" fmla="*/ 2473974 h 2964462"/>
                <a:gd name="connsiteX3" fmla="*/ 61554 w 1939612"/>
                <a:gd name="connsiteY3" fmla="*/ 2100349 h 2964462"/>
                <a:gd name="connsiteX0" fmla="*/ 70977 w 2013032"/>
                <a:gd name="connsiteY0" fmla="*/ 2100349 h 3160688"/>
                <a:gd name="connsiteX1" fmla="*/ 1037577 w 2013032"/>
                <a:gd name="connsiteY1" fmla="*/ 0 h 3160688"/>
                <a:gd name="connsiteX2" fmla="*/ 1945183 w 2013032"/>
                <a:gd name="connsiteY2" fmla="*/ 2473974 h 3160688"/>
                <a:gd name="connsiteX3" fmla="*/ 70977 w 2013032"/>
                <a:gd name="connsiteY3" fmla="*/ 2100349 h 3160688"/>
                <a:gd name="connsiteX0" fmla="*/ 70977 w 2075582"/>
                <a:gd name="connsiteY0" fmla="*/ 2100349 h 3160688"/>
                <a:gd name="connsiteX1" fmla="*/ 1037577 w 2075582"/>
                <a:gd name="connsiteY1" fmla="*/ 0 h 3160688"/>
                <a:gd name="connsiteX2" fmla="*/ 1945183 w 2075582"/>
                <a:gd name="connsiteY2" fmla="*/ 2473974 h 3160688"/>
                <a:gd name="connsiteX3" fmla="*/ 70977 w 2075582"/>
                <a:gd name="connsiteY3" fmla="*/ 2100349 h 3160688"/>
                <a:gd name="connsiteX0" fmla="*/ 213954 w 2218559"/>
                <a:gd name="connsiteY0" fmla="*/ 2100349 h 3075558"/>
                <a:gd name="connsiteX1" fmla="*/ 1180554 w 2218559"/>
                <a:gd name="connsiteY1" fmla="*/ 0 h 3075558"/>
                <a:gd name="connsiteX2" fmla="*/ 2088160 w 2218559"/>
                <a:gd name="connsiteY2" fmla="*/ 2473974 h 3075558"/>
                <a:gd name="connsiteX3" fmla="*/ 213954 w 2218559"/>
                <a:gd name="connsiteY3" fmla="*/ 2100349 h 3075558"/>
                <a:gd name="connsiteX0" fmla="*/ 224108 w 2298222"/>
                <a:gd name="connsiteY0" fmla="*/ 2100349 h 2919187"/>
                <a:gd name="connsiteX1" fmla="*/ 1190708 w 2298222"/>
                <a:gd name="connsiteY1" fmla="*/ 0 h 2919187"/>
                <a:gd name="connsiteX2" fmla="*/ 2098314 w 2298222"/>
                <a:gd name="connsiteY2" fmla="*/ 2473974 h 2919187"/>
                <a:gd name="connsiteX3" fmla="*/ 224108 w 2298222"/>
                <a:gd name="connsiteY3" fmla="*/ 2100349 h 2919187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411300"/>
                <a:gd name="connsiteY0" fmla="*/ 2100349 h 2867196"/>
                <a:gd name="connsiteX1" fmla="*/ 1196120 w 2411300"/>
                <a:gd name="connsiteY1" fmla="*/ 0 h 2867196"/>
                <a:gd name="connsiteX2" fmla="*/ 2103726 w 2411300"/>
                <a:gd name="connsiteY2" fmla="*/ 2473974 h 2867196"/>
                <a:gd name="connsiteX3" fmla="*/ 229520 w 2411300"/>
                <a:gd name="connsiteY3" fmla="*/ 2100349 h 2867196"/>
                <a:gd name="connsiteX0" fmla="*/ 246472 w 2527883"/>
                <a:gd name="connsiteY0" fmla="*/ 2100349 h 2529006"/>
                <a:gd name="connsiteX1" fmla="*/ 1213072 w 2527883"/>
                <a:gd name="connsiteY1" fmla="*/ 0 h 2529006"/>
                <a:gd name="connsiteX2" fmla="*/ 2120678 w 2527883"/>
                <a:gd name="connsiteY2" fmla="*/ 2473974 h 2529006"/>
                <a:gd name="connsiteX3" fmla="*/ 246472 w 2527883"/>
                <a:gd name="connsiteY3" fmla="*/ 2100349 h 2529006"/>
                <a:gd name="connsiteX0" fmla="*/ 17153 w 2298564"/>
                <a:gd name="connsiteY0" fmla="*/ 2100349 h 2538347"/>
                <a:gd name="connsiteX1" fmla="*/ 983753 w 2298564"/>
                <a:gd name="connsiteY1" fmla="*/ 0 h 2538347"/>
                <a:gd name="connsiteX2" fmla="*/ 1891359 w 2298564"/>
                <a:gd name="connsiteY2" fmla="*/ 2473974 h 2538347"/>
                <a:gd name="connsiteX3" fmla="*/ 17153 w 2298564"/>
                <a:gd name="connsiteY3" fmla="*/ 2100349 h 2538347"/>
                <a:gd name="connsiteX0" fmla="*/ 8475 w 2289886"/>
                <a:gd name="connsiteY0" fmla="*/ 2100349 h 2571921"/>
                <a:gd name="connsiteX1" fmla="*/ 975075 w 2289886"/>
                <a:gd name="connsiteY1" fmla="*/ 0 h 2571921"/>
                <a:gd name="connsiteX2" fmla="*/ 1882681 w 2289886"/>
                <a:gd name="connsiteY2" fmla="*/ 2473974 h 2571921"/>
                <a:gd name="connsiteX3" fmla="*/ 8475 w 2289886"/>
                <a:gd name="connsiteY3" fmla="*/ 2100349 h 2571921"/>
                <a:gd name="connsiteX0" fmla="*/ 4823 w 2072009"/>
                <a:gd name="connsiteY0" fmla="*/ 2100349 h 2733252"/>
                <a:gd name="connsiteX1" fmla="*/ 971423 w 2072009"/>
                <a:gd name="connsiteY1" fmla="*/ 0 h 2733252"/>
                <a:gd name="connsiteX2" fmla="*/ 1544733 w 2072009"/>
                <a:gd name="connsiteY2" fmla="*/ 2680451 h 2733252"/>
                <a:gd name="connsiteX3" fmla="*/ 4823 w 2072009"/>
                <a:gd name="connsiteY3" fmla="*/ 2100349 h 2733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2009" h="2733252">
                  <a:moveTo>
                    <a:pt x="4823" y="2100349"/>
                  </a:moveTo>
                  <a:cubicBezTo>
                    <a:pt x="-90729" y="1653607"/>
                    <a:pt x="1268656" y="1150375"/>
                    <a:pt x="971423" y="0"/>
                  </a:cubicBezTo>
                  <a:cubicBezTo>
                    <a:pt x="2385003" y="1342490"/>
                    <a:pt x="2276104" y="2497541"/>
                    <a:pt x="1544733" y="2680451"/>
                  </a:cubicBezTo>
                  <a:cubicBezTo>
                    <a:pt x="813362" y="2863361"/>
                    <a:pt x="100375" y="2547091"/>
                    <a:pt x="4823" y="2100349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alpha val="15000"/>
                  </a:schemeClr>
                </a:gs>
                <a:gs pos="0">
                  <a:schemeClr val="bg1">
                    <a:alpha val="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67" name="Isosceles Triangle 1">
              <a:extLst>
                <a:ext uri="{FF2B5EF4-FFF2-40B4-BE49-F238E27FC236}">
                  <a16:creationId xmlns:a16="http://schemas.microsoft.com/office/drawing/2014/main" id="{C23A84F4-525B-D3E3-5D99-83BF8C5FB385}"/>
                </a:ext>
              </a:extLst>
            </p:cNvPr>
            <p:cNvSpPr/>
            <p:nvPr/>
          </p:nvSpPr>
          <p:spPr>
            <a:xfrm rot="7103589">
              <a:off x="2341903" y="4628148"/>
              <a:ext cx="329812" cy="1140213"/>
            </a:xfrm>
            <a:custGeom>
              <a:avLst/>
              <a:gdLst>
                <a:gd name="connsiteX0" fmla="*/ 0 w 1933200"/>
                <a:gd name="connsiteY0" fmla="*/ 1933200 h 1933200"/>
                <a:gd name="connsiteX1" fmla="*/ 966600 w 1933200"/>
                <a:gd name="connsiteY1" fmla="*/ 0 h 1933200"/>
                <a:gd name="connsiteX2" fmla="*/ 1933200 w 1933200"/>
                <a:gd name="connsiteY2" fmla="*/ 1933200 h 1933200"/>
                <a:gd name="connsiteX3" fmla="*/ 0 w 1933200"/>
                <a:gd name="connsiteY3" fmla="*/ 1933200 h 1933200"/>
                <a:gd name="connsiteX0" fmla="*/ 21066 w 1954266"/>
                <a:gd name="connsiteY0" fmla="*/ 1933200 h 2174850"/>
                <a:gd name="connsiteX1" fmla="*/ 987666 w 1954266"/>
                <a:gd name="connsiteY1" fmla="*/ 0 h 2174850"/>
                <a:gd name="connsiteX2" fmla="*/ 1954266 w 1954266"/>
                <a:gd name="connsiteY2" fmla="*/ 1933200 h 2174850"/>
                <a:gd name="connsiteX3" fmla="*/ 21066 w 1954266"/>
                <a:gd name="connsiteY3" fmla="*/ 1933200 h 2174850"/>
                <a:gd name="connsiteX0" fmla="*/ 21066 w 1987907"/>
                <a:gd name="connsiteY0" fmla="*/ 1933200 h 2305244"/>
                <a:gd name="connsiteX1" fmla="*/ 987666 w 1987907"/>
                <a:gd name="connsiteY1" fmla="*/ 0 h 2305244"/>
                <a:gd name="connsiteX2" fmla="*/ 1954266 w 1987907"/>
                <a:gd name="connsiteY2" fmla="*/ 1933200 h 2305244"/>
                <a:gd name="connsiteX3" fmla="*/ 21066 w 1987907"/>
                <a:gd name="connsiteY3" fmla="*/ 1933200 h 2305244"/>
                <a:gd name="connsiteX0" fmla="*/ 21066 w 2106370"/>
                <a:gd name="connsiteY0" fmla="*/ 1933200 h 2094339"/>
                <a:gd name="connsiteX1" fmla="*/ 987666 w 2106370"/>
                <a:gd name="connsiteY1" fmla="*/ 0 h 2094339"/>
                <a:gd name="connsiteX2" fmla="*/ 1954266 w 2106370"/>
                <a:gd name="connsiteY2" fmla="*/ 1933200 h 2094339"/>
                <a:gd name="connsiteX3" fmla="*/ 21066 w 2106370"/>
                <a:gd name="connsiteY3" fmla="*/ 1933200 h 2094339"/>
                <a:gd name="connsiteX0" fmla="*/ 21066 w 1959199"/>
                <a:gd name="connsiteY0" fmla="*/ 1933200 h 2397819"/>
                <a:gd name="connsiteX1" fmla="*/ 987666 w 1959199"/>
                <a:gd name="connsiteY1" fmla="*/ 0 h 2397819"/>
                <a:gd name="connsiteX2" fmla="*/ 1954266 w 1959199"/>
                <a:gd name="connsiteY2" fmla="*/ 1933200 h 2397819"/>
                <a:gd name="connsiteX3" fmla="*/ 21066 w 1959199"/>
                <a:gd name="connsiteY3" fmla="*/ 1933200 h 2397819"/>
                <a:gd name="connsiteX0" fmla="*/ 25441 w 1963574"/>
                <a:gd name="connsiteY0" fmla="*/ 1933200 h 2491116"/>
                <a:gd name="connsiteX1" fmla="*/ 992041 w 1963574"/>
                <a:gd name="connsiteY1" fmla="*/ 0 h 2491116"/>
                <a:gd name="connsiteX2" fmla="*/ 1958641 w 1963574"/>
                <a:gd name="connsiteY2" fmla="*/ 1933200 h 2491116"/>
                <a:gd name="connsiteX3" fmla="*/ 25441 w 1963574"/>
                <a:gd name="connsiteY3" fmla="*/ 1933200 h 2491116"/>
                <a:gd name="connsiteX0" fmla="*/ 25441 w 1963574"/>
                <a:gd name="connsiteY0" fmla="*/ 1949156 h 2507072"/>
                <a:gd name="connsiteX1" fmla="*/ 992041 w 1963574"/>
                <a:gd name="connsiteY1" fmla="*/ 15956 h 2507072"/>
                <a:gd name="connsiteX2" fmla="*/ 1958641 w 1963574"/>
                <a:gd name="connsiteY2" fmla="*/ 1949156 h 2507072"/>
                <a:gd name="connsiteX3" fmla="*/ 25441 w 1963574"/>
                <a:gd name="connsiteY3" fmla="*/ 1949156 h 2507072"/>
                <a:gd name="connsiteX0" fmla="*/ 136131 w 2074264"/>
                <a:gd name="connsiteY0" fmla="*/ 1951734 h 2594431"/>
                <a:gd name="connsiteX1" fmla="*/ 1102731 w 2074264"/>
                <a:gd name="connsiteY1" fmla="*/ 18534 h 2594431"/>
                <a:gd name="connsiteX2" fmla="*/ 2069331 w 2074264"/>
                <a:gd name="connsiteY2" fmla="*/ 1951734 h 2594431"/>
                <a:gd name="connsiteX3" fmla="*/ 136131 w 2074264"/>
                <a:gd name="connsiteY3" fmla="*/ 1951734 h 2594431"/>
                <a:gd name="connsiteX0" fmla="*/ 136540 w 2075993"/>
                <a:gd name="connsiteY0" fmla="*/ 1951734 h 2609294"/>
                <a:gd name="connsiteX1" fmla="*/ 1103140 w 2075993"/>
                <a:gd name="connsiteY1" fmla="*/ 18534 h 2609294"/>
                <a:gd name="connsiteX2" fmla="*/ 2069740 w 2075993"/>
                <a:gd name="connsiteY2" fmla="*/ 1951734 h 2609294"/>
                <a:gd name="connsiteX3" fmla="*/ 136540 w 2075993"/>
                <a:gd name="connsiteY3" fmla="*/ 1951734 h 2609294"/>
                <a:gd name="connsiteX0" fmla="*/ 114088 w 2112229"/>
                <a:gd name="connsiteY0" fmla="*/ 1951734 h 2736977"/>
                <a:gd name="connsiteX1" fmla="*/ 1080688 w 2112229"/>
                <a:gd name="connsiteY1" fmla="*/ 18534 h 2736977"/>
                <a:gd name="connsiteX2" fmla="*/ 2047288 w 2112229"/>
                <a:gd name="connsiteY2" fmla="*/ 1951734 h 2736977"/>
                <a:gd name="connsiteX3" fmla="*/ 114088 w 2112229"/>
                <a:gd name="connsiteY3" fmla="*/ 1951734 h 2736977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14088 w 2112229"/>
                <a:gd name="connsiteY0" fmla="*/ 1933200 h 2718443"/>
                <a:gd name="connsiteX1" fmla="*/ 1080688 w 2112229"/>
                <a:gd name="connsiteY1" fmla="*/ 0 h 2718443"/>
                <a:gd name="connsiteX2" fmla="*/ 2047288 w 2112229"/>
                <a:gd name="connsiteY2" fmla="*/ 1933200 h 2718443"/>
                <a:gd name="connsiteX3" fmla="*/ 114088 w 2112229"/>
                <a:gd name="connsiteY3" fmla="*/ 1933200 h 2718443"/>
                <a:gd name="connsiteX0" fmla="*/ 126979 w 2067080"/>
                <a:gd name="connsiteY0" fmla="*/ 1933200 h 2774627"/>
                <a:gd name="connsiteX1" fmla="*/ 1093579 w 2067080"/>
                <a:gd name="connsiteY1" fmla="*/ 0 h 2774627"/>
                <a:gd name="connsiteX2" fmla="*/ 2060179 w 2067080"/>
                <a:gd name="connsiteY2" fmla="*/ 1933200 h 2774627"/>
                <a:gd name="connsiteX3" fmla="*/ 126979 w 2067080"/>
                <a:gd name="connsiteY3" fmla="*/ 1933200 h 2774627"/>
                <a:gd name="connsiteX0" fmla="*/ 109074 w 2146485"/>
                <a:gd name="connsiteY0" fmla="*/ 1933200 h 2579597"/>
                <a:gd name="connsiteX1" fmla="*/ 1075674 w 2146485"/>
                <a:gd name="connsiteY1" fmla="*/ 0 h 2579597"/>
                <a:gd name="connsiteX2" fmla="*/ 2042274 w 2146485"/>
                <a:gd name="connsiteY2" fmla="*/ 1933200 h 2579597"/>
                <a:gd name="connsiteX3" fmla="*/ 109074 w 2146485"/>
                <a:gd name="connsiteY3" fmla="*/ 1933200 h 2579597"/>
                <a:gd name="connsiteX0" fmla="*/ 144255 w 2023842"/>
                <a:gd name="connsiteY0" fmla="*/ 2031523 h 2464607"/>
                <a:gd name="connsiteX1" fmla="*/ 1002700 w 2023842"/>
                <a:gd name="connsiteY1" fmla="*/ 0 h 2464607"/>
                <a:gd name="connsiteX2" fmla="*/ 1969300 w 2023842"/>
                <a:gd name="connsiteY2" fmla="*/ 1933200 h 2464607"/>
                <a:gd name="connsiteX3" fmla="*/ 144255 w 2023842"/>
                <a:gd name="connsiteY3" fmla="*/ 2031523 h 2464607"/>
                <a:gd name="connsiteX0" fmla="*/ 13859 w 1843456"/>
                <a:gd name="connsiteY0" fmla="*/ 2031523 h 2606642"/>
                <a:gd name="connsiteX1" fmla="*/ 872304 w 1843456"/>
                <a:gd name="connsiteY1" fmla="*/ 0 h 2606642"/>
                <a:gd name="connsiteX2" fmla="*/ 1779910 w 1843456"/>
                <a:gd name="connsiteY2" fmla="*/ 2473974 h 2606642"/>
                <a:gd name="connsiteX3" fmla="*/ 13859 w 1843456"/>
                <a:gd name="connsiteY3" fmla="*/ 2031523 h 2606642"/>
                <a:gd name="connsiteX0" fmla="*/ 12743 w 1958219"/>
                <a:gd name="connsiteY0" fmla="*/ 2100349 h 2625597"/>
                <a:gd name="connsiteX1" fmla="*/ 979343 w 1958219"/>
                <a:gd name="connsiteY1" fmla="*/ 0 h 2625597"/>
                <a:gd name="connsiteX2" fmla="*/ 1886949 w 1958219"/>
                <a:gd name="connsiteY2" fmla="*/ 2473974 h 2625597"/>
                <a:gd name="connsiteX3" fmla="*/ 12743 w 1958219"/>
                <a:gd name="connsiteY3" fmla="*/ 2100349 h 2625597"/>
                <a:gd name="connsiteX0" fmla="*/ 13689 w 1959165"/>
                <a:gd name="connsiteY0" fmla="*/ 2100349 h 2637554"/>
                <a:gd name="connsiteX1" fmla="*/ 980289 w 1959165"/>
                <a:gd name="connsiteY1" fmla="*/ 0 h 2637554"/>
                <a:gd name="connsiteX2" fmla="*/ 1887895 w 1959165"/>
                <a:gd name="connsiteY2" fmla="*/ 2473974 h 2637554"/>
                <a:gd name="connsiteX3" fmla="*/ 13689 w 1959165"/>
                <a:gd name="connsiteY3" fmla="*/ 2100349 h 2637554"/>
                <a:gd name="connsiteX0" fmla="*/ 16398 w 2112092"/>
                <a:gd name="connsiteY0" fmla="*/ 2100349 h 2563335"/>
                <a:gd name="connsiteX1" fmla="*/ 982998 w 2112092"/>
                <a:gd name="connsiteY1" fmla="*/ 0 h 2563335"/>
                <a:gd name="connsiteX2" fmla="*/ 1890604 w 2112092"/>
                <a:gd name="connsiteY2" fmla="*/ 2473974 h 2563335"/>
                <a:gd name="connsiteX3" fmla="*/ 16398 w 2112092"/>
                <a:gd name="connsiteY3" fmla="*/ 2100349 h 2563335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73962"/>
                <a:gd name="connsiteY0" fmla="*/ 2100349 h 2605374"/>
                <a:gd name="connsiteX1" fmla="*/ 1044868 w 2173962"/>
                <a:gd name="connsiteY1" fmla="*/ 0 h 2605374"/>
                <a:gd name="connsiteX2" fmla="*/ 1952474 w 2173962"/>
                <a:gd name="connsiteY2" fmla="*/ 2473974 h 2605374"/>
                <a:gd name="connsiteX3" fmla="*/ 78268 w 2173962"/>
                <a:gd name="connsiteY3" fmla="*/ 2100349 h 2605374"/>
                <a:gd name="connsiteX0" fmla="*/ 78268 w 2110561"/>
                <a:gd name="connsiteY0" fmla="*/ 2100349 h 2605374"/>
                <a:gd name="connsiteX1" fmla="*/ 1044868 w 2110561"/>
                <a:gd name="connsiteY1" fmla="*/ 0 h 2605374"/>
                <a:gd name="connsiteX2" fmla="*/ 1952474 w 2110561"/>
                <a:gd name="connsiteY2" fmla="*/ 2473974 h 2605374"/>
                <a:gd name="connsiteX3" fmla="*/ 78268 w 2110561"/>
                <a:gd name="connsiteY3" fmla="*/ 2100349 h 2605374"/>
                <a:gd name="connsiteX0" fmla="*/ 73556 w 2048174"/>
                <a:gd name="connsiteY0" fmla="*/ 2100349 h 2799138"/>
                <a:gd name="connsiteX1" fmla="*/ 1040156 w 2048174"/>
                <a:gd name="connsiteY1" fmla="*/ 0 h 2799138"/>
                <a:gd name="connsiteX2" fmla="*/ 1947762 w 2048174"/>
                <a:gd name="connsiteY2" fmla="*/ 2473974 h 2799138"/>
                <a:gd name="connsiteX3" fmla="*/ 73556 w 2048174"/>
                <a:gd name="connsiteY3" fmla="*/ 2100349 h 2799138"/>
                <a:gd name="connsiteX0" fmla="*/ 61554 w 1939612"/>
                <a:gd name="connsiteY0" fmla="*/ 2100349 h 2964462"/>
                <a:gd name="connsiteX1" fmla="*/ 1028154 w 1939612"/>
                <a:gd name="connsiteY1" fmla="*/ 0 h 2964462"/>
                <a:gd name="connsiteX2" fmla="*/ 1935760 w 1939612"/>
                <a:gd name="connsiteY2" fmla="*/ 2473974 h 2964462"/>
                <a:gd name="connsiteX3" fmla="*/ 61554 w 1939612"/>
                <a:gd name="connsiteY3" fmla="*/ 2100349 h 2964462"/>
                <a:gd name="connsiteX0" fmla="*/ 70977 w 2013032"/>
                <a:gd name="connsiteY0" fmla="*/ 2100349 h 3160688"/>
                <a:gd name="connsiteX1" fmla="*/ 1037577 w 2013032"/>
                <a:gd name="connsiteY1" fmla="*/ 0 h 3160688"/>
                <a:gd name="connsiteX2" fmla="*/ 1945183 w 2013032"/>
                <a:gd name="connsiteY2" fmla="*/ 2473974 h 3160688"/>
                <a:gd name="connsiteX3" fmla="*/ 70977 w 2013032"/>
                <a:gd name="connsiteY3" fmla="*/ 2100349 h 3160688"/>
                <a:gd name="connsiteX0" fmla="*/ 70977 w 2075582"/>
                <a:gd name="connsiteY0" fmla="*/ 2100349 h 3160688"/>
                <a:gd name="connsiteX1" fmla="*/ 1037577 w 2075582"/>
                <a:gd name="connsiteY1" fmla="*/ 0 h 3160688"/>
                <a:gd name="connsiteX2" fmla="*/ 1945183 w 2075582"/>
                <a:gd name="connsiteY2" fmla="*/ 2473974 h 3160688"/>
                <a:gd name="connsiteX3" fmla="*/ 70977 w 2075582"/>
                <a:gd name="connsiteY3" fmla="*/ 2100349 h 3160688"/>
                <a:gd name="connsiteX0" fmla="*/ 213954 w 2218559"/>
                <a:gd name="connsiteY0" fmla="*/ 2100349 h 3075558"/>
                <a:gd name="connsiteX1" fmla="*/ 1180554 w 2218559"/>
                <a:gd name="connsiteY1" fmla="*/ 0 h 3075558"/>
                <a:gd name="connsiteX2" fmla="*/ 2088160 w 2218559"/>
                <a:gd name="connsiteY2" fmla="*/ 2473974 h 3075558"/>
                <a:gd name="connsiteX3" fmla="*/ 213954 w 2218559"/>
                <a:gd name="connsiteY3" fmla="*/ 2100349 h 3075558"/>
                <a:gd name="connsiteX0" fmla="*/ 224108 w 2298222"/>
                <a:gd name="connsiteY0" fmla="*/ 2100349 h 2919187"/>
                <a:gd name="connsiteX1" fmla="*/ 1190708 w 2298222"/>
                <a:gd name="connsiteY1" fmla="*/ 0 h 2919187"/>
                <a:gd name="connsiteX2" fmla="*/ 2098314 w 2298222"/>
                <a:gd name="connsiteY2" fmla="*/ 2473974 h 2919187"/>
                <a:gd name="connsiteX3" fmla="*/ 224108 w 2298222"/>
                <a:gd name="connsiteY3" fmla="*/ 2100349 h 2919187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338452"/>
                <a:gd name="connsiteY0" fmla="*/ 2100349 h 2867196"/>
                <a:gd name="connsiteX1" fmla="*/ 1196120 w 2338452"/>
                <a:gd name="connsiteY1" fmla="*/ 0 h 2867196"/>
                <a:gd name="connsiteX2" fmla="*/ 2103726 w 2338452"/>
                <a:gd name="connsiteY2" fmla="*/ 2473974 h 2867196"/>
                <a:gd name="connsiteX3" fmla="*/ 229520 w 2338452"/>
                <a:gd name="connsiteY3" fmla="*/ 2100349 h 2867196"/>
                <a:gd name="connsiteX0" fmla="*/ 229520 w 2411300"/>
                <a:gd name="connsiteY0" fmla="*/ 2100349 h 2867196"/>
                <a:gd name="connsiteX1" fmla="*/ 1196120 w 2411300"/>
                <a:gd name="connsiteY1" fmla="*/ 0 h 2867196"/>
                <a:gd name="connsiteX2" fmla="*/ 2103726 w 2411300"/>
                <a:gd name="connsiteY2" fmla="*/ 2473974 h 2867196"/>
                <a:gd name="connsiteX3" fmla="*/ 229520 w 2411300"/>
                <a:gd name="connsiteY3" fmla="*/ 2100349 h 2867196"/>
                <a:gd name="connsiteX0" fmla="*/ 246472 w 2527883"/>
                <a:gd name="connsiteY0" fmla="*/ 2100349 h 2529006"/>
                <a:gd name="connsiteX1" fmla="*/ 1213072 w 2527883"/>
                <a:gd name="connsiteY1" fmla="*/ 0 h 2529006"/>
                <a:gd name="connsiteX2" fmla="*/ 2120678 w 2527883"/>
                <a:gd name="connsiteY2" fmla="*/ 2473974 h 2529006"/>
                <a:gd name="connsiteX3" fmla="*/ 246472 w 2527883"/>
                <a:gd name="connsiteY3" fmla="*/ 2100349 h 2529006"/>
                <a:gd name="connsiteX0" fmla="*/ 17153 w 2298564"/>
                <a:gd name="connsiteY0" fmla="*/ 2100349 h 2538347"/>
                <a:gd name="connsiteX1" fmla="*/ 983753 w 2298564"/>
                <a:gd name="connsiteY1" fmla="*/ 0 h 2538347"/>
                <a:gd name="connsiteX2" fmla="*/ 1891359 w 2298564"/>
                <a:gd name="connsiteY2" fmla="*/ 2473974 h 2538347"/>
                <a:gd name="connsiteX3" fmla="*/ 17153 w 2298564"/>
                <a:gd name="connsiteY3" fmla="*/ 2100349 h 2538347"/>
                <a:gd name="connsiteX0" fmla="*/ 8475 w 2289886"/>
                <a:gd name="connsiteY0" fmla="*/ 2100349 h 2571921"/>
                <a:gd name="connsiteX1" fmla="*/ 975075 w 2289886"/>
                <a:gd name="connsiteY1" fmla="*/ 0 h 2571921"/>
                <a:gd name="connsiteX2" fmla="*/ 1882681 w 2289886"/>
                <a:gd name="connsiteY2" fmla="*/ 2473974 h 2571921"/>
                <a:gd name="connsiteX3" fmla="*/ 8475 w 2289886"/>
                <a:gd name="connsiteY3" fmla="*/ 2100349 h 2571921"/>
                <a:gd name="connsiteX0" fmla="*/ 4823 w 2072009"/>
                <a:gd name="connsiteY0" fmla="*/ 2100349 h 2733252"/>
                <a:gd name="connsiteX1" fmla="*/ 971423 w 2072009"/>
                <a:gd name="connsiteY1" fmla="*/ 0 h 2733252"/>
                <a:gd name="connsiteX2" fmla="*/ 1544733 w 2072009"/>
                <a:gd name="connsiteY2" fmla="*/ 2680451 h 2733252"/>
                <a:gd name="connsiteX3" fmla="*/ 4823 w 2072009"/>
                <a:gd name="connsiteY3" fmla="*/ 2100349 h 2733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2009" h="2733252">
                  <a:moveTo>
                    <a:pt x="4823" y="2100349"/>
                  </a:moveTo>
                  <a:cubicBezTo>
                    <a:pt x="-90729" y="1653607"/>
                    <a:pt x="1268656" y="1150375"/>
                    <a:pt x="971423" y="0"/>
                  </a:cubicBezTo>
                  <a:cubicBezTo>
                    <a:pt x="2385003" y="1342490"/>
                    <a:pt x="2276104" y="2497541"/>
                    <a:pt x="1544733" y="2680451"/>
                  </a:cubicBezTo>
                  <a:cubicBezTo>
                    <a:pt x="813362" y="2863361"/>
                    <a:pt x="100375" y="2547091"/>
                    <a:pt x="4823" y="2100349"/>
                  </a:cubicBezTo>
                  <a:close/>
                </a:path>
              </a:pathLst>
            </a:custGeom>
            <a:gradFill flip="none" rotWithShape="1">
              <a:gsLst>
                <a:gs pos="85000">
                  <a:schemeClr val="bg1">
                    <a:alpha val="90000"/>
                  </a:schemeClr>
                </a:gs>
                <a:gs pos="20000">
                  <a:schemeClr val="bg1">
                    <a:alpha val="3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228202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59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Akira Expanded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JACKSON A/L RAJA SINGAM</dc:creator>
  <cp:lastModifiedBy>JACKSON A/L RAJA SINGAM</cp:lastModifiedBy>
  <cp:revision>4</cp:revision>
  <dcterms:created xsi:type="dcterms:W3CDTF">2024-10-15T04:08:07Z</dcterms:created>
  <dcterms:modified xsi:type="dcterms:W3CDTF">2024-10-28T12:15:02Z</dcterms:modified>
</cp:coreProperties>
</file>