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0972800" cy="95107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96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37" d="100"/>
          <a:sy n="37" d="100"/>
        </p:scale>
        <p:origin x="1848" y="638"/>
      </p:cViewPr>
      <p:guideLst>
        <p:guide orient="horz" pos="2996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556499"/>
            <a:ext cx="9326880" cy="331113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95327"/>
            <a:ext cx="8229600" cy="2296220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990-32AB-4113-8FA9-544975246F0F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3597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990-32AB-4113-8FA9-544975246F0F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1466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506357"/>
            <a:ext cx="2366010" cy="805989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506357"/>
            <a:ext cx="6960870" cy="80598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990-32AB-4113-8FA9-544975246F0F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5156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990-32AB-4113-8FA9-544975246F0F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3511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371076"/>
            <a:ext cx="9464040" cy="3956192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6364695"/>
            <a:ext cx="9464040" cy="2080468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990-32AB-4113-8FA9-544975246F0F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0046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531787"/>
            <a:ext cx="4663440" cy="603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531787"/>
            <a:ext cx="4663440" cy="603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990-32AB-4113-8FA9-544975246F0F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3310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06360"/>
            <a:ext cx="9464040" cy="18382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331446"/>
            <a:ext cx="4642008" cy="1142606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3474052"/>
            <a:ext cx="4642008" cy="51098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331446"/>
            <a:ext cx="4664869" cy="1142606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3474052"/>
            <a:ext cx="4664869" cy="51098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990-32AB-4113-8FA9-544975246F0F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3030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990-32AB-4113-8FA9-544975246F0F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901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990-32AB-4113-8FA9-544975246F0F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9244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34048"/>
            <a:ext cx="3539014" cy="2219166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369368"/>
            <a:ext cx="5554980" cy="6758771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853214"/>
            <a:ext cx="3539014" cy="5285932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990-32AB-4113-8FA9-544975246F0F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8164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34048"/>
            <a:ext cx="3539014" cy="2219166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369368"/>
            <a:ext cx="5554980" cy="6758771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853214"/>
            <a:ext cx="3539014" cy="5285932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990-32AB-4113-8FA9-544975246F0F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1497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506360"/>
            <a:ext cx="9464040" cy="1838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531787"/>
            <a:ext cx="9464040" cy="603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8815024"/>
            <a:ext cx="2468880" cy="506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553990-32AB-4113-8FA9-544975246F0F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8815024"/>
            <a:ext cx="3703320" cy="506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8815024"/>
            <a:ext cx="2468880" cy="506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9811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FD3D1D5D-DC25-C1A7-2989-C691BA61EAB7}"/>
              </a:ext>
            </a:extLst>
          </p:cNvPr>
          <p:cNvSpPr/>
          <p:nvPr/>
        </p:nvSpPr>
        <p:spPr>
          <a:xfrm>
            <a:off x="0" y="0"/>
            <a:ext cx="10972800" cy="9510713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02A5CD-3D92-326D-8A03-81882D639746}"/>
              </a:ext>
            </a:extLst>
          </p:cNvPr>
          <p:cNvGrpSpPr/>
          <p:nvPr/>
        </p:nvGrpSpPr>
        <p:grpSpPr>
          <a:xfrm>
            <a:off x="-188319" y="0"/>
            <a:ext cx="11342237" cy="12680950"/>
            <a:chOff x="-188319" y="0"/>
            <a:chExt cx="11342237" cy="12680950"/>
          </a:xfrm>
        </p:grpSpPr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4" name="Slide Zoom 3">
                  <a:extLst>
                    <a:ext uri="{FF2B5EF4-FFF2-40B4-BE49-F238E27FC236}">
                      <a16:creationId xmlns:a16="http://schemas.microsoft.com/office/drawing/2014/main" id="{C80C5F45-F44F-FD46-ADD8-559D2D73B98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86762143"/>
                    </p:ext>
                  </p:extLst>
                </p:nvPr>
              </p:nvGraphicFramePr>
              <p:xfrm rot="18000000">
                <a:off x="-432000" y="2376346"/>
                <a:ext cx="3657600" cy="3170237"/>
              </p:xfrm>
              <a:graphic>
                <a:graphicData uri="http://schemas.microsoft.com/office/powerpoint/2016/slidezoom">
                  <pslz:sldZm>
                    <pslz:sldZmObj sldId="256" cId="94224493">
                      <pslz:zmPr id="{0690F683-7772-4A86-BA28-679842131AA9}" returnToParent="0" transitionDur="1000">
                        <p166:blipFill xmlns:p166="http://schemas.microsoft.com/office/powerpoint/2016/6/main">
                          <a:blip r:embed="rId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 rot="18000000">
                            <a:off x="0" y="0"/>
                            <a:ext cx="3657600" cy="3170237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4" name="Slide Zoom 3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C80C5F45-F44F-FD46-ADD8-559D2D73B98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 rot="18000000">
                  <a:off x="-432000" y="2376346"/>
                  <a:ext cx="3657600" cy="3170237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5" name="Slide Zoom 4">
                  <a:extLst>
                    <a:ext uri="{FF2B5EF4-FFF2-40B4-BE49-F238E27FC236}">
                      <a16:creationId xmlns:a16="http://schemas.microsoft.com/office/drawing/2014/main" id="{699E1CDE-C1B2-3F1E-D2B2-ADE60661CFD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40576389"/>
                    </p:ext>
                  </p:extLst>
                </p:nvPr>
              </p:nvGraphicFramePr>
              <p:xfrm rot="3600000" flipH="1">
                <a:off x="7740000" y="2376000"/>
                <a:ext cx="3657600" cy="3170237"/>
              </p:xfrm>
              <a:graphic>
                <a:graphicData uri="http://schemas.microsoft.com/office/powerpoint/2016/slidezoom">
                  <pslz:sldZm>
                    <pslz:sldZmObj sldId="256" cId="94224493">
                      <pslz:zmPr id="{0690F683-7772-4A86-BA28-679842131AA9}" returnToParent="0" transitionDur="1000">
                        <p166:blipFill xmlns:p166="http://schemas.microsoft.com/office/powerpoint/2016/6/main">
                          <a:blip r:embed="rId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 rot="3600000" flipH="1">
                            <a:off x="0" y="0"/>
                            <a:ext cx="3657600" cy="3170237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5" name="Slide Zoom 4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699E1CDE-C1B2-3F1E-D2B2-ADE60661CFD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3600000" flipH="1">
                  <a:off x="7740000" y="2376000"/>
                  <a:ext cx="3657600" cy="3170237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6" name="Slide Zoom 5">
                  <a:extLst>
                    <a:ext uri="{FF2B5EF4-FFF2-40B4-BE49-F238E27FC236}">
                      <a16:creationId xmlns:a16="http://schemas.microsoft.com/office/drawing/2014/main" id="{7E82B28D-F3A7-9399-45C1-3066168315B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63580438"/>
                    </p:ext>
                  </p:extLst>
                </p:nvPr>
              </p:nvGraphicFramePr>
              <p:xfrm rot="10800000" flipH="1">
                <a:off x="3657600" y="9510713"/>
                <a:ext cx="3657600" cy="3170237"/>
              </p:xfrm>
              <a:graphic>
                <a:graphicData uri="http://schemas.microsoft.com/office/powerpoint/2016/slidezoom">
                  <pslz:sldZm>
                    <pslz:sldZmObj sldId="256" cId="94224493">
                      <pslz:zmPr id="{0690F683-7772-4A86-BA28-679842131AA9}" returnToParent="0" transitionDur="1000">
                        <p166:blipFill xmlns:p166="http://schemas.microsoft.com/office/powerpoint/2016/6/main">
                          <a:blip r:embed="rId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 rot="10800000" flipH="1">
                            <a:off x="0" y="0"/>
                            <a:ext cx="3657600" cy="3170237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6" name="Slide Zoom 5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7E82B28D-F3A7-9399-45C1-3066168315B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10800000" flipH="1">
                  <a:off x="3657600" y="9510713"/>
                  <a:ext cx="3657600" cy="3170237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7" name="Slide Zoom 6">
                  <a:extLst>
                    <a:ext uri="{FF2B5EF4-FFF2-40B4-BE49-F238E27FC236}">
                      <a16:creationId xmlns:a16="http://schemas.microsoft.com/office/drawing/2014/main" id="{B78C84DF-07C5-A860-48B5-5547AEC5EDC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91885445"/>
                    </p:ext>
                  </p:extLst>
                </p:nvPr>
              </p:nvGraphicFramePr>
              <p:xfrm>
                <a:off x="3657600" y="0"/>
                <a:ext cx="3657600" cy="3170237"/>
              </p:xfrm>
              <a:graphic>
                <a:graphicData uri="http://schemas.microsoft.com/office/powerpoint/2016/slidezoom">
                  <pslz:sldZm>
                    <pslz:sldZmObj sldId="256" cId="94224493">
                      <pslz:zmPr id="{0690F683-7772-4A86-BA28-679842131AA9}" returnToParent="0" transitionDur="1000">
                        <p166:blipFill xmlns:p166="http://schemas.microsoft.com/office/powerpoint/2016/6/main">
                          <a:blip r:embed="rId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657600" cy="3170237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7" name="Slide Zoom 6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B78C84DF-07C5-A860-48B5-5547AEC5EDC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57600" y="0"/>
                  <a:ext cx="3657600" cy="3170237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8" name="Slide Zoom 7">
                  <a:extLst>
                    <a:ext uri="{FF2B5EF4-FFF2-40B4-BE49-F238E27FC236}">
                      <a16:creationId xmlns:a16="http://schemas.microsoft.com/office/drawing/2014/main" id="{BFE58CF0-ADED-C8CC-DE43-ECBC030B264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95345437"/>
                    </p:ext>
                  </p:extLst>
                </p:nvPr>
              </p:nvGraphicFramePr>
              <p:xfrm rot="7215313">
                <a:off x="7736497" y="7132002"/>
                <a:ext cx="3657600" cy="3170237"/>
              </p:xfrm>
              <a:graphic>
                <a:graphicData uri="http://schemas.microsoft.com/office/powerpoint/2016/slidezoom">
                  <pslz:sldZm>
                    <pslz:sldZmObj sldId="256" cId="94224493">
                      <pslz:zmPr id="{0690F683-7772-4A86-BA28-679842131AA9}" returnToParent="0" transitionDur="1000">
                        <p166:blipFill xmlns:p166="http://schemas.microsoft.com/office/powerpoint/2016/6/main">
                          <a:blip r:embed="rId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 rot="7215313">
                            <a:off x="0" y="0"/>
                            <a:ext cx="3657600" cy="3170237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8" name="Slide Zoom 7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BFE58CF0-ADED-C8CC-DE43-ECBC030B264B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7215313">
                  <a:off x="7736497" y="7132002"/>
                  <a:ext cx="3657600" cy="3170237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9" name="Slide Zoom 8">
                  <a:extLst>
                    <a:ext uri="{FF2B5EF4-FFF2-40B4-BE49-F238E27FC236}">
                      <a16:creationId xmlns:a16="http://schemas.microsoft.com/office/drawing/2014/main" id="{260E49CE-51F8-75EC-0D40-830F1058896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29756414"/>
                    </p:ext>
                  </p:extLst>
                </p:nvPr>
              </p:nvGraphicFramePr>
              <p:xfrm rot="14384687" flipH="1">
                <a:off x="-409573" y="7116277"/>
                <a:ext cx="3657600" cy="3170237"/>
              </p:xfrm>
              <a:graphic>
                <a:graphicData uri="http://schemas.microsoft.com/office/powerpoint/2016/slidezoom">
                  <pslz:sldZm>
                    <pslz:sldZmObj sldId="256" cId="94224493">
                      <pslz:zmPr id="{0690F683-7772-4A86-BA28-679842131AA9}" returnToParent="0" transitionDur="1000">
                        <p166:blipFill xmlns:p166="http://schemas.microsoft.com/office/powerpoint/2016/6/main">
                          <a:blip r:embed="rId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 rot="14384687" flipH="1">
                            <a:off x="0" y="0"/>
                            <a:ext cx="3657600" cy="3170237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9" name="Slide Zoom 8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260E49CE-51F8-75EC-0D40-830F1058896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rot="14384687" flipH="1">
                  <a:off x="-409573" y="7116277"/>
                  <a:ext cx="3657600" cy="3170237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422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7D4D66-5B66-4C58-B701-381CB98BF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09" y="-1"/>
            <a:ext cx="9565582" cy="951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A86B31-D87F-8FEF-1F7E-DF8DB4A1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09" y="-1"/>
            <a:ext cx="9565582" cy="951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6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JACKSON A/L RAJA SINGAM</dc:creator>
  <cp:lastModifiedBy>JACKSON A/L RAJA SINGAM</cp:lastModifiedBy>
  <cp:revision>2</cp:revision>
  <dcterms:created xsi:type="dcterms:W3CDTF">2024-10-18T16:04:21Z</dcterms:created>
  <dcterms:modified xsi:type="dcterms:W3CDTF">2024-10-18T16:55:17Z</dcterms:modified>
</cp:coreProperties>
</file>