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0972800" cy="9510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6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186" y="67"/>
      </p:cViewPr>
      <p:guideLst>
        <p:guide orient="horz" pos="299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556499"/>
            <a:ext cx="9326880" cy="3311137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95327"/>
            <a:ext cx="8229600" cy="2296220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9017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5200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06357"/>
            <a:ext cx="2366010" cy="80598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06357"/>
            <a:ext cx="6960870" cy="80598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968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472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371076"/>
            <a:ext cx="9464040" cy="3956192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6364695"/>
            <a:ext cx="9464040" cy="2080468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199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531787"/>
            <a:ext cx="4663440" cy="603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531787"/>
            <a:ext cx="4663440" cy="603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4376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06360"/>
            <a:ext cx="9464040" cy="18382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331446"/>
            <a:ext cx="4642008" cy="1142606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474052"/>
            <a:ext cx="4642008" cy="5109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331446"/>
            <a:ext cx="4664869" cy="1142606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474052"/>
            <a:ext cx="4664869" cy="5109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817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3081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770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34048"/>
            <a:ext cx="3539014" cy="2219166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369368"/>
            <a:ext cx="5554980" cy="6758771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853214"/>
            <a:ext cx="3539014" cy="5285932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0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634048"/>
            <a:ext cx="3539014" cy="2219166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369368"/>
            <a:ext cx="5554980" cy="6758771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853214"/>
            <a:ext cx="3539014" cy="5285932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418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06360"/>
            <a:ext cx="9464040" cy="1838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531787"/>
            <a:ext cx="9464040" cy="603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8815024"/>
            <a:ext cx="2468880" cy="506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8815024"/>
            <a:ext cx="3703320" cy="506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8815024"/>
            <a:ext cx="2468880" cy="5063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903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6014346-C46F-0804-9CCF-63E3545A0FC6}"/>
              </a:ext>
            </a:extLst>
          </p:cNvPr>
          <p:cNvSpPr/>
          <p:nvPr/>
        </p:nvSpPr>
        <p:spPr>
          <a:xfrm>
            <a:off x="0" y="0"/>
            <a:ext cx="10972800" cy="9510713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9E5AF8BB-3A30-8CF2-2A8C-201D7DC40E3B}"/>
              </a:ext>
            </a:extLst>
          </p:cNvPr>
          <p:cNvGrpSpPr/>
          <p:nvPr/>
        </p:nvGrpSpPr>
        <p:grpSpPr>
          <a:xfrm>
            <a:off x="0" y="-1"/>
            <a:ext cx="10972801" cy="9511508"/>
            <a:chOff x="0" y="-1"/>
            <a:chExt cx="10972801" cy="9511508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4" name="Slide Zoom 3">
                  <a:extLst>
                    <a:ext uri="{FF2B5EF4-FFF2-40B4-BE49-F238E27FC236}">
                      <a16:creationId xmlns:a16="http://schemas.microsoft.com/office/drawing/2014/main" id="{7AFFC62D-0A9E-1B45-DD0E-DA54A854974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1893860"/>
                    </p:ext>
                  </p:extLst>
                </p:nvPr>
              </p:nvGraphicFramePr>
              <p:xfrm>
                <a:off x="2743199" y="-1"/>
                <a:ext cx="5486401" cy="4755357"/>
              </p:xfrm>
              <a:graphic>
                <a:graphicData uri="http://schemas.microsoft.com/office/powerpoint/2016/slidezoom">
                  <pslz:sldZm>
                    <pslz:sldZmObj sldId="256" cId="94224493">
                      <pslz:zmPr id="{850269A6-9254-4A16-B9F3-F6321F194952}" returnToParent="0" transitionDur="1000">
                        <p166:blipFill xmlns:p166="http://schemas.microsoft.com/office/powerpoint/2016/6/main">
                          <a:blip r:embed="rId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5486401" cy="4755357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4" name="Slide Zoom 3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7AFFC62D-0A9E-1B45-DD0E-DA54A854974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743199" y="-1"/>
                  <a:ext cx="5486401" cy="4755357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" name="Slide Zoom 4">
                  <a:extLst>
                    <a:ext uri="{FF2B5EF4-FFF2-40B4-BE49-F238E27FC236}">
                      <a16:creationId xmlns:a16="http://schemas.microsoft.com/office/drawing/2014/main" id="{63EED5A9-3072-D7BF-3B70-3C1A6959015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70067262"/>
                    </p:ext>
                  </p:extLst>
                </p:nvPr>
              </p:nvGraphicFramePr>
              <p:xfrm>
                <a:off x="0" y="4755356"/>
                <a:ext cx="5486401" cy="4755357"/>
              </p:xfrm>
              <a:graphic>
                <a:graphicData uri="http://schemas.microsoft.com/office/powerpoint/2016/slidezoom">
                  <pslz:sldZm>
                    <pslz:sldZmObj sldId="256" cId="94224493">
                      <pslz:zmPr id="{850269A6-9254-4A16-B9F3-F6321F194952}" returnToParent="0" transitionDur="1000">
                        <p166:blipFill xmlns:p166="http://schemas.microsoft.com/office/powerpoint/2016/6/main">
                          <a:blip r:embed="rId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5486401" cy="4755357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" name="Slide Zoom 4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63EED5A9-3072-D7BF-3B70-3C1A6959015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55356"/>
                  <a:ext cx="5486401" cy="4755357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6" name="Slide Zoom 5">
                  <a:extLst>
                    <a:ext uri="{FF2B5EF4-FFF2-40B4-BE49-F238E27FC236}">
                      <a16:creationId xmlns:a16="http://schemas.microsoft.com/office/drawing/2014/main" id="{5C53190E-765D-E006-9292-1D553AE8013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25156575"/>
                    </p:ext>
                  </p:extLst>
                </p:nvPr>
              </p:nvGraphicFramePr>
              <p:xfrm>
                <a:off x="5486400" y="4756150"/>
                <a:ext cx="5486401" cy="4755357"/>
              </p:xfrm>
              <a:graphic>
                <a:graphicData uri="http://schemas.microsoft.com/office/powerpoint/2016/slidezoom">
                  <pslz:sldZm>
                    <pslz:sldZmObj sldId="256" cId="94224493">
                      <pslz:zmPr id="{850269A6-9254-4A16-B9F3-F6321F194952}" returnToParent="0" transitionDur="1000">
                        <p166:blipFill xmlns:p166="http://schemas.microsoft.com/office/powerpoint/2016/6/main">
                          <a:blip r:embed="rId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5486401" cy="4755357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6" name="Slide Zoom 5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5C53190E-765D-E006-9292-1D553AE8013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486400" y="4756150"/>
                  <a:ext cx="5486401" cy="4755357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22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C77E19-292D-59B3-FB44-360939979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"/>
            <a:ext cx="10972800" cy="950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7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F6BD9C-C05A-8041-16A7-554FF9184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"/>
            <a:ext cx="10972800" cy="950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25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8EE708-E80E-7A7E-7F3A-F901BB36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"/>
            <a:ext cx="10972800" cy="950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2</cp:revision>
  <dcterms:created xsi:type="dcterms:W3CDTF">2024-10-18T16:04:21Z</dcterms:created>
  <dcterms:modified xsi:type="dcterms:W3CDTF">2024-10-18T17:16:44Z</dcterms:modified>
</cp:coreProperties>
</file>