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8229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ierpinski Carpet" id="{D24E2EAD-E3CD-49E8-A78C-A7AF5AB09818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1589" y="53"/>
      </p:cViewPr>
      <p:guideLst>
        <p:guide orient="horz" pos="2592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3657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9153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7261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2792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849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761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870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3762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3032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25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069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53990-32AB-4113-8FA9-544975246F0F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C797F-DA8C-406E-8B10-38E9F410F09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567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9351C4-FCC0-AAD0-7734-6F6E8359BFC1}"/>
              </a:ext>
            </a:extLst>
          </p:cNvPr>
          <p:cNvSpPr/>
          <p:nvPr/>
        </p:nvSpPr>
        <p:spPr>
          <a:xfrm>
            <a:off x="2743200" y="2743200"/>
            <a:ext cx="2743200" cy="27432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162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4A9BD8-E19A-6984-AE3A-5D3914116E94}"/>
              </a:ext>
            </a:extLst>
          </p:cNvPr>
          <p:cNvGrpSpPr/>
          <p:nvPr/>
        </p:nvGrpSpPr>
        <p:grpSpPr>
          <a:xfrm>
            <a:off x="0" y="0"/>
            <a:ext cx="8229600" cy="8229600"/>
            <a:chOff x="0" y="0"/>
            <a:chExt cx="8229600" cy="8229600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4" name="Slide Zoom 3">
                  <a:extLst>
                    <a:ext uri="{FF2B5EF4-FFF2-40B4-BE49-F238E27FC236}">
                      <a16:creationId xmlns:a16="http://schemas.microsoft.com/office/drawing/2014/main" id="{B4EC9C7A-C0CE-29B5-870D-F4E84BA631D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22750478"/>
                    </p:ext>
                  </p:extLst>
                </p:nvPr>
              </p:nvGraphicFramePr>
              <p:xfrm>
                <a:off x="0" y="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758DEAF5-6E8C-4599-B2CB-016755476BE1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4" name="Slide Zoom 3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B4EC9C7A-C0CE-29B5-870D-F4E84BA631D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2D684AD5-0245-2186-BD70-A356A48E834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84592221"/>
                    </p:ext>
                  </p:extLst>
                </p:nvPr>
              </p:nvGraphicFramePr>
              <p:xfrm>
                <a:off x="2743200" y="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758DEAF5-6E8C-4599-B2CB-016755476BE1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2D684AD5-0245-2186-BD70-A356A48E834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43200" y="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6" name="Slide Zoom 5">
                  <a:extLst>
                    <a:ext uri="{FF2B5EF4-FFF2-40B4-BE49-F238E27FC236}">
                      <a16:creationId xmlns:a16="http://schemas.microsoft.com/office/drawing/2014/main" id="{9501140F-AF70-5101-3108-59726778EED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14584853"/>
                    </p:ext>
                  </p:extLst>
                </p:nvPr>
              </p:nvGraphicFramePr>
              <p:xfrm>
                <a:off x="5486400" y="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758DEAF5-6E8C-4599-B2CB-016755476BE1}" returnToParent="0" transitionDur="100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6" name="Slide Zoom 5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9501140F-AF70-5101-3108-59726778EED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86400" y="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6F206DD7-8339-F927-F8CA-2A46F2AE890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4686956"/>
                    </p:ext>
                  </p:extLst>
                </p:nvPr>
              </p:nvGraphicFramePr>
              <p:xfrm>
                <a:off x="5486400" y="274320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758DEAF5-6E8C-4599-B2CB-016755476BE1}" returnToParent="0" transitionDur="100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F206DD7-8339-F927-F8CA-2A46F2AE890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6400" y="274320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BB264D3A-9A33-2281-D05B-0D7A63A5569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35891352"/>
                    </p:ext>
                  </p:extLst>
                </p:nvPr>
              </p:nvGraphicFramePr>
              <p:xfrm>
                <a:off x="5486400" y="548640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758DEAF5-6E8C-4599-B2CB-016755476BE1}" returnToParent="0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8" name="Slide Zoom 7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BB264D3A-9A33-2281-D05B-0D7A63A5569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86400" y="548640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911A6850-B198-DBF5-3618-CC7BA85F081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18984297"/>
                    </p:ext>
                  </p:extLst>
                </p:nvPr>
              </p:nvGraphicFramePr>
              <p:xfrm>
                <a:off x="2743200" y="548640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758DEAF5-6E8C-4599-B2CB-016755476BE1}" returnToParent="0" transitionDur="100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911A6850-B198-DBF5-3618-CC7BA85F081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3200" y="548640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0" name="Slide Zoom 9">
                  <a:extLst>
                    <a:ext uri="{FF2B5EF4-FFF2-40B4-BE49-F238E27FC236}">
                      <a16:creationId xmlns:a16="http://schemas.microsoft.com/office/drawing/2014/main" id="{B570AC68-FCDC-0EB6-7339-14970FA7E84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75205392"/>
                    </p:ext>
                  </p:extLst>
                </p:nvPr>
              </p:nvGraphicFramePr>
              <p:xfrm>
                <a:off x="0" y="548640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758DEAF5-6E8C-4599-B2CB-016755476BE1}" returnToParent="0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0" name="Slide Zoom 9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B570AC68-FCDC-0EB6-7339-14970FA7E84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0" y="548640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E8BD7DD6-26D0-DE19-C6B6-C9D1417465C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13672706"/>
                    </p:ext>
                  </p:extLst>
                </p:nvPr>
              </p:nvGraphicFramePr>
              <p:xfrm>
                <a:off x="0" y="274320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6" cId="94224493">
                      <pslz:zmPr id="{758DEAF5-6E8C-4599-B2CB-016755476BE1}" returnToParent="0" transitionDur="100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E8BD7DD6-26D0-DE19-C6B6-C9D1417465C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0" y="274320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422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00ED82-F24C-222C-6BB8-6E9096AF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4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A858F0-4D51-29A1-E67F-412014492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29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3</cp:revision>
  <dcterms:created xsi:type="dcterms:W3CDTF">2024-10-18T16:04:21Z</dcterms:created>
  <dcterms:modified xsi:type="dcterms:W3CDTF">2024-10-18T17:09:22Z</dcterms:modified>
</cp:coreProperties>
</file>