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0972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56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2184" y="58"/>
      </p:cViewPr>
      <p:guideLst>
        <p:guide orient="horz" pos="3456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95781"/>
            <a:ext cx="9326880" cy="382016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63261"/>
            <a:ext cx="8229600" cy="2649219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AA1C-EA07-485C-870A-06864054589F}" type="datetimeFigureOut">
              <a:rPr lang="en-MY" smtClean="0"/>
              <a:t>21/10/2024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2F4-8E3B-499A-B7F7-F4B483AC5B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542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AA1C-EA07-485C-870A-06864054589F}" type="datetimeFigureOut">
              <a:rPr lang="en-MY" smtClean="0"/>
              <a:t>21/10/2024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2F4-8E3B-499A-B7F7-F4B483AC5B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7773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584200"/>
            <a:ext cx="236601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584200"/>
            <a:ext cx="696087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AA1C-EA07-485C-870A-06864054589F}" type="datetimeFigureOut">
              <a:rPr lang="en-MY" smtClean="0"/>
              <a:t>21/10/2024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2F4-8E3B-499A-B7F7-F4B483AC5B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415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AA1C-EA07-485C-870A-06864054589F}" type="datetimeFigureOut">
              <a:rPr lang="en-MY" smtClean="0"/>
              <a:t>21/10/2024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2F4-8E3B-499A-B7F7-F4B483AC5B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6765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735583"/>
            <a:ext cx="9464040" cy="456437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7343143"/>
            <a:ext cx="9464040" cy="24002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AA1C-EA07-485C-870A-06864054589F}" type="datetimeFigureOut">
              <a:rPr lang="en-MY" smtClean="0"/>
              <a:t>21/10/2024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2F4-8E3B-499A-B7F7-F4B483AC5B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798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921000"/>
            <a:ext cx="46634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AA1C-EA07-485C-870A-06864054589F}" type="datetimeFigureOut">
              <a:rPr lang="en-MY" smtClean="0"/>
              <a:t>21/10/2024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2F4-8E3B-499A-B7F7-F4B483AC5B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0710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84202"/>
            <a:ext cx="946404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689861"/>
            <a:ext cx="4642008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4008120"/>
            <a:ext cx="464200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689861"/>
            <a:ext cx="4664869" cy="131825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4008120"/>
            <a:ext cx="4664869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AA1C-EA07-485C-870A-06864054589F}" type="datetimeFigureOut">
              <a:rPr lang="en-MY" smtClean="0"/>
              <a:t>21/10/2024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2F4-8E3B-499A-B7F7-F4B483AC5B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12390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AA1C-EA07-485C-870A-06864054589F}" type="datetimeFigureOut">
              <a:rPr lang="en-MY" smtClean="0"/>
              <a:t>21/10/2024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2F4-8E3B-499A-B7F7-F4B483AC5B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871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AA1C-EA07-485C-870A-06864054589F}" type="datetimeFigureOut">
              <a:rPr lang="en-MY" smtClean="0"/>
              <a:t>21/10/2024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2F4-8E3B-499A-B7F7-F4B483AC5B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6413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579882"/>
            <a:ext cx="5554980" cy="779780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AA1C-EA07-485C-870A-06864054589F}" type="datetimeFigureOut">
              <a:rPr lang="en-MY" smtClean="0"/>
              <a:t>21/10/2024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2F4-8E3B-499A-B7F7-F4B483AC5B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7585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731520"/>
            <a:ext cx="3539014" cy="256032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579882"/>
            <a:ext cx="5554980" cy="779780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3291840"/>
            <a:ext cx="3539014" cy="6098541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FAA1C-EA07-485C-870A-06864054589F}" type="datetimeFigureOut">
              <a:rPr lang="en-MY" smtClean="0"/>
              <a:t>21/10/2024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D82F4-8E3B-499A-B7F7-F4B483AC5B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85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584202"/>
            <a:ext cx="946404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921000"/>
            <a:ext cx="946404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FAA1C-EA07-485C-870A-06864054589F}" type="datetimeFigureOut">
              <a:rPr lang="en-MY" smtClean="0"/>
              <a:t>21/10/2024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0170162"/>
            <a:ext cx="370332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0170162"/>
            <a:ext cx="24688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D82F4-8E3B-499A-B7F7-F4B483AC5B4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394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png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0.png"/><Relationship Id="rId3" Type="http://schemas.openxmlformats.org/officeDocument/2006/relationships/slide" Target="slide2.xml"/><Relationship Id="rId7" Type="http://schemas.openxmlformats.org/officeDocument/2006/relationships/image" Target="../media/image5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image" Target="../media/image3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2.png"/><Relationship Id="rId5" Type="http://schemas.openxmlformats.org/officeDocument/2006/relationships/image" Target="../media/image111.png"/><Relationship Id="rId4" Type="http://schemas.openxmlformats.org/officeDocument/2006/relationships/slide" Target="slide3.xml"/><Relationship Id="rId9" Type="http://schemas.openxmlformats.org/officeDocument/2006/relationships/image" Target="../media/image1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15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slide" Target="slide4.xml"/><Relationship Id="rId9" Type="http://schemas.openxmlformats.org/officeDocument/2006/relationships/image" Target="../media/image1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18.png"/><Relationship Id="rId11" Type="http://schemas.openxmlformats.org/officeDocument/2006/relationships/image" Target="../media/image200.png"/><Relationship Id="rId5" Type="http://schemas.openxmlformats.org/officeDocument/2006/relationships/image" Target="../media/image170.png"/><Relationship Id="rId10" Type="http://schemas.openxmlformats.org/officeDocument/2006/relationships/image" Target="../media/image20.png"/><Relationship Id="rId4" Type="http://schemas.openxmlformats.org/officeDocument/2006/relationships/slide" Target="slide5.xml"/><Relationship Id="rId9" Type="http://schemas.openxmlformats.org/officeDocument/2006/relationships/image" Target="../media/image1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0EA43E-0399-E3FA-D81C-2326EBA07132}"/>
              </a:ext>
            </a:extLst>
          </p:cNvPr>
          <p:cNvSpPr/>
          <p:nvPr/>
        </p:nvSpPr>
        <p:spPr>
          <a:xfrm>
            <a:off x="5234152" y="5486400"/>
            <a:ext cx="488731" cy="5486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AB10CAA2-3EE6-EB53-3325-06D8251880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3161267"/>
                  </p:ext>
                </p:extLst>
              </p:nvPr>
            </p:nvGraphicFramePr>
            <p:xfrm rot="18931693">
              <a:off x="1216746" y="1403062"/>
              <a:ext cx="4846061" cy="4846061"/>
            </p:xfrm>
            <a:graphic>
              <a:graphicData uri="http://schemas.microsoft.com/office/powerpoint/2016/slidezoom">
                <pslz:sldZm>
                  <pslz:sldZmObj sldId="256" cId="384849974">
                    <pslz:zmPr id="{79AF3889-3FBD-40ED-839C-FCF5F79F76A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931693">
                          <a:off x="0" y="0"/>
                          <a:ext cx="4846061" cy="484606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B10CAA2-3EE6-EB53-3325-06D82518800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8931693">
                <a:off x="1216746" y="1403062"/>
                <a:ext cx="4846061" cy="484606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A0BB7637-AEF0-B6B3-8486-BB1091AE9C6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6766801"/>
                  </p:ext>
                </p:extLst>
              </p:nvPr>
            </p:nvGraphicFramePr>
            <p:xfrm rot="2668307" flipH="1">
              <a:off x="4909994" y="1403063"/>
              <a:ext cx="4846061" cy="4846061"/>
            </p:xfrm>
            <a:graphic>
              <a:graphicData uri="http://schemas.microsoft.com/office/powerpoint/2016/slidezoom">
                <pslz:sldZm>
                  <pslz:sldZmObj sldId="256" cId="384849974">
                    <pslz:zmPr id="{79AF3889-3FBD-40ED-839C-FCF5F79F76AF}" returnToParent="0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668307" flipH="1">
                          <a:off x="0" y="0"/>
                          <a:ext cx="4846061" cy="4846061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0BB7637-AEF0-B6B3-8486-BB1091AE9C6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2668307" flipH="1">
                <a:off x="4909994" y="1403063"/>
                <a:ext cx="4846061" cy="4846061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849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80EF7D1-FA7D-5287-AE77-034FD3C1FE82}"/>
              </a:ext>
            </a:extLst>
          </p:cNvPr>
          <p:cNvSpPr/>
          <p:nvPr/>
        </p:nvSpPr>
        <p:spPr>
          <a:xfrm>
            <a:off x="5076497" y="5486400"/>
            <a:ext cx="804041" cy="5486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6C71F4-F5BB-CCAC-26AE-D4F4BD97B86E}"/>
              </a:ext>
            </a:extLst>
          </p:cNvPr>
          <p:cNvGrpSpPr/>
          <p:nvPr/>
        </p:nvGrpSpPr>
        <p:grpSpPr>
          <a:xfrm>
            <a:off x="2806262" y="3200400"/>
            <a:ext cx="5360277" cy="7896795"/>
            <a:chOff x="2806262" y="3200400"/>
            <a:chExt cx="5360277" cy="7896795"/>
          </a:xfrm>
        </p:grpSpPr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4" name="Slide Zoom 3">
                  <a:extLst>
                    <a:ext uri="{FF2B5EF4-FFF2-40B4-BE49-F238E27FC236}">
                      <a16:creationId xmlns:a16="http://schemas.microsoft.com/office/drawing/2014/main" id="{2BB82D9C-AFFF-506C-2311-F2C42916885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710459785"/>
                    </p:ext>
                  </p:extLst>
                </p:nvPr>
              </p:nvGraphicFramePr>
              <p:xfrm rot="18900000">
                <a:off x="2806262" y="3200400"/>
                <a:ext cx="2743200" cy="2743200"/>
              </p:xfrm>
              <a:graphic>
                <a:graphicData uri="http://schemas.microsoft.com/office/powerpoint/2016/slidezoom">
                  <pslz:sldZm>
                    <pslz:sldZmObj sldId="257" cId="835322998">
                      <pslz:zmPr id="{E847FC7A-9F58-4744-86D1-58C1252C3439}" returnToParent="0" transitionDur="1000" showBg="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 rot="18900000">
                            <a:off x="0" y="0"/>
                            <a:ext cx="2743200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4" name="Slide Zoom 3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2BB82D9C-AFFF-506C-2311-F2C429168856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8900000">
                  <a:off x="2806262" y="3200400"/>
                  <a:ext cx="2743200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4A6ACFE5-E378-A284-2660-65E24988BE9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43958096"/>
                    </p:ext>
                  </p:extLst>
                </p:nvPr>
              </p:nvGraphicFramePr>
              <p:xfrm rot="2700000" flipH="1">
                <a:off x="5423339" y="3200400"/>
                <a:ext cx="2743200" cy="2743200"/>
              </p:xfrm>
              <a:graphic>
                <a:graphicData uri="http://schemas.microsoft.com/office/powerpoint/2016/slidezoom">
                  <pslz:sldZm>
                    <pslz:sldZmObj sldId="257" cId="835322998">
                      <pslz:zmPr id="{E847FC7A-9F58-4744-86D1-58C1252C3439}" returnToParent="0" transitionDur="1000" showBg="0">
                        <p166:blipFill xmlns:p166="http://schemas.microsoft.com/office/powerpoint/2016/6/main">
                          <a:blip r:embed="rId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 rot="2700000" flipH="1">
                            <a:off x="0" y="0"/>
                            <a:ext cx="2743200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5" name="Slide Zoom 4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4A6ACFE5-E378-A284-2660-65E24988BE9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rot="2700000" flipH="1">
                  <a:off x="5423339" y="3200400"/>
                  <a:ext cx="2743200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" name="Slide Zoom 5">
                  <a:extLst>
                    <a:ext uri="{FF2B5EF4-FFF2-40B4-BE49-F238E27FC236}">
                      <a16:creationId xmlns:a16="http://schemas.microsoft.com/office/drawing/2014/main" id="{D5B4E38D-21E6-680A-3009-3704E6370DC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64679919"/>
                    </p:ext>
                  </p:extLst>
                </p:nvPr>
              </p:nvGraphicFramePr>
              <p:xfrm rot="18900000">
                <a:off x="2942896" y="4918265"/>
                <a:ext cx="2743200" cy="2743200"/>
              </p:xfrm>
              <a:graphic>
                <a:graphicData uri="http://schemas.microsoft.com/office/powerpoint/2016/slidezoom">
                  <pslz:sldZm>
                    <pslz:sldZmObj sldId="257" cId="835322998">
                      <pslz:zmPr id="{E847FC7A-9F58-4744-86D1-58C1252C3439}" returnToParent="0" transitionDur="1000" showBg="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 rot="18900000">
                            <a:off x="0" y="0"/>
                            <a:ext cx="2743200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" name="Slide Zoom 5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D5B4E38D-21E6-680A-3009-3704E6370DC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 rot="18900000">
                  <a:off x="2942896" y="4918265"/>
                  <a:ext cx="2743200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6931B613-E879-0F32-59EA-988A223E999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746392228"/>
                    </p:ext>
                  </p:extLst>
                </p:nvPr>
              </p:nvGraphicFramePr>
              <p:xfrm rot="18900000">
                <a:off x="3079530" y="6636130"/>
                <a:ext cx="2743200" cy="2743200"/>
              </p:xfrm>
              <a:graphic>
                <a:graphicData uri="http://schemas.microsoft.com/office/powerpoint/2016/slidezoom">
                  <pslz:sldZm>
                    <pslz:sldZmObj sldId="257" cId="835322998">
                      <pslz:zmPr id="{E847FC7A-9F58-4744-86D1-58C1252C3439}" returnToParent="0" transitionDur="1000" showBg="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 rot="18900000">
                            <a:off x="0" y="0"/>
                            <a:ext cx="2743200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7" name="Slide Zoom 6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6931B613-E879-0F32-59EA-988A223E999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 rot="18900000">
                  <a:off x="3079530" y="6636130"/>
                  <a:ext cx="2743200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8" name="Slide Zoom 7">
                  <a:extLst>
                    <a:ext uri="{FF2B5EF4-FFF2-40B4-BE49-F238E27FC236}">
                      <a16:creationId xmlns:a16="http://schemas.microsoft.com/office/drawing/2014/main" id="{83060FF8-D43E-A354-1D1F-612E57E7F54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71393120"/>
                    </p:ext>
                  </p:extLst>
                </p:nvPr>
              </p:nvGraphicFramePr>
              <p:xfrm rot="18900000">
                <a:off x="3216164" y="8353995"/>
                <a:ext cx="2743200" cy="2743200"/>
              </p:xfrm>
              <a:graphic>
                <a:graphicData uri="http://schemas.microsoft.com/office/powerpoint/2016/slidezoom">
                  <pslz:sldZm>
                    <pslz:sldZmObj sldId="257" cId="835322998">
                      <pslz:zmPr id="{E847FC7A-9F58-4744-86D1-58C1252C3439}" returnToParent="0" transitionDur="1000" showBg="0">
                        <p166:blipFill xmlns:p166="http://schemas.microsoft.com/office/powerpoint/2016/6/main">
                          <a:blip r:embed="rId11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 rot="18900000">
                            <a:off x="0" y="0"/>
                            <a:ext cx="2743200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8" name="Slide Zoom 7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83060FF8-D43E-A354-1D1F-612E57E7F54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 rot="18900000">
                  <a:off x="3216164" y="8353995"/>
                  <a:ext cx="2743200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D4CD31B4-5A7E-79FE-60C7-21A44A791EB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15705224"/>
                    </p:ext>
                  </p:extLst>
                </p:nvPr>
              </p:nvGraphicFramePr>
              <p:xfrm rot="2700000" flipH="1">
                <a:off x="5239984" y="4863373"/>
                <a:ext cx="2743200" cy="2743200"/>
              </p:xfrm>
              <a:graphic>
                <a:graphicData uri="http://schemas.microsoft.com/office/powerpoint/2016/slidezoom">
                  <pslz:sldZm>
                    <pslz:sldZmObj sldId="257" cId="835322998">
                      <pslz:zmPr id="{E847FC7A-9F58-4744-86D1-58C1252C3439}" returnToParent="0" transitionDur="1000" showBg="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 rot="2700000" flipH="1">
                            <a:off x="0" y="0"/>
                            <a:ext cx="2743200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9" name="Slide Zoom 8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D4CD31B4-5A7E-79FE-60C7-21A44A791EB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 rot="2700000" flipH="1">
                  <a:off x="5239984" y="4863373"/>
                  <a:ext cx="2743200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0" name="Slide Zoom 9">
                  <a:extLst>
                    <a:ext uri="{FF2B5EF4-FFF2-40B4-BE49-F238E27FC236}">
                      <a16:creationId xmlns:a16="http://schemas.microsoft.com/office/drawing/2014/main" id="{2DD317A2-3BC9-FA9B-35BB-91F8EDAE209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32996768"/>
                    </p:ext>
                  </p:extLst>
                </p:nvPr>
              </p:nvGraphicFramePr>
              <p:xfrm rot="2700000" flipH="1">
                <a:off x="5056629" y="6526346"/>
                <a:ext cx="2743200" cy="2743200"/>
              </p:xfrm>
              <a:graphic>
                <a:graphicData uri="http://schemas.microsoft.com/office/powerpoint/2016/slidezoom">
                  <pslz:sldZm>
                    <pslz:sldZmObj sldId="257" cId="835322998">
                      <pslz:zmPr id="{E847FC7A-9F58-4744-86D1-58C1252C3439}" returnToParent="0" transitionDur="1000" showBg="0">
                        <p166:blipFill xmlns:p166="http://schemas.microsoft.com/office/powerpoint/2016/6/main">
                          <a:blip r:embed="rId1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 rot="2700000" flipH="1">
                            <a:off x="0" y="0"/>
                            <a:ext cx="2743200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0" name="Slide Zoom 9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2DD317A2-3BC9-FA9B-35BB-91F8EDAE209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 rot="2700000" flipH="1">
                  <a:off x="5056629" y="6526346"/>
                  <a:ext cx="2743200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8977F1FD-EA41-B9F1-4521-E1F3C26C5D7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03351149"/>
                    </p:ext>
                  </p:extLst>
                </p:nvPr>
              </p:nvGraphicFramePr>
              <p:xfrm rot="2700000" flipH="1">
                <a:off x="4873274" y="8189319"/>
                <a:ext cx="2743200" cy="2743200"/>
              </p:xfrm>
              <a:graphic>
                <a:graphicData uri="http://schemas.microsoft.com/office/powerpoint/2016/slidezoom">
                  <pslz:sldZm>
                    <pslz:sldZmObj sldId="257" cId="835322998">
                      <pslz:zmPr id="{E847FC7A-9F58-4744-86D1-58C1252C3439}" returnToParent="0" transitionDur="1000" showBg="0">
                        <p166:blipFill xmlns:p166="http://schemas.microsoft.com/office/powerpoint/2016/6/main">
                          <a:blip r:embed="rId1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 rot="2700000" flipH="1">
                            <a:off x="0" y="0"/>
                            <a:ext cx="2743200" cy="2743200"/>
                          </a:xfrm>
                          <a:prstGeom prst="rect">
                            <a:avLst/>
                          </a:prstGeom>
                          <a:ln w="3175">
                            <a:noFill/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11" name="Slide Zoom 10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8977F1FD-EA41-B9F1-4521-E1F3C26C5D7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 rot="2700000" flipH="1">
                  <a:off x="4873274" y="8189319"/>
                  <a:ext cx="2743200" cy="2743200"/>
                </a:xfrm>
                <a:prstGeom prst="rect">
                  <a:avLst/>
                </a:prstGeom>
                <a:ln w="3175">
                  <a:noFill/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3532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0F1F546-B54C-6FA7-D792-97037FFF386B}"/>
              </a:ext>
            </a:extLst>
          </p:cNvPr>
          <p:cNvSpPr/>
          <p:nvPr/>
        </p:nvSpPr>
        <p:spPr>
          <a:xfrm>
            <a:off x="4981903" y="5486400"/>
            <a:ext cx="1008994" cy="548640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FD6875A5-061B-BF68-081D-B67F7EBD900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71167453"/>
                  </p:ext>
                </p:extLst>
              </p:nvPr>
            </p:nvGraphicFramePr>
            <p:xfrm rot="18900000">
              <a:off x="230523" y="734732"/>
              <a:ext cx="5908797" cy="5908797"/>
            </p:xfrm>
            <a:graphic>
              <a:graphicData uri="http://schemas.microsoft.com/office/powerpoint/2016/slidezoom">
                <pslz:sldZm>
                  <pslz:sldZmObj sldId="258" cId="698314606">
                    <pslz:zmPr id="{14F1DAA2-3536-442E-A6AB-17364904B12B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900000">
                          <a:off x="0" y="0"/>
                          <a:ext cx="5908797" cy="590879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D6875A5-061B-BF68-081D-B67F7EBD90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900000">
                <a:off x="230523" y="734732"/>
                <a:ext cx="5908797" cy="590879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D062BDF2-0AB1-7B94-A49B-C5326BEF95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9844066"/>
                  </p:ext>
                </p:extLst>
              </p:nvPr>
            </p:nvGraphicFramePr>
            <p:xfrm>
              <a:off x="4114800" y="2743200"/>
              <a:ext cx="2743200" cy="2743200"/>
            </p:xfrm>
            <a:graphic>
              <a:graphicData uri="http://schemas.microsoft.com/office/powerpoint/2016/slidezoom">
                <pslz:sldZm>
                  <pslz:sldZmObj sldId="258" cId="698314606">
                    <pslz:zmPr id="{14F1DAA2-3536-442E-A6AB-17364904B12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743200" cy="2743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062BDF2-0AB1-7B94-A49B-C5326BEF95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4800" y="2743200"/>
                <a:ext cx="2743200" cy="2743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B004D3B1-A43C-5485-0604-2197C763AF2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9137632"/>
                  </p:ext>
                </p:extLst>
              </p:nvPr>
            </p:nvGraphicFramePr>
            <p:xfrm rot="2700000" flipH="1">
              <a:off x="4891860" y="592842"/>
              <a:ext cx="5908797" cy="5908797"/>
            </p:xfrm>
            <a:graphic>
              <a:graphicData uri="http://schemas.microsoft.com/office/powerpoint/2016/slidezoom">
                <pslz:sldZm>
                  <pslz:sldZmObj sldId="258" cId="698314606">
                    <pslz:zmPr id="{14F1DAA2-3536-442E-A6AB-17364904B12B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700000" flipH="1">
                          <a:off x="0" y="0"/>
                          <a:ext cx="5908797" cy="5908797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004D3B1-A43C-5485-0604-2197C763AF2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2700000" flipH="1">
                <a:off x="4891860" y="592842"/>
                <a:ext cx="5908797" cy="5908797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9831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775B5D1C-4D70-D743-457F-A0F5C141AFC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39988568"/>
                  </p:ext>
                </p:extLst>
              </p:nvPr>
            </p:nvGraphicFramePr>
            <p:xfrm rot="19602875" flipH="1">
              <a:off x="808684" y="3298108"/>
              <a:ext cx="5777092" cy="5777092"/>
            </p:xfrm>
            <a:graphic>
              <a:graphicData uri="http://schemas.microsoft.com/office/powerpoint/2016/slidezoom">
                <pslz:sldZm>
                  <pslz:sldZmObj sldId="259" cId="2642580650">
                    <pslz:zmPr id="{F1D611F9-CC7C-4DB8-8F0B-0B4D02BC80BC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9602875" flipH="1">
                          <a:off x="0" y="0"/>
                          <a:ext cx="5777092" cy="577709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75B5D1C-4D70-D743-457F-A0F5C141AFC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9602875" flipH="1">
                <a:off x="808684" y="3298108"/>
                <a:ext cx="5777092" cy="5777092"/>
              </a:xfrm>
              <a:prstGeom prst="rect">
                <a:avLst/>
              </a:prstGeom>
              <a:ln w="3175">
                <a:noFill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7EBA5C6-C2F1-58BB-D72A-2CA387BB39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96336592"/>
                  </p:ext>
                </p:extLst>
              </p:nvPr>
            </p:nvGraphicFramePr>
            <p:xfrm rot="1841134">
              <a:off x="3989531" y="4013686"/>
              <a:ext cx="5777092" cy="5777092"/>
            </p:xfrm>
            <a:graphic>
              <a:graphicData uri="http://schemas.microsoft.com/office/powerpoint/2016/slidezoom">
                <pslz:sldZm>
                  <pslz:sldZmObj sldId="259" cId="2642580650">
                    <pslz:zmPr id="{F1D611F9-CC7C-4DB8-8F0B-0B4D02BC80BC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41134">
                          <a:off x="0" y="0"/>
                          <a:ext cx="5777092" cy="577709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7EBA5C6-C2F1-58BB-D72A-2CA387BB399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841134">
                <a:off x="3989531" y="4013686"/>
                <a:ext cx="5777092" cy="5777092"/>
              </a:xfrm>
              <a:prstGeom prst="rect">
                <a:avLst/>
              </a:prstGeom>
              <a:ln w="3175">
                <a:noFill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29087AE0-B533-ACD4-E47D-F716506D39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4516565"/>
                  </p:ext>
                </p:extLst>
              </p:nvPr>
            </p:nvGraphicFramePr>
            <p:xfrm rot="316555">
              <a:off x="2519023" y="1323912"/>
              <a:ext cx="5777092" cy="5777092"/>
            </p:xfrm>
            <a:graphic>
              <a:graphicData uri="http://schemas.microsoft.com/office/powerpoint/2016/slidezoom">
                <pslz:sldZm>
                  <pslz:sldZmObj sldId="259" cId="2642580650">
                    <pslz:zmPr id="{F1D611F9-CC7C-4DB8-8F0B-0B4D02BC80BC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16555">
                          <a:off x="0" y="0"/>
                          <a:ext cx="5777092" cy="5777092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glow rad="63500">
                            <a:schemeClr val="accent4">
                              <a:satMod val="175000"/>
                              <a:alpha val="4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9087AE0-B533-ACD4-E47D-F716506D39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316555">
                <a:off x="2519023" y="1323912"/>
                <a:ext cx="5777092" cy="5777092"/>
              </a:xfrm>
              <a:prstGeom prst="rect">
                <a:avLst/>
              </a:prstGeom>
              <a:ln w="3175">
                <a:noFill/>
              </a:ln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p:spPr>
          </p:pic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C3F934-398B-517A-3377-CDC2F8729F63}"/>
              </a:ext>
            </a:extLst>
          </p:cNvPr>
          <p:cNvSpPr/>
          <p:nvPr/>
        </p:nvSpPr>
        <p:spPr>
          <a:xfrm rot="21314010">
            <a:off x="5186856" y="6905298"/>
            <a:ext cx="252248" cy="428822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2580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0" name="Slide Zoom 9">
                <a:extLst>
                  <a:ext uri="{FF2B5EF4-FFF2-40B4-BE49-F238E27FC236}">
                    <a16:creationId xmlns:a16="http://schemas.microsoft.com/office/drawing/2014/main" id="{14E228B6-C5A2-BABF-22B4-17F6E5BA078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200613"/>
                  </p:ext>
                </p:extLst>
              </p:nvPr>
            </p:nvGraphicFramePr>
            <p:xfrm rot="18478039">
              <a:off x="1965611" y="3520737"/>
              <a:ext cx="2732854" cy="2732854"/>
            </p:xfrm>
            <a:graphic>
              <a:graphicData uri="http://schemas.microsoft.com/office/powerpoint/2016/slidezoom">
                <pslz:sldZm>
                  <pslz:sldZmObj sldId="260" cId="348700624">
                    <pslz:zmPr id="{E18999B8-7231-4743-8AFA-006D033B6467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478039">
                          <a:off x="0" y="0"/>
                          <a:ext cx="2732854" cy="2732854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glow rad="101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0" name="Slide Zoom 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4E228B6-C5A2-BABF-22B4-17F6E5BA07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478039">
                <a:off x="1965611" y="3520737"/>
                <a:ext cx="2732854" cy="2732854"/>
              </a:xfrm>
              <a:prstGeom prst="rect">
                <a:avLst/>
              </a:prstGeom>
              <a:ln w="3175">
                <a:noFill/>
              </a:ln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A2E7219D-9950-98B2-D8BD-4550FCFD983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2859855"/>
                  </p:ext>
                </p:extLst>
              </p:nvPr>
            </p:nvGraphicFramePr>
            <p:xfrm rot="1708267">
              <a:off x="3151367" y="587610"/>
              <a:ext cx="5616000" cy="5616000"/>
            </p:xfrm>
            <a:graphic>
              <a:graphicData uri="http://schemas.microsoft.com/office/powerpoint/2016/slidezoom">
                <pslz:sldZm>
                  <pslz:sldZmObj sldId="260" cId="348700624">
                    <pslz:zmPr id="{E18999B8-7231-4743-8AFA-006D033B6467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708267">
                          <a:off x="0" y="0"/>
                          <a:ext cx="5616000" cy="56160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  <a:effectLst>
                          <a:glow rad="101600">
                            <a:schemeClr val="accent6">
                              <a:satMod val="175000"/>
                              <a:alpha val="4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2E7219D-9950-98B2-D8BD-4550FCFD98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708267">
                <a:off x="3151367" y="587610"/>
                <a:ext cx="5616000" cy="5616000"/>
              </a:xfrm>
              <a:prstGeom prst="rect">
                <a:avLst/>
              </a:prstGeom>
              <a:ln w="3175">
                <a:noFill/>
              </a:ln>
              <a:effectLst>
                <a:glow rad="101600">
                  <a:schemeClr val="accent6">
                    <a:satMod val="175000"/>
                    <a:alpha val="40000"/>
                  </a:schemeClr>
                </a:glow>
              </a:effectLst>
            </p:spPr>
          </p:pic>
        </mc:Fallback>
      </mc:AlternateContent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AC347F-EF71-13AC-551F-4EEE65507F8D}"/>
              </a:ext>
            </a:extLst>
          </p:cNvPr>
          <p:cNvSpPr/>
          <p:nvPr/>
        </p:nvSpPr>
        <p:spPr>
          <a:xfrm rot="21281272">
            <a:off x="4491925" y="5644055"/>
            <a:ext cx="220717" cy="54864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11067891-4C9C-6F26-F8AA-E077EF4537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54885624"/>
                  </p:ext>
                </p:extLst>
              </p:nvPr>
            </p:nvGraphicFramePr>
            <p:xfrm rot="1636814">
              <a:off x="4114800" y="5946449"/>
              <a:ext cx="2743200" cy="2743200"/>
            </p:xfrm>
            <a:graphic>
              <a:graphicData uri="http://schemas.microsoft.com/office/powerpoint/2016/slidezoom">
                <pslz:sldZm>
                  <pslz:sldZmObj sldId="260" cId="348700624">
                    <pslz:zmPr id="{FCDC5D5D-54FE-4735-AAF3-A58F1257B918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36814">
                          <a:off x="0" y="0"/>
                          <a:ext cx="2743200" cy="2743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5" name="Slide Zoom 2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1067891-4C9C-6F26-F8AA-E077EF4537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rot="1636814">
                <a:off x="4114800" y="5946449"/>
                <a:ext cx="2743200" cy="2743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EA77ADEC-1EAE-39E0-7229-41C2F59AD64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94587324"/>
                  </p:ext>
                </p:extLst>
              </p:nvPr>
            </p:nvGraphicFramePr>
            <p:xfrm rot="17268306">
              <a:off x="1960437" y="5433445"/>
              <a:ext cx="2743200" cy="2743200"/>
            </p:xfrm>
            <a:graphic>
              <a:graphicData uri="http://schemas.microsoft.com/office/powerpoint/2016/slidezoom">
                <pslz:sldZm>
                  <pslz:sldZmObj sldId="260" cId="348700624">
                    <pslz:zmPr id="{FCDC5D5D-54FE-4735-AAF3-A58F1257B918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7268306">
                          <a:off x="0" y="0"/>
                          <a:ext cx="2743200" cy="2743200"/>
                        </a:xfrm>
                        <a:prstGeom prst="rect">
                          <a:avLst/>
                        </a:prstGeom>
                        <a:ln w="3175">
                          <a:noFill/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A77ADEC-1EAE-39E0-7229-41C2F59AD64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 rot="17268306">
                <a:off x="1960437" y="5433445"/>
                <a:ext cx="2743200" cy="2743200"/>
              </a:xfrm>
              <a:prstGeom prst="rect">
                <a:avLst/>
              </a:prstGeom>
              <a:ln w="3175">
                <a:noFill/>
              </a:ln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87006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IGHTSLIDE_SLIDE_COLLAPSED" val="TRU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2</cp:revision>
  <dcterms:created xsi:type="dcterms:W3CDTF">2024-10-19T08:09:58Z</dcterms:created>
  <dcterms:modified xsi:type="dcterms:W3CDTF">2024-10-21T11:01:38Z</dcterms:modified>
</cp:coreProperties>
</file>