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8232775" cy="8229600"/>
  <p:notesSz cx="6858000" cy="9144000"/>
  <p:defaultTextStyle>
    <a:defPPr>
      <a:defRPr lang="en-US"/>
    </a:defPPr>
    <a:lvl1pPr marL="0" algn="l" defTabSz="4569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78" algn="l" defTabSz="4569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59" algn="l" defTabSz="4569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38" algn="l" defTabSz="4569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18" algn="l" defTabSz="4569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896" algn="l" defTabSz="4569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876" algn="l" defTabSz="4569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855" algn="l" defTabSz="4569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834" algn="l" defTabSz="4569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actal_V1" id="{E04F5E84-893D-4AB9-B576-F2878FF1E6E0}">
          <p14:sldIdLst>
            <p14:sldId id="256"/>
            <p14:sldId id="257"/>
            <p14:sldId id="258"/>
          </p14:sldIdLst>
        </p14:section>
        <p14:section name="Vicsek" id="{4DD92B59-407E-49D2-A590-E4CBB40CFB38}">
          <p14:sldIdLst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15" userDrawn="1">
          <p15:clr>
            <a:srgbClr val="A4A3A4"/>
          </p15:clr>
        </p15:guide>
        <p15:guide id="2" pos="25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531" y="53"/>
      </p:cViewPr>
      <p:guideLst>
        <p:guide orient="horz" pos="2615"/>
        <p:guide pos="25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460" y="1346837"/>
            <a:ext cx="6997859" cy="2865120"/>
          </a:xfrm>
        </p:spPr>
        <p:txBody>
          <a:bodyPr anchor="b"/>
          <a:lstStyle>
            <a:lvl1pPr algn="ctr">
              <a:defRPr sz="5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099" y="4322446"/>
            <a:ext cx="6174581" cy="1986914"/>
          </a:xfrm>
        </p:spPr>
        <p:txBody>
          <a:bodyPr/>
          <a:lstStyle>
            <a:lvl1pPr marL="0" indent="0" algn="ctr">
              <a:buNone/>
              <a:defRPr sz="2161"/>
            </a:lvl1pPr>
            <a:lvl2pPr marL="411650" indent="0" algn="ctr">
              <a:buNone/>
              <a:defRPr sz="1801"/>
            </a:lvl2pPr>
            <a:lvl3pPr marL="823302" indent="0" algn="ctr">
              <a:buNone/>
              <a:defRPr sz="1621"/>
            </a:lvl3pPr>
            <a:lvl4pPr marL="1234951" indent="0" algn="ctr">
              <a:buNone/>
              <a:defRPr sz="1440"/>
            </a:lvl4pPr>
            <a:lvl5pPr marL="1646604" indent="0" algn="ctr">
              <a:buNone/>
              <a:defRPr sz="1440"/>
            </a:lvl5pPr>
            <a:lvl6pPr marL="2058254" indent="0" algn="ctr">
              <a:buNone/>
              <a:defRPr sz="1440"/>
            </a:lvl6pPr>
            <a:lvl7pPr marL="2469905" indent="0" algn="ctr">
              <a:buNone/>
              <a:defRPr sz="1440"/>
            </a:lvl7pPr>
            <a:lvl8pPr marL="2881556" indent="0" algn="ctr">
              <a:buNone/>
              <a:defRPr sz="1440"/>
            </a:lvl8pPr>
            <a:lvl9pPr marL="3293205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24/10/2024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539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24/10/2024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207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91580" y="438150"/>
            <a:ext cx="1775192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005" y="438150"/>
            <a:ext cx="5222667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24/10/2024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937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24/10/2024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23565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16" y="2051688"/>
            <a:ext cx="7100768" cy="3423284"/>
          </a:xfrm>
        </p:spPr>
        <p:txBody>
          <a:bodyPr anchor="b"/>
          <a:lstStyle>
            <a:lvl1pPr>
              <a:defRPr sz="54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716" y="5507358"/>
            <a:ext cx="7100768" cy="1800224"/>
          </a:xfrm>
        </p:spPr>
        <p:txBody>
          <a:bodyPr/>
          <a:lstStyle>
            <a:lvl1pPr marL="0" indent="0">
              <a:buNone/>
              <a:defRPr sz="2161">
                <a:solidFill>
                  <a:schemeClr val="tx1">
                    <a:tint val="82000"/>
                  </a:schemeClr>
                </a:solidFill>
              </a:defRPr>
            </a:lvl1pPr>
            <a:lvl2pPr marL="411650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2pPr>
            <a:lvl3pPr marL="823302" indent="0">
              <a:buNone/>
              <a:defRPr sz="1621">
                <a:solidFill>
                  <a:schemeClr val="tx1">
                    <a:tint val="82000"/>
                  </a:schemeClr>
                </a:solidFill>
              </a:defRPr>
            </a:lvl3pPr>
            <a:lvl4pPr marL="1234951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4pPr>
            <a:lvl5pPr marL="1646604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5pPr>
            <a:lvl6pPr marL="2058254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6pPr>
            <a:lvl7pPr marL="2469905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7pPr>
            <a:lvl8pPr marL="2881556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8pPr>
            <a:lvl9pPr marL="3293205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24/10/2024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362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003" y="2190750"/>
            <a:ext cx="3498929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7843" y="2190750"/>
            <a:ext cx="3498929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24/10/2024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8686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" y="438155"/>
            <a:ext cx="7100768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79" y="2017396"/>
            <a:ext cx="3482849" cy="988694"/>
          </a:xfrm>
        </p:spPr>
        <p:txBody>
          <a:bodyPr anchor="b"/>
          <a:lstStyle>
            <a:lvl1pPr marL="0" indent="0">
              <a:buNone/>
              <a:defRPr sz="2161" b="1"/>
            </a:lvl1pPr>
            <a:lvl2pPr marL="411650" indent="0">
              <a:buNone/>
              <a:defRPr sz="1801" b="1"/>
            </a:lvl2pPr>
            <a:lvl3pPr marL="823302" indent="0">
              <a:buNone/>
              <a:defRPr sz="1621" b="1"/>
            </a:lvl3pPr>
            <a:lvl4pPr marL="1234951" indent="0">
              <a:buNone/>
              <a:defRPr sz="1440" b="1"/>
            </a:lvl4pPr>
            <a:lvl5pPr marL="1646604" indent="0">
              <a:buNone/>
              <a:defRPr sz="1440" b="1"/>
            </a:lvl5pPr>
            <a:lvl6pPr marL="2058254" indent="0">
              <a:buNone/>
              <a:defRPr sz="1440" b="1"/>
            </a:lvl6pPr>
            <a:lvl7pPr marL="2469905" indent="0">
              <a:buNone/>
              <a:defRPr sz="1440" b="1"/>
            </a:lvl7pPr>
            <a:lvl8pPr marL="2881556" indent="0">
              <a:buNone/>
              <a:defRPr sz="1440" b="1"/>
            </a:lvl8pPr>
            <a:lvl9pPr marL="3293205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079" y="3006090"/>
            <a:ext cx="3482849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7843" y="2017396"/>
            <a:ext cx="3500002" cy="988694"/>
          </a:xfrm>
        </p:spPr>
        <p:txBody>
          <a:bodyPr anchor="b"/>
          <a:lstStyle>
            <a:lvl1pPr marL="0" indent="0">
              <a:buNone/>
              <a:defRPr sz="2161" b="1"/>
            </a:lvl1pPr>
            <a:lvl2pPr marL="411650" indent="0">
              <a:buNone/>
              <a:defRPr sz="1801" b="1"/>
            </a:lvl2pPr>
            <a:lvl3pPr marL="823302" indent="0">
              <a:buNone/>
              <a:defRPr sz="1621" b="1"/>
            </a:lvl3pPr>
            <a:lvl4pPr marL="1234951" indent="0">
              <a:buNone/>
              <a:defRPr sz="1440" b="1"/>
            </a:lvl4pPr>
            <a:lvl5pPr marL="1646604" indent="0">
              <a:buNone/>
              <a:defRPr sz="1440" b="1"/>
            </a:lvl5pPr>
            <a:lvl6pPr marL="2058254" indent="0">
              <a:buNone/>
              <a:defRPr sz="1440" b="1"/>
            </a:lvl6pPr>
            <a:lvl7pPr marL="2469905" indent="0">
              <a:buNone/>
              <a:defRPr sz="1440" b="1"/>
            </a:lvl7pPr>
            <a:lvl8pPr marL="2881556" indent="0">
              <a:buNone/>
              <a:defRPr sz="1440" b="1"/>
            </a:lvl8pPr>
            <a:lvl9pPr marL="3293205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7843" y="3006090"/>
            <a:ext cx="350000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24/10/2024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4578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24/10/2024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656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24/10/2024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863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" y="548640"/>
            <a:ext cx="2655284" cy="1920240"/>
          </a:xfrm>
        </p:spPr>
        <p:txBody>
          <a:bodyPr anchor="b"/>
          <a:lstStyle>
            <a:lvl1pPr>
              <a:defRPr sz="2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0002" y="1184914"/>
            <a:ext cx="4167842" cy="5848350"/>
          </a:xfrm>
        </p:spPr>
        <p:txBody>
          <a:bodyPr/>
          <a:lstStyle>
            <a:lvl1pPr>
              <a:defRPr sz="2881"/>
            </a:lvl1pPr>
            <a:lvl2pPr>
              <a:defRPr sz="2521"/>
            </a:lvl2pPr>
            <a:lvl3pPr>
              <a:defRPr sz="2161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76" y="2468880"/>
            <a:ext cx="2655284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650" indent="0">
              <a:buNone/>
              <a:defRPr sz="1260"/>
            </a:lvl2pPr>
            <a:lvl3pPr marL="823302" indent="0">
              <a:buNone/>
              <a:defRPr sz="1080"/>
            </a:lvl3pPr>
            <a:lvl4pPr marL="1234951" indent="0">
              <a:buNone/>
              <a:defRPr sz="900"/>
            </a:lvl4pPr>
            <a:lvl5pPr marL="1646604" indent="0">
              <a:buNone/>
              <a:defRPr sz="900"/>
            </a:lvl5pPr>
            <a:lvl6pPr marL="2058254" indent="0">
              <a:buNone/>
              <a:defRPr sz="900"/>
            </a:lvl6pPr>
            <a:lvl7pPr marL="2469905" indent="0">
              <a:buNone/>
              <a:defRPr sz="900"/>
            </a:lvl7pPr>
            <a:lvl8pPr marL="2881556" indent="0">
              <a:buNone/>
              <a:defRPr sz="900"/>
            </a:lvl8pPr>
            <a:lvl9pPr marL="329320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24/10/2024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848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76" y="548640"/>
            <a:ext cx="2655284" cy="1920240"/>
          </a:xfrm>
        </p:spPr>
        <p:txBody>
          <a:bodyPr anchor="b"/>
          <a:lstStyle>
            <a:lvl1pPr>
              <a:defRPr sz="2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00002" y="1184914"/>
            <a:ext cx="4167842" cy="5848350"/>
          </a:xfrm>
        </p:spPr>
        <p:txBody>
          <a:bodyPr anchor="t"/>
          <a:lstStyle>
            <a:lvl1pPr marL="0" indent="0">
              <a:buNone/>
              <a:defRPr sz="2881"/>
            </a:lvl1pPr>
            <a:lvl2pPr marL="411650" indent="0">
              <a:buNone/>
              <a:defRPr sz="2521"/>
            </a:lvl2pPr>
            <a:lvl3pPr marL="823302" indent="0">
              <a:buNone/>
              <a:defRPr sz="2161"/>
            </a:lvl3pPr>
            <a:lvl4pPr marL="1234951" indent="0">
              <a:buNone/>
              <a:defRPr sz="1801"/>
            </a:lvl4pPr>
            <a:lvl5pPr marL="1646604" indent="0">
              <a:buNone/>
              <a:defRPr sz="1801"/>
            </a:lvl5pPr>
            <a:lvl6pPr marL="2058254" indent="0">
              <a:buNone/>
              <a:defRPr sz="1801"/>
            </a:lvl6pPr>
            <a:lvl7pPr marL="2469905" indent="0">
              <a:buNone/>
              <a:defRPr sz="1801"/>
            </a:lvl7pPr>
            <a:lvl8pPr marL="2881556" indent="0">
              <a:buNone/>
              <a:defRPr sz="1801"/>
            </a:lvl8pPr>
            <a:lvl9pPr marL="3293205" indent="0">
              <a:buNone/>
              <a:defRPr sz="18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076" y="2468880"/>
            <a:ext cx="2655284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650" indent="0">
              <a:buNone/>
              <a:defRPr sz="1260"/>
            </a:lvl2pPr>
            <a:lvl3pPr marL="823302" indent="0">
              <a:buNone/>
              <a:defRPr sz="1080"/>
            </a:lvl3pPr>
            <a:lvl4pPr marL="1234951" indent="0">
              <a:buNone/>
              <a:defRPr sz="900"/>
            </a:lvl4pPr>
            <a:lvl5pPr marL="1646604" indent="0">
              <a:buNone/>
              <a:defRPr sz="900"/>
            </a:lvl5pPr>
            <a:lvl6pPr marL="2058254" indent="0">
              <a:buNone/>
              <a:defRPr sz="900"/>
            </a:lvl6pPr>
            <a:lvl7pPr marL="2469905" indent="0">
              <a:buNone/>
              <a:defRPr sz="900"/>
            </a:lvl7pPr>
            <a:lvl8pPr marL="2881556" indent="0">
              <a:buNone/>
              <a:defRPr sz="900"/>
            </a:lvl8pPr>
            <a:lvl9pPr marL="329320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24/10/2024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237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004" y="438155"/>
            <a:ext cx="7100768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004" y="2190750"/>
            <a:ext cx="7100768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003" y="7627622"/>
            <a:ext cx="185237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53990-32AB-4113-8FA9-544975246F0F}" type="datetimeFigureOut">
              <a:rPr lang="en-MY" smtClean="0"/>
              <a:t>24/10/2024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7107" y="7627622"/>
            <a:ext cx="27785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4398" y="7627622"/>
            <a:ext cx="185237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749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3302" rtl="0" eaLnBrk="1" latinLnBrk="0" hangingPunct="1">
        <a:lnSpc>
          <a:spcPct val="90000"/>
        </a:lnSpc>
        <a:spcBef>
          <a:spcPct val="0"/>
        </a:spcBef>
        <a:buNone/>
        <a:defRPr sz="39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825" indent="-205825" algn="l" defTabSz="823302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1" kern="1200">
          <a:solidFill>
            <a:schemeClr val="tx1"/>
          </a:solidFill>
          <a:latin typeface="+mn-lt"/>
          <a:ea typeface="+mn-ea"/>
          <a:cs typeface="+mn-cs"/>
        </a:defRPr>
      </a:lvl1pPr>
      <a:lvl2pPr marL="617477" indent="-205825" algn="l" defTabSz="82330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1" kern="1200">
          <a:solidFill>
            <a:schemeClr val="tx1"/>
          </a:solidFill>
          <a:latin typeface="+mn-lt"/>
          <a:ea typeface="+mn-ea"/>
          <a:cs typeface="+mn-cs"/>
        </a:defRPr>
      </a:lvl2pPr>
      <a:lvl3pPr marL="1029127" indent="-205825" algn="l" defTabSz="82330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440777" indent="-205825" algn="l" defTabSz="82330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4pPr>
      <a:lvl5pPr marL="1852428" indent="-205825" algn="l" defTabSz="82330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5pPr>
      <a:lvl6pPr marL="2264078" indent="-205825" algn="l" defTabSz="82330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6pPr>
      <a:lvl7pPr marL="2675731" indent="-205825" algn="l" defTabSz="82330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7pPr>
      <a:lvl8pPr marL="3087381" indent="-205825" algn="l" defTabSz="82330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8pPr>
      <a:lvl9pPr marL="3499032" indent="-205825" algn="l" defTabSz="823302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3302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1pPr>
      <a:lvl2pPr marL="411650" algn="l" defTabSz="823302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2pPr>
      <a:lvl3pPr marL="823302" algn="l" defTabSz="823302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3pPr>
      <a:lvl4pPr marL="1234951" algn="l" defTabSz="823302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4pPr>
      <a:lvl5pPr marL="1646604" algn="l" defTabSz="823302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5pPr>
      <a:lvl6pPr marL="2058254" algn="l" defTabSz="823302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6pPr>
      <a:lvl7pPr marL="2469905" algn="l" defTabSz="823302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7pPr>
      <a:lvl8pPr marL="2881556" algn="l" defTabSz="823302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8pPr>
      <a:lvl9pPr marL="3293205" algn="l" defTabSz="823302" rtl="0" eaLnBrk="1" latinLnBrk="0" hangingPunct="1">
        <a:defRPr sz="16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AE95B5-8DE7-7BF3-0215-9BC61D944476}"/>
              </a:ext>
            </a:extLst>
          </p:cNvPr>
          <p:cNvSpPr/>
          <p:nvPr/>
        </p:nvSpPr>
        <p:spPr>
          <a:xfrm>
            <a:off x="2743200" y="2734236"/>
            <a:ext cx="27432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24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A87EE-6943-5B64-D05B-5E78C3482206}"/>
              </a:ext>
            </a:extLst>
          </p:cNvPr>
          <p:cNvSpPr/>
          <p:nvPr/>
        </p:nvSpPr>
        <p:spPr>
          <a:xfrm>
            <a:off x="2744788" y="0"/>
            <a:ext cx="27432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24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8D59-7C39-303A-47BF-796CA718716A}"/>
              </a:ext>
            </a:extLst>
          </p:cNvPr>
          <p:cNvSpPr/>
          <p:nvPr/>
        </p:nvSpPr>
        <p:spPr>
          <a:xfrm>
            <a:off x="5489575" y="2756647"/>
            <a:ext cx="27432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24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472DF-E83B-4A21-6912-0BED2E76E443}"/>
              </a:ext>
            </a:extLst>
          </p:cNvPr>
          <p:cNvSpPr/>
          <p:nvPr/>
        </p:nvSpPr>
        <p:spPr>
          <a:xfrm>
            <a:off x="2744788" y="5468472"/>
            <a:ext cx="27432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24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0CFEC-B59F-34B9-B2FF-0A7C8AEFEE51}"/>
              </a:ext>
            </a:extLst>
          </p:cNvPr>
          <p:cNvSpPr/>
          <p:nvPr/>
        </p:nvSpPr>
        <p:spPr>
          <a:xfrm>
            <a:off x="-3175" y="2761130"/>
            <a:ext cx="27432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240"/>
          </a:p>
        </p:txBody>
      </p:sp>
    </p:spTree>
    <p:extLst>
      <p:ext uri="{BB962C8B-B14F-4D97-AF65-F5344CB8AC3E}">
        <p14:creationId xmlns:p14="http://schemas.microsoft.com/office/powerpoint/2010/main" val="9422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AE95B5-8DE7-7BF3-0215-9BC61D944476}"/>
              </a:ext>
            </a:extLst>
          </p:cNvPr>
          <p:cNvSpPr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24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2A87EE-6943-5B64-D05B-5E78C3482206}"/>
              </a:ext>
            </a:extLst>
          </p:cNvPr>
          <p:cNvSpPr/>
          <p:nvPr/>
        </p:nvSpPr>
        <p:spPr>
          <a:xfrm>
            <a:off x="2744788" y="8964"/>
            <a:ext cx="27432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24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8D59-7C39-303A-47BF-796CA718716A}"/>
              </a:ext>
            </a:extLst>
          </p:cNvPr>
          <p:cNvSpPr/>
          <p:nvPr/>
        </p:nvSpPr>
        <p:spPr>
          <a:xfrm>
            <a:off x="5489575" y="2756647"/>
            <a:ext cx="27432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24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3472DF-E83B-4A21-6912-0BED2E76E443}"/>
              </a:ext>
            </a:extLst>
          </p:cNvPr>
          <p:cNvSpPr/>
          <p:nvPr/>
        </p:nvSpPr>
        <p:spPr>
          <a:xfrm>
            <a:off x="2744788" y="5477436"/>
            <a:ext cx="27432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24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B0CFEC-B59F-34B9-B2FF-0A7C8AEFEE51}"/>
              </a:ext>
            </a:extLst>
          </p:cNvPr>
          <p:cNvSpPr/>
          <p:nvPr/>
        </p:nvSpPr>
        <p:spPr>
          <a:xfrm>
            <a:off x="-3175" y="2770094"/>
            <a:ext cx="27432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240"/>
          </a:p>
        </p:txBody>
      </p:sp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A59DFADC-4E30-2572-CA09-B4F43D5B8AE6}"/>
              </a:ext>
            </a:extLst>
          </p:cNvPr>
          <p:cNvGrpSpPr/>
          <p:nvPr/>
        </p:nvGrpSpPr>
        <p:grpSpPr>
          <a:xfrm>
            <a:off x="0" y="0"/>
            <a:ext cx="8229398" cy="8215200"/>
            <a:chOff x="0" y="0"/>
            <a:chExt cx="8229398" cy="8215200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3" name="Slide Zoom 2">
                  <a:extLst>
                    <a:ext uri="{FF2B5EF4-FFF2-40B4-BE49-F238E27FC236}">
                      <a16:creationId xmlns:a16="http://schemas.microsoft.com/office/drawing/2014/main" id="{D405047A-1F8A-BCD4-62B3-0E4F9AE7B74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78459852"/>
                    </p:ext>
                  </p:extLst>
                </p:nvPr>
              </p:nvGraphicFramePr>
              <p:xfrm>
                <a:off x="2744258" y="0"/>
                <a:ext cx="2744259" cy="2743200"/>
              </p:xfrm>
              <a:graphic>
                <a:graphicData uri="http://schemas.microsoft.com/office/powerpoint/2016/slidezoom">
                  <pslz:sldZm>
                    <pslz:sldZmObj sldId="257" cId="513475905">
                      <pslz:zmPr id="{2920D378-C53C-45F5-BF80-6E6D337F5F8A}" returnToParent="0" transitionDur="100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44259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3" name="Slide Zoom 2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D405047A-1F8A-BCD4-62B3-0E4F9AE7B74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44258" y="0"/>
                  <a:ext cx="2744259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C16A4FDD-ABA2-25E1-1D49-978089AFB2D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25493069"/>
                    </p:ext>
                  </p:extLst>
                </p:nvPr>
              </p:nvGraphicFramePr>
              <p:xfrm>
                <a:off x="2743200" y="2731477"/>
                <a:ext cx="2744259" cy="2743200"/>
              </p:xfrm>
              <a:graphic>
                <a:graphicData uri="http://schemas.microsoft.com/office/powerpoint/2016/slidezoom">
                  <pslz:sldZm>
                    <pslz:sldZmObj sldId="257" cId="513475905">
                      <pslz:zmPr id="{2920D378-C53C-45F5-BF80-6E6D337F5F8A}" returnToParent="0" transitionDur="10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44259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9" name="Slide Zoom 8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C16A4FDD-ABA2-25E1-1D49-978089AFB2D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43200" y="2731477"/>
                  <a:ext cx="2744259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0" name="Slide Zoom 9">
                  <a:extLst>
                    <a:ext uri="{FF2B5EF4-FFF2-40B4-BE49-F238E27FC236}">
                      <a16:creationId xmlns:a16="http://schemas.microsoft.com/office/drawing/2014/main" id="{C1336EA7-8D6A-37F9-36CE-16D0A8CC86C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26636200"/>
                    </p:ext>
                  </p:extLst>
                </p:nvPr>
              </p:nvGraphicFramePr>
              <p:xfrm>
                <a:off x="0" y="2772000"/>
                <a:ext cx="2744259" cy="2743200"/>
              </p:xfrm>
              <a:graphic>
                <a:graphicData uri="http://schemas.microsoft.com/office/powerpoint/2016/slidezoom">
                  <pslz:sldZm>
                    <pslz:sldZmObj sldId="257" cId="513475905">
                      <pslz:zmPr id="{2920D378-C53C-45F5-BF80-6E6D337F5F8A}" returnToParent="0" transitionDur="10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44259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0" name="Slide Zoom 9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C1336EA7-8D6A-37F9-36CE-16D0A8CC86C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0" y="2772000"/>
                  <a:ext cx="2744259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EE429174-CADD-C16B-1C16-75DE737CFD5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45223507"/>
                    </p:ext>
                  </p:extLst>
                </p:nvPr>
              </p:nvGraphicFramePr>
              <p:xfrm>
                <a:off x="5485139" y="2750638"/>
                <a:ext cx="2744259" cy="2743200"/>
              </p:xfrm>
              <a:graphic>
                <a:graphicData uri="http://schemas.microsoft.com/office/powerpoint/2016/slidezoom">
                  <pslz:sldZm>
                    <pslz:sldZmObj sldId="257" cId="513475905">
                      <pslz:zmPr id="{2920D378-C53C-45F5-BF80-6E6D337F5F8A}" returnToParent="0" transitionDur="10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44259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1" name="Slide Zoom 10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EE429174-CADD-C16B-1C16-75DE737CFD5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85139" y="2750638"/>
                  <a:ext cx="2744259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2" name="Slide Zoom 11">
                  <a:extLst>
                    <a:ext uri="{FF2B5EF4-FFF2-40B4-BE49-F238E27FC236}">
                      <a16:creationId xmlns:a16="http://schemas.microsoft.com/office/drawing/2014/main" id="{69D9DCE9-E1B4-12CC-9E94-C7ADB5E1EF3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09266289"/>
                    </p:ext>
                  </p:extLst>
                </p:nvPr>
              </p:nvGraphicFramePr>
              <p:xfrm>
                <a:off x="2747723" y="5472000"/>
                <a:ext cx="2744259" cy="2743200"/>
              </p:xfrm>
              <a:graphic>
                <a:graphicData uri="http://schemas.microsoft.com/office/powerpoint/2016/slidezoom">
                  <pslz:sldZm>
                    <pslz:sldZmObj sldId="257" cId="513475905">
                      <pslz:zmPr id="{2920D378-C53C-45F5-BF80-6E6D337F5F8A}" returnToParent="0" transitionDur="100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44259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2" name="Slide Zoom 11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69D9DCE9-E1B4-12CC-9E94-C7ADB5E1EF3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47723" y="5472000"/>
                  <a:ext cx="2744259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347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DD52FD-F3CD-84D2-C49C-BD5C464A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" y="5743"/>
            <a:ext cx="8230313" cy="82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95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6660BD-436F-CCC0-7953-593312D4C4B0}"/>
              </a:ext>
            </a:extLst>
          </p:cNvPr>
          <p:cNvSpPr/>
          <p:nvPr/>
        </p:nvSpPr>
        <p:spPr>
          <a:xfrm>
            <a:off x="2743200" y="2745959"/>
            <a:ext cx="2743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24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C6C896-41D1-6DF6-A896-004206C2CFE9}"/>
              </a:ext>
            </a:extLst>
          </p:cNvPr>
          <p:cNvSpPr/>
          <p:nvPr/>
        </p:nvSpPr>
        <p:spPr>
          <a:xfrm>
            <a:off x="-13311" y="-13447"/>
            <a:ext cx="2743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24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3A0A77-4045-749D-327C-9CC2C54DE8D0}"/>
              </a:ext>
            </a:extLst>
          </p:cNvPr>
          <p:cNvSpPr/>
          <p:nvPr/>
        </p:nvSpPr>
        <p:spPr>
          <a:xfrm>
            <a:off x="5502886" y="-13447"/>
            <a:ext cx="2743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24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31130-AA13-2AA0-403A-CAF9D88A5750}"/>
              </a:ext>
            </a:extLst>
          </p:cNvPr>
          <p:cNvSpPr/>
          <p:nvPr/>
        </p:nvSpPr>
        <p:spPr>
          <a:xfrm>
            <a:off x="5498123" y="5499847"/>
            <a:ext cx="2743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24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EF0981-B802-2CEB-0A66-7830B1B1C92C}"/>
              </a:ext>
            </a:extLst>
          </p:cNvPr>
          <p:cNvSpPr/>
          <p:nvPr/>
        </p:nvSpPr>
        <p:spPr>
          <a:xfrm>
            <a:off x="-13310" y="5499847"/>
            <a:ext cx="2743200" cy="27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240"/>
          </a:p>
        </p:txBody>
      </p:sp>
      <p:grpSp>
        <p:nvGrpSpPr>
          <p:cNvPr id="19" name="Group 18" hidden="1">
            <a:extLst>
              <a:ext uri="{FF2B5EF4-FFF2-40B4-BE49-F238E27FC236}">
                <a16:creationId xmlns:a16="http://schemas.microsoft.com/office/drawing/2014/main" id="{85CF8BB7-8D5C-C711-D687-F76F43F77B1E}"/>
              </a:ext>
            </a:extLst>
          </p:cNvPr>
          <p:cNvGrpSpPr/>
          <p:nvPr/>
        </p:nvGrpSpPr>
        <p:grpSpPr>
          <a:xfrm>
            <a:off x="-14371" y="-13447"/>
            <a:ext cx="8245030" cy="8256494"/>
            <a:chOff x="-14371" y="-13447"/>
            <a:chExt cx="8245030" cy="8256494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4" name="Slide Zoom 13">
                  <a:extLst>
                    <a:ext uri="{FF2B5EF4-FFF2-40B4-BE49-F238E27FC236}">
                      <a16:creationId xmlns:a16="http://schemas.microsoft.com/office/drawing/2014/main" id="{60449ED5-035C-4967-10C1-830EE04DA74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61852619"/>
                    </p:ext>
                  </p:extLst>
                </p:nvPr>
              </p:nvGraphicFramePr>
              <p:xfrm>
                <a:off x="-14370" y="-13447"/>
                <a:ext cx="2744259" cy="2743200"/>
              </p:xfrm>
              <a:graphic>
                <a:graphicData uri="http://schemas.microsoft.com/office/powerpoint/2016/slidezoom">
                  <pslz:sldZm>
                    <pslz:sldZmObj sldId="259" cId="2798517012">
                      <pslz:zmPr id="{1341C3B9-608E-4A3D-AACA-3F7D48AEBC13}" returnToParent="0" transitionDur="100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44259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4" name="Slide Zoom 13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60449ED5-035C-4967-10C1-830EE04DA74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4370" y="-13447"/>
                  <a:ext cx="2744259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5" name="Slide Zoom 14">
                  <a:extLst>
                    <a:ext uri="{FF2B5EF4-FFF2-40B4-BE49-F238E27FC236}">
                      <a16:creationId xmlns:a16="http://schemas.microsoft.com/office/drawing/2014/main" id="{4EFFCA20-DCE5-0306-25AF-619CB52C09F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29170292"/>
                    </p:ext>
                  </p:extLst>
                </p:nvPr>
              </p:nvGraphicFramePr>
              <p:xfrm>
                <a:off x="-14371" y="5499847"/>
                <a:ext cx="2744259" cy="2743200"/>
              </p:xfrm>
              <a:graphic>
                <a:graphicData uri="http://schemas.microsoft.com/office/powerpoint/2016/slidezoom">
                  <pslz:sldZm>
                    <pslz:sldZmObj sldId="259" cId="2798517012">
                      <pslz:zmPr id="{1341C3B9-608E-4A3D-AACA-3F7D48AEBC13}" returnToParent="0" transitionDur="10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44259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5" name="Slide Zoom 14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4EFFCA20-DCE5-0306-25AF-619CB52C09F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4371" y="5499847"/>
                  <a:ext cx="2744259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6" name="Slide Zoom 15">
                  <a:extLst>
                    <a:ext uri="{FF2B5EF4-FFF2-40B4-BE49-F238E27FC236}">
                      <a16:creationId xmlns:a16="http://schemas.microsoft.com/office/drawing/2014/main" id="{A68C53F8-2369-AED1-FB0B-AEDAEAC2FC0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15777105"/>
                    </p:ext>
                  </p:extLst>
                </p:nvPr>
              </p:nvGraphicFramePr>
              <p:xfrm>
                <a:off x="5486400" y="5486400"/>
                <a:ext cx="2744259" cy="2743200"/>
              </p:xfrm>
              <a:graphic>
                <a:graphicData uri="http://schemas.microsoft.com/office/powerpoint/2016/slidezoom">
                  <pslz:sldZm>
                    <pslz:sldZmObj sldId="259" cId="2798517012">
                      <pslz:zmPr id="{1341C3B9-608E-4A3D-AACA-3F7D48AEBC13}" returnToParent="0" transitionDur="10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44259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6" name="Slide Zoom 15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A68C53F8-2369-AED1-FB0B-AEDAEAC2FC0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6400" y="5486400"/>
                  <a:ext cx="2744259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7" name="Slide Zoom 16">
                  <a:extLst>
                    <a:ext uri="{FF2B5EF4-FFF2-40B4-BE49-F238E27FC236}">
                      <a16:creationId xmlns:a16="http://schemas.microsoft.com/office/drawing/2014/main" id="{66FA893C-5456-4DE0-DBFC-8F014495140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60827785"/>
                    </p:ext>
                  </p:extLst>
                </p:nvPr>
              </p:nvGraphicFramePr>
              <p:xfrm>
                <a:off x="5486399" y="0"/>
                <a:ext cx="2744259" cy="2743200"/>
              </p:xfrm>
              <a:graphic>
                <a:graphicData uri="http://schemas.microsoft.com/office/powerpoint/2016/slidezoom">
                  <pslz:sldZm>
                    <pslz:sldZmObj sldId="259" cId="2798517012">
                      <pslz:zmPr id="{1341C3B9-608E-4A3D-AACA-3F7D48AEBC13}" returnToParent="0" transitionDur="100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44259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7" name="Slide Zoom 16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66FA893C-5456-4DE0-DBFC-8F014495140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6399" y="0"/>
                  <a:ext cx="2744259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8" name="Slide Zoom 17">
                  <a:extLst>
                    <a:ext uri="{FF2B5EF4-FFF2-40B4-BE49-F238E27FC236}">
                      <a16:creationId xmlns:a16="http://schemas.microsoft.com/office/drawing/2014/main" id="{9D8F5E7B-4B31-BF70-7A3D-B168BEFADBF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55105840"/>
                    </p:ext>
                  </p:extLst>
                </p:nvPr>
              </p:nvGraphicFramePr>
              <p:xfrm>
                <a:off x="2738435" y="2740097"/>
                <a:ext cx="2744259" cy="2743200"/>
              </p:xfrm>
              <a:graphic>
                <a:graphicData uri="http://schemas.microsoft.com/office/powerpoint/2016/slidezoom">
                  <pslz:sldZm>
                    <pslz:sldZmObj sldId="259" cId="2798517012">
                      <pslz:zmPr id="{1341C3B9-608E-4A3D-AACA-3F7D48AEBC13}" returnToParent="0" transitionDur="100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44259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8" name="Slide Zoom 17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9D8F5E7B-4B31-BF70-7A3D-B168BEFADBF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8435" y="2740097"/>
                  <a:ext cx="2744259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9851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E05B11-7826-3C9E-9AB9-7E4718733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" y="0"/>
            <a:ext cx="8217444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8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3</cp:revision>
  <dcterms:created xsi:type="dcterms:W3CDTF">2024-10-18T16:04:21Z</dcterms:created>
  <dcterms:modified xsi:type="dcterms:W3CDTF">2024-10-23T16:20:18Z</dcterms:modified>
</cp:coreProperties>
</file>