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8B3-EF81-EACB-A39C-4B486E6A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F9E54-D64B-5BB0-25CB-A49EA0B23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85E9-AA8D-0DB8-0FEC-DB66906D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C63-716D-4B04-B8AE-E162B362CDEC}" type="datetimeFigureOut">
              <a:rPr lang="en-MY" smtClean="0"/>
              <a:t>21/9/2024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05F8-EACF-B4C2-0B09-1C687064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2918-9AEF-3236-1484-4E3C59C9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013D-FE8E-478B-AC6B-48D6E490A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247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2366-E543-D3F6-9123-2648B37F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E79FF-C60B-D136-983B-CC92CE198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4DD4A-B1E3-9EE9-9ACF-BE7C0D08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C63-716D-4B04-B8AE-E162B362CDEC}" type="datetimeFigureOut">
              <a:rPr lang="en-MY" smtClean="0"/>
              <a:t>21/9/2024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C80AB-254A-542E-1B90-5744CCCF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9584-9860-2106-A87E-9F4346FD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013D-FE8E-478B-AC6B-48D6E490A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085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4C806-30C5-A880-9421-F15973BF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46BEA-1EEB-57E5-F6F2-BFF97EB6D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976B4-4717-5CB2-5688-338AC924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C63-716D-4B04-B8AE-E162B362CDEC}" type="datetimeFigureOut">
              <a:rPr lang="en-MY" smtClean="0"/>
              <a:t>21/9/2024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F35C-295D-5604-2E8D-F77571E2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9F8B-6D3B-DC23-06A7-9C7B67D7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013D-FE8E-478B-AC6B-48D6E490A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997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E19B-0467-AD0A-6EF6-421230A1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1275-6FB6-10BA-C5CB-F2118ED4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860C-4BBB-C95E-F8BE-8B9292A2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C63-716D-4B04-B8AE-E162B362CDEC}" type="datetimeFigureOut">
              <a:rPr lang="en-MY" smtClean="0"/>
              <a:t>21/9/2024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FB350-A145-2878-E03F-2E8971F9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C524-9DEE-CFE2-8E8E-107C72E5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013D-FE8E-478B-AC6B-48D6E490A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38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0BF1-68DD-B99C-4095-65B1923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61BD8-9891-4747-E378-E9EF45768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FF7BC-CDDC-88A9-8CE2-7F24C223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C63-716D-4B04-B8AE-E162B362CDEC}" type="datetimeFigureOut">
              <a:rPr lang="en-MY" smtClean="0"/>
              <a:t>21/9/2024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C021F-C581-76F3-3DEF-6E9F4C18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AC057-4FCD-707E-954D-18DB4B8E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013D-FE8E-478B-AC6B-48D6E490A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74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6056-D78B-F939-280C-E7DBD57C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07D2-E128-EB1B-07C5-0FF144509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BA6D0-9CB4-3119-FC38-D2EBF7FC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19D36-1175-49B8-6FD1-ECDA5329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C63-716D-4B04-B8AE-E162B362CDEC}" type="datetimeFigureOut">
              <a:rPr lang="en-MY" smtClean="0"/>
              <a:t>21/9/2024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82962-8EDB-9D26-93FE-2AB09BE5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BE746-4AD6-A04B-4E04-CC564B81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013D-FE8E-478B-AC6B-48D6E490A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682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7A90-7429-997E-7560-A53BA7E9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09457-F19A-32FE-B67A-166F4763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3944E-FA17-F94E-1812-9837721E9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B56B1-E2DE-97C9-B0AE-B990306DB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BC9CD-548E-7E58-3960-8CDBA981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5E717-BD0C-6634-6E45-87391C71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C63-716D-4B04-B8AE-E162B362CDEC}" type="datetimeFigureOut">
              <a:rPr lang="en-MY" smtClean="0"/>
              <a:t>21/9/2024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35C6F-B5F2-897D-6FDE-D665C85D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7B168-59DF-5796-7824-577D159E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013D-FE8E-478B-AC6B-48D6E490A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085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6B44-4AE9-5697-C820-5B073FE5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86DC2-D386-FAEA-2060-50F4C8BD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C63-716D-4B04-B8AE-E162B362CDEC}" type="datetimeFigureOut">
              <a:rPr lang="en-MY" smtClean="0"/>
              <a:t>21/9/2024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C9B6E-108E-A7E0-5714-7236B962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6CCFD-908A-760C-7E3F-371D173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013D-FE8E-478B-AC6B-48D6E490A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434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A8FC7-543D-1E57-75A9-E5EA2E1F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C63-716D-4B04-B8AE-E162B362CDEC}" type="datetimeFigureOut">
              <a:rPr lang="en-MY" smtClean="0"/>
              <a:t>21/9/2024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9ECEA-6B55-7D2D-6943-32941DC6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9BD9B-ED84-9BDC-2B40-DA2CB27B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013D-FE8E-478B-AC6B-48D6E490A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874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E7CB-F654-40E4-4857-EB0FCD9D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322A-74A8-072C-F715-7F93EB8C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C1F4D-D9CF-F1F5-011D-CACCC9C7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7B89A-598F-CD20-3303-371D59A5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C63-716D-4B04-B8AE-E162B362CDEC}" type="datetimeFigureOut">
              <a:rPr lang="en-MY" smtClean="0"/>
              <a:t>21/9/2024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55665-53E2-6A7C-833F-4A02C7C4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A787-33F9-13F9-AF3D-5C4121E1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013D-FE8E-478B-AC6B-48D6E490A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885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36BD-7590-7853-CEDC-B3E3C90C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6D6CE-7756-428E-62D2-3F7427C06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ED19D-63AC-4E5D-6920-45B449636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E168F-DB64-656C-FE67-63022B31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5C63-716D-4B04-B8AE-E162B362CDEC}" type="datetimeFigureOut">
              <a:rPr lang="en-MY" smtClean="0"/>
              <a:t>21/9/2024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EBF04-EF46-8E33-683D-F6E78FD6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9F896-217B-305C-F9FF-E2ABAD72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013D-FE8E-478B-AC6B-48D6E490A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385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29035-4810-683B-F218-A29627E4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9BE2C-14FB-4C80-7F48-22D488B31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5731-362B-E6BA-0B90-2C651BFF6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55C63-716D-4B04-B8AE-E162B362CDEC}" type="datetimeFigureOut">
              <a:rPr lang="en-MY" smtClean="0"/>
              <a:t>21/9/2024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ED50-7C84-E20C-FC56-EACE51ED1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108B-2DF1-FA24-7B26-E405F9A5E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A013D-FE8E-478B-AC6B-48D6E490A5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424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t - Wiktionary, the free dictionary">
            <a:extLst>
              <a:ext uri="{FF2B5EF4-FFF2-40B4-BE49-F238E27FC236}">
                <a16:creationId xmlns:a16="http://schemas.microsoft.com/office/drawing/2014/main" id="{D2CA1095-607F-2092-9195-CFE6C049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6" t="223" r="18226" b="29444"/>
          <a:stretch>
            <a:fillRect/>
          </a:stretch>
        </p:blipFill>
        <p:spPr bwMode="auto">
          <a:xfrm>
            <a:off x="668578" y="369833"/>
            <a:ext cx="2854237" cy="2923973"/>
          </a:xfrm>
          <a:custGeom>
            <a:avLst/>
            <a:gdLst>
              <a:gd name="connsiteX0" fmla="*/ 3149851 w 4178730"/>
              <a:gd name="connsiteY0" fmla="*/ 309 h 4280826"/>
              <a:gd name="connsiteX1" fmla="*/ 3283990 w 4178730"/>
              <a:gd name="connsiteY1" fmla="*/ 3794 h 4280826"/>
              <a:gd name="connsiteX2" fmla="*/ 3313487 w 4178730"/>
              <a:gd name="connsiteY2" fmla="*/ 13626 h 4280826"/>
              <a:gd name="connsiteX3" fmla="*/ 3342984 w 4178730"/>
              <a:gd name="connsiteY3" fmla="*/ 62787 h 4280826"/>
              <a:gd name="connsiteX4" fmla="*/ 3372481 w 4178730"/>
              <a:gd name="connsiteY4" fmla="*/ 170942 h 4280826"/>
              <a:gd name="connsiteX5" fmla="*/ 3382313 w 4178730"/>
              <a:gd name="connsiteY5" fmla="*/ 751045 h 4280826"/>
              <a:gd name="connsiteX6" fmla="*/ 3421642 w 4178730"/>
              <a:gd name="connsiteY6" fmla="*/ 977187 h 4280826"/>
              <a:gd name="connsiteX7" fmla="*/ 3451139 w 4178730"/>
              <a:gd name="connsiteY7" fmla="*/ 1036181 h 4280826"/>
              <a:gd name="connsiteX8" fmla="*/ 3549461 w 4178730"/>
              <a:gd name="connsiteY8" fmla="*/ 1085342 h 4280826"/>
              <a:gd name="connsiteX9" fmla="*/ 3972248 w 4178730"/>
              <a:gd name="connsiteY9" fmla="*/ 1350813 h 4280826"/>
              <a:gd name="connsiteX10" fmla="*/ 4080403 w 4178730"/>
              <a:gd name="connsiteY10" fmla="*/ 1626116 h 4280826"/>
              <a:gd name="connsiteX11" fmla="*/ 4109900 w 4178730"/>
              <a:gd name="connsiteY11" fmla="*/ 1714606 h 4280826"/>
              <a:gd name="connsiteX12" fmla="*/ 4129565 w 4178730"/>
              <a:gd name="connsiteY12" fmla="*/ 1960413 h 4280826"/>
              <a:gd name="connsiteX13" fmla="*/ 4159061 w 4178730"/>
              <a:gd name="connsiteY13" fmla="*/ 2058736 h 4280826"/>
              <a:gd name="connsiteX14" fmla="*/ 4168894 w 4178730"/>
              <a:gd name="connsiteY14" fmla="*/ 2629006 h 4280826"/>
              <a:gd name="connsiteX15" fmla="*/ 4149229 w 4178730"/>
              <a:gd name="connsiteY15" fmla="*/ 2746994 h 4280826"/>
              <a:gd name="connsiteX16" fmla="*/ 4100068 w 4178730"/>
              <a:gd name="connsiteY16" fmla="*/ 2874813 h 4280826"/>
              <a:gd name="connsiteX17" fmla="*/ 3982081 w 4178730"/>
              <a:gd name="connsiteY17" fmla="*/ 3081290 h 4280826"/>
              <a:gd name="connsiteX18" fmla="*/ 3962416 w 4178730"/>
              <a:gd name="connsiteY18" fmla="*/ 3159948 h 4280826"/>
              <a:gd name="connsiteX19" fmla="*/ 3932919 w 4178730"/>
              <a:gd name="connsiteY19" fmla="*/ 3199277 h 4280826"/>
              <a:gd name="connsiteX20" fmla="*/ 3883758 w 4178730"/>
              <a:gd name="connsiteY20" fmla="*/ 3464748 h 4280826"/>
              <a:gd name="connsiteX21" fmla="*/ 3795268 w 4178730"/>
              <a:gd name="connsiteY21" fmla="*/ 3661394 h 4280826"/>
              <a:gd name="connsiteX22" fmla="*/ 3716610 w 4178730"/>
              <a:gd name="connsiteY22" fmla="*/ 3769548 h 4280826"/>
              <a:gd name="connsiteX23" fmla="*/ 3372481 w 4178730"/>
              <a:gd name="connsiteY23" fmla="*/ 4005523 h 4280826"/>
              <a:gd name="connsiteX24" fmla="*/ 3156171 w 4178730"/>
              <a:gd name="connsiteY24" fmla="*/ 4044852 h 4280826"/>
              <a:gd name="connsiteX25" fmla="*/ 2969358 w 4178730"/>
              <a:gd name="connsiteY25" fmla="*/ 4143174 h 4280826"/>
              <a:gd name="connsiteX26" fmla="*/ 2861203 w 4178730"/>
              <a:gd name="connsiteY26" fmla="*/ 4162839 h 4280826"/>
              <a:gd name="connsiteX27" fmla="*/ 2674390 w 4178730"/>
              <a:gd name="connsiteY27" fmla="*/ 4212000 h 4280826"/>
              <a:gd name="connsiteX28" fmla="*/ 2281100 w 4178730"/>
              <a:gd name="connsiteY28" fmla="*/ 4241497 h 4280826"/>
              <a:gd name="connsiteX29" fmla="*/ 2182777 w 4178730"/>
              <a:gd name="connsiteY29" fmla="*/ 4261161 h 4280826"/>
              <a:gd name="connsiteX30" fmla="*/ 1995965 w 4178730"/>
              <a:gd name="connsiteY30" fmla="*/ 4280826 h 4280826"/>
              <a:gd name="connsiteX31" fmla="*/ 1484687 w 4178730"/>
              <a:gd name="connsiteY31" fmla="*/ 4241497 h 4280826"/>
              <a:gd name="connsiteX32" fmla="*/ 1415861 w 4178730"/>
              <a:gd name="connsiteY32" fmla="*/ 4221832 h 4280826"/>
              <a:gd name="connsiteX33" fmla="*/ 1327371 w 4178730"/>
              <a:gd name="connsiteY33" fmla="*/ 4202168 h 4280826"/>
              <a:gd name="connsiteX34" fmla="*/ 1091397 w 4178730"/>
              <a:gd name="connsiteY34" fmla="*/ 4074348 h 4280826"/>
              <a:gd name="connsiteX35" fmla="*/ 796429 w 4178730"/>
              <a:gd name="connsiteY35" fmla="*/ 3867871 h 4280826"/>
              <a:gd name="connsiteX36" fmla="*/ 757100 w 4178730"/>
              <a:gd name="connsiteY36" fmla="*/ 3799045 h 4280826"/>
              <a:gd name="connsiteX37" fmla="*/ 688274 w 4178730"/>
              <a:gd name="connsiteY37" fmla="*/ 3720387 h 4280826"/>
              <a:gd name="connsiteX38" fmla="*/ 668610 w 4178730"/>
              <a:gd name="connsiteY38" fmla="*/ 3681058 h 4280826"/>
              <a:gd name="connsiteX39" fmla="*/ 589952 w 4178730"/>
              <a:gd name="connsiteY39" fmla="*/ 3563071 h 4280826"/>
              <a:gd name="connsiteX40" fmla="*/ 521126 w 4178730"/>
              <a:gd name="connsiteY40" fmla="*/ 3395923 h 4280826"/>
              <a:gd name="connsiteX41" fmla="*/ 471965 w 4178730"/>
              <a:gd name="connsiteY41" fmla="*/ 3307432 h 4280826"/>
              <a:gd name="connsiteX42" fmla="*/ 452300 w 4178730"/>
              <a:gd name="connsiteY42" fmla="*/ 3248439 h 4280826"/>
              <a:gd name="connsiteX43" fmla="*/ 403139 w 4178730"/>
              <a:gd name="connsiteY43" fmla="*/ 3169781 h 4280826"/>
              <a:gd name="connsiteX44" fmla="*/ 383474 w 4178730"/>
              <a:gd name="connsiteY44" fmla="*/ 3091123 h 4280826"/>
              <a:gd name="connsiteX45" fmla="*/ 353977 w 4178730"/>
              <a:gd name="connsiteY45" fmla="*/ 2953471 h 4280826"/>
              <a:gd name="connsiteX46" fmla="*/ 334313 w 4178730"/>
              <a:gd name="connsiteY46" fmla="*/ 2845316 h 4280826"/>
              <a:gd name="connsiteX47" fmla="*/ 285152 w 4178730"/>
              <a:gd name="connsiteY47" fmla="*/ 2688000 h 4280826"/>
              <a:gd name="connsiteX48" fmla="*/ 265487 w 4178730"/>
              <a:gd name="connsiteY48" fmla="*/ 2599510 h 4280826"/>
              <a:gd name="connsiteX49" fmla="*/ 216326 w 4178730"/>
              <a:gd name="connsiteY49" fmla="*/ 2206219 h 4280826"/>
              <a:gd name="connsiteX50" fmla="*/ 157332 w 4178730"/>
              <a:gd name="connsiteY50" fmla="*/ 2009574 h 4280826"/>
              <a:gd name="connsiteX51" fmla="*/ 118003 w 4178730"/>
              <a:gd name="connsiteY51" fmla="*/ 1694942 h 4280826"/>
              <a:gd name="connsiteX52" fmla="*/ 68842 w 4178730"/>
              <a:gd name="connsiteY52" fmla="*/ 1537626 h 4280826"/>
              <a:gd name="connsiteX53" fmla="*/ 49177 w 4178730"/>
              <a:gd name="connsiteY53" fmla="*/ 1380310 h 4280826"/>
              <a:gd name="connsiteX54" fmla="*/ 19681 w 4178730"/>
              <a:gd name="connsiteY54" fmla="*/ 1311484 h 4280826"/>
              <a:gd name="connsiteX55" fmla="*/ 16 w 4178730"/>
              <a:gd name="connsiteY55" fmla="*/ 1006684 h 4280826"/>
              <a:gd name="connsiteX56" fmla="*/ 19681 w 4178730"/>
              <a:gd name="connsiteY56" fmla="*/ 888697 h 4280826"/>
              <a:gd name="connsiteX57" fmla="*/ 98339 w 4178730"/>
              <a:gd name="connsiteY57" fmla="*/ 770710 h 4280826"/>
              <a:gd name="connsiteX58" fmla="*/ 147500 w 4178730"/>
              <a:gd name="connsiteY58" fmla="*/ 760877 h 4280826"/>
              <a:gd name="connsiteX59" fmla="*/ 324481 w 4178730"/>
              <a:gd name="connsiteY59" fmla="*/ 790374 h 4280826"/>
              <a:gd name="connsiteX60" fmla="*/ 403139 w 4178730"/>
              <a:gd name="connsiteY60" fmla="*/ 810039 h 4280826"/>
              <a:gd name="connsiteX61" fmla="*/ 540790 w 4178730"/>
              <a:gd name="connsiteY61" fmla="*/ 829703 h 4280826"/>
              <a:gd name="connsiteX62" fmla="*/ 747268 w 4178730"/>
              <a:gd name="connsiteY62" fmla="*/ 928026 h 4280826"/>
              <a:gd name="connsiteX63" fmla="*/ 855423 w 4178730"/>
              <a:gd name="connsiteY63" fmla="*/ 947690 h 4280826"/>
              <a:gd name="connsiteX64" fmla="*/ 1012739 w 4178730"/>
              <a:gd name="connsiteY64" fmla="*/ 996852 h 4280826"/>
              <a:gd name="connsiteX65" fmla="*/ 1740326 w 4178730"/>
              <a:gd name="connsiteY65" fmla="*/ 1016516 h 4280826"/>
              <a:gd name="connsiteX66" fmla="*/ 1848481 w 4178730"/>
              <a:gd name="connsiteY66" fmla="*/ 996852 h 4280826"/>
              <a:gd name="connsiteX67" fmla="*/ 1897642 w 4178730"/>
              <a:gd name="connsiteY67" fmla="*/ 977187 h 4280826"/>
              <a:gd name="connsiteX68" fmla="*/ 2005797 w 4178730"/>
              <a:gd name="connsiteY68" fmla="*/ 947690 h 4280826"/>
              <a:gd name="connsiteX69" fmla="*/ 2054958 w 4178730"/>
              <a:gd name="connsiteY69" fmla="*/ 928026 h 4280826"/>
              <a:gd name="connsiteX70" fmla="*/ 2202442 w 4178730"/>
              <a:gd name="connsiteY70" fmla="*/ 898529 h 4280826"/>
              <a:gd name="connsiteX71" fmla="*/ 2271268 w 4178730"/>
              <a:gd name="connsiteY71" fmla="*/ 869032 h 4280826"/>
              <a:gd name="connsiteX72" fmla="*/ 2428584 w 4178730"/>
              <a:gd name="connsiteY72" fmla="*/ 829703 h 4280826"/>
              <a:gd name="connsiteX73" fmla="*/ 2467913 w 4178730"/>
              <a:gd name="connsiteY73" fmla="*/ 780542 h 4280826"/>
              <a:gd name="connsiteX74" fmla="*/ 2517074 w 4178730"/>
              <a:gd name="connsiteY74" fmla="*/ 760877 h 4280826"/>
              <a:gd name="connsiteX75" fmla="*/ 2703887 w 4178730"/>
              <a:gd name="connsiteY75" fmla="*/ 623226 h 4280826"/>
              <a:gd name="connsiteX76" fmla="*/ 2743216 w 4178730"/>
              <a:gd name="connsiteY76" fmla="*/ 524903 h 4280826"/>
              <a:gd name="connsiteX77" fmla="*/ 2772713 w 4178730"/>
              <a:gd name="connsiteY77" fmla="*/ 485574 h 4280826"/>
              <a:gd name="connsiteX78" fmla="*/ 2792377 w 4178730"/>
              <a:gd name="connsiteY78" fmla="*/ 436413 h 4280826"/>
              <a:gd name="connsiteX79" fmla="*/ 2821874 w 4178730"/>
              <a:gd name="connsiteY79" fmla="*/ 387252 h 4280826"/>
              <a:gd name="connsiteX80" fmla="*/ 2861203 w 4178730"/>
              <a:gd name="connsiteY80" fmla="*/ 298761 h 4280826"/>
              <a:gd name="connsiteX81" fmla="*/ 2900532 w 4178730"/>
              <a:gd name="connsiteY81" fmla="*/ 210271 h 4280826"/>
              <a:gd name="connsiteX82" fmla="*/ 2939861 w 4178730"/>
              <a:gd name="connsiteY82" fmla="*/ 151277 h 4280826"/>
              <a:gd name="connsiteX83" fmla="*/ 3018519 w 4178730"/>
              <a:gd name="connsiteY83" fmla="*/ 13626 h 4280826"/>
              <a:gd name="connsiteX84" fmla="*/ 3149851 w 4178730"/>
              <a:gd name="connsiteY84" fmla="*/ 309 h 428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178730" h="4280826">
                <a:moveTo>
                  <a:pt x="3149851" y="309"/>
                </a:moveTo>
                <a:cubicBezTo>
                  <a:pt x="3194564" y="1471"/>
                  <a:pt x="3239745" y="5433"/>
                  <a:pt x="3283990" y="3794"/>
                </a:cubicBezTo>
                <a:cubicBezTo>
                  <a:pt x="3293822" y="7071"/>
                  <a:pt x="3306158" y="6297"/>
                  <a:pt x="3313487" y="13626"/>
                </a:cubicBezTo>
                <a:cubicBezTo>
                  <a:pt x="3327000" y="27139"/>
                  <a:pt x="3334438" y="45694"/>
                  <a:pt x="3342984" y="62787"/>
                </a:cubicBezTo>
                <a:cubicBezTo>
                  <a:pt x="3359813" y="96444"/>
                  <a:pt x="3371312" y="132960"/>
                  <a:pt x="3372481" y="170942"/>
                </a:cubicBezTo>
                <a:cubicBezTo>
                  <a:pt x="3378429" y="364246"/>
                  <a:pt x="3379036" y="557677"/>
                  <a:pt x="3382313" y="751045"/>
                </a:cubicBezTo>
                <a:cubicBezTo>
                  <a:pt x="3382313" y="751045"/>
                  <a:pt x="3403689" y="902811"/>
                  <a:pt x="3421642" y="977187"/>
                </a:cubicBezTo>
                <a:cubicBezTo>
                  <a:pt x="3426801" y="998559"/>
                  <a:pt x="3441307" y="1016516"/>
                  <a:pt x="3451139" y="1036181"/>
                </a:cubicBezTo>
                <a:cubicBezTo>
                  <a:pt x="3451139" y="1036181"/>
                  <a:pt x="3516915" y="1068508"/>
                  <a:pt x="3549461" y="1085342"/>
                </a:cubicBezTo>
                <a:cubicBezTo>
                  <a:pt x="3757062" y="1192722"/>
                  <a:pt x="3767218" y="1192080"/>
                  <a:pt x="3972248" y="1350813"/>
                </a:cubicBezTo>
                <a:cubicBezTo>
                  <a:pt x="4088778" y="1441030"/>
                  <a:pt x="4038973" y="1448559"/>
                  <a:pt x="4080403" y="1626116"/>
                </a:cubicBezTo>
                <a:cubicBezTo>
                  <a:pt x="4087468" y="1656395"/>
                  <a:pt x="4100068" y="1685109"/>
                  <a:pt x="4109900" y="1714606"/>
                </a:cubicBezTo>
                <a:cubicBezTo>
                  <a:pt x="4135893" y="1792585"/>
                  <a:pt x="4123010" y="1878477"/>
                  <a:pt x="4129565" y="1960413"/>
                </a:cubicBezTo>
                <a:cubicBezTo>
                  <a:pt x="4139397" y="1993187"/>
                  <a:pt x="4154479" y="2024827"/>
                  <a:pt x="4159061" y="2058736"/>
                </a:cubicBezTo>
                <a:cubicBezTo>
                  <a:pt x="4190552" y="2291769"/>
                  <a:pt x="4176642" y="2388816"/>
                  <a:pt x="4168894" y="2629006"/>
                </a:cubicBezTo>
                <a:cubicBezTo>
                  <a:pt x="4162339" y="2668335"/>
                  <a:pt x="4157878" y="2708072"/>
                  <a:pt x="4149229" y="2746994"/>
                </a:cubicBezTo>
                <a:cubicBezTo>
                  <a:pt x="4143159" y="2774310"/>
                  <a:pt x="4111856" y="2853594"/>
                  <a:pt x="4100068" y="2874813"/>
                </a:cubicBezTo>
                <a:cubicBezTo>
                  <a:pt x="4044323" y="2975153"/>
                  <a:pt x="4022267" y="2977956"/>
                  <a:pt x="3982081" y="3081290"/>
                </a:cubicBezTo>
                <a:cubicBezTo>
                  <a:pt x="3972285" y="3106479"/>
                  <a:pt x="3968971" y="3133729"/>
                  <a:pt x="3962416" y="3159948"/>
                </a:cubicBezTo>
                <a:lnTo>
                  <a:pt x="3932919" y="3199277"/>
                </a:lnTo>
                <a:cubicBezTo>
                  <a:pt x="3911092" y="3228380"/>
                  <a:pt x="3891955" y="3399167"/>
                  <a:pt x="3883758" y="3464748"/>
                </a:cubicBezTo>
                <a:cubicBezTo>
                  <a:pt x="3883758" y="3464748"/>
                  <a:pt x="3829830" y="3598369"/>
                  <a:pt x="3795268" y="3661394"/>
                </a:cubicBezTo>
                <a:cubicBezTo>
                  <a:pt x="3773834" y="3700480"/>
                  <a:pt x="3746667" y="3736628"/>
                  <a:pt x="3716610" y="3769548"/>
                </a:cubicBezTo>
                <a:cubicBezTo>
                  <a:pt x="3587362" y="3911104"/>
                  <a:pt x="3556232" y="3905295"/>
                  <a:pt x="3372481" y="4005523"/>
                </a:cubicBezTo>
                <a:cubicBezTo>
                  <a:pt x="3327752" y="4011913"/>
                  <a:pt x="3210011" y="4023914"/>
                  <a:pt x="3156171" y="4044852"/>
                </a:cubicBezTo>
                <a:cubicBezTo>
                  <a:pt x="3113333" y="4061511"/>
                  <a:pt x="3010993" y="4120043"/>
                  <a:pt x="2969358" y="4143174"/>
                </a:cubicBezTo>
                <a:cubicBezTo>
                  <a:pt x="2933306" y="4149729"/>
                  <a:pt x="2897009" y="4155055"/>
                  <a:pt x="2861203" y="4162839"/>
                </a:cubicBezTo>
                <a:cubicBezTo>
                  <a:pt x="2787437" y="4178875"/>
                  <a:pt x="2742545" y="4192528"/>
                  <a:pt x="2674390" y="4212000"/>
                </a:cubicBezTo>
                <a:cubicBezTo>
                  <a:pt x="2543293" y="4221832"/>
                  <a:pt x="2411912" y="4228416"/>
                  <a:pt x="2281100" y="4241497"/>
                </a:cubicBezTo>
                <a:cubicBezTo>
                  <a:pt x="2247843" y="4244823"/>
                  <a:pt x="2215887" y="4256594"/>
                  <a:pt x="2182777" y="4261161"/>
                </a:cubicBezTo>
                <a:cubicBezTo>
                  <a:pt x="2120750" y="4269717"/>
                  <a:pt x="2058236" y="4274271"/>
                  <a:pt x="1995965" y="4280826"/>
                </a:cubicBezTo>
                <a:cubicBezTo>
                  <a:pt x="1910752" y="4274271"/>
                  <a:pt x="1750482" y="4278413"/>
                  <a:pt x="1484687" y="4241497"/>
                </a:cubicBezTo>
                <a:cubicBezTo>
                  <a:pt x="1461054" y="4238215"/>
                  <a:pt x="1439009" y="4227619"/>
                  <a:pt x="1415861" y="4221832"/>
                </a:cubicBezTo>
                <a:cubicBezTo>
                  <a:pt x="1386547" y="4214504"/>
                  <a:pt x="1355724" y="4212614"/>
                  <a:pt x="1327371" y="4202168"/>
                </a:cubicBezTo>
                <a:cubicBezTo>
                  <a:pt x="1271207" y="4181476"/>
                  <a:pt x="1131892" y="4096042"/>
                  <a:pt x="1091397" y="4074348"/>
                </a:cubicBezTo>
                <a:cubicBezTo>
                  <a:pt x="926616" y="3986073"/>
                  <a:pt x="944549" y="4023398"/>
                  <a:pt x="796429" y="3867871"/>
                </a:cubicBezTo>
                <a:cubicBezTo>
                  <a:pt x="778206" y="3848737"/>
                  <a:pt x="772726" y="3820353"/>
                  <a:pt x="757100" y="3799045"/>
                </a:cubicBezTo>
                <a:cubicBezTo>
                  <a:pt x="736497" y="3770950"/>
                  <a:pt x="709178" y="3748259"/>
                  <a:pt x="688274" y="3720387"/>
                </a:cubicBezTo>
                <a:cubicBezTo>
                  <a:pt x="679480" y="3708661"/>
                  <a:pt x="675728" y="3693871"/>
                  <a:pt x="668610" y="3681058"/>
                </a:cubicBezTo>
                <a:cubicBezTo>
                  <a:pt x="639278" y="3628261"/>
                  <a:pt x="628577" y="3617147"/>
                  <a:pt x="589952" y="3563071"/>
                </a:cubicBezTo>
                <a:cubicBezTo>
                  <a:pt x="554930" y="3514040"/>
                  <a:pt x="546376" y="3450632"/>
                  <a:pt x="521126" y="3395923"/>
                </a:cubicBezTo>
                <a:cubicBezTo>
                  <a:pt x="506986" y="3365285"/>
                  <a:pt x="486235" y="3338010"/>
                  <a:pt x="471965" y="3307432"/>
                </a:cubicBezTo>
                <a:cubicBezTo>
                  <a:pt x="463199" y="3288649"/>
                  <a:pt x="461570" y="3266979"/>
                  <a:pt x="452300" y="3248439"/>
                </a:cubicBezTo>
                <a:cubicBezTo>
                  <a:pt x="438473" y="3220784"/>
                  <a:pt x="415532" y="3198108"/>
                  <a:pt x="403139" y="3169781"/>
                </a:cubicBezTo>
                <a:cubicBezTo>
                  <a:pt x="392306" y="3145021"/>
                  <a:pt x="389464" y="3117477"/>
                  <a:pt x="383474" y="3091123"/>
                </a:cubicBezTo>
                <a:cubicBezTo>
                  <a:pt x="373074" y="3045364"/>
                  <a:pt x="363180" y="2999485"/>
                  <a:pt x="353977" y="2953471"/>
                </a:cubicBezTo>
                <a:cubicBezTo>
                  <a:pt x="346791" y="2917540"/>
                  <a:pt x="342262" y="2881086"/>
                  <a:pt x="334313" y="2845316"/>
                </a:cubicBezTo>
                <a:cubicBezTo>
                  <a:pt x="318502" y="2774164"/>
                  <a:pt x="306041" y="2763199"/>
                  <a:pt x="285152" y="2688000"/>
                </a:cubicBezTo>
                <a:cubicBezTo>
                  <a:pt x="277065" y="2658886"/>
                  <a:pt x="270455" y="2629315"/>
                  <a:pt x="265487" y="2599510"/>
                </a:cubicBezTo>
                <a:cubicBezTo>
                  <a:pt x="238092" y="2435143"/>
                  <a:pt x="233400" y="2368424"/>
                  <a:pt x="216326" y="2206219"/>
                </a:cubicBezTo>
                <a:cubicBezTo>
                  <a:pt x="199712" y="2156377"/>
                  <a:pt x="165324" y="2058670"/>
                  <a:pt x="157332" y="2009574"/>
                </a:cubicBezTo>
                <a:cubicBezTo>
                  <a:pt x="140350" y="1905254"/>
                  <a:pt x="133681" y="1799466"/>
                  <a:pt x="118003" y="1694942"/>
                </a:cubicBezTo>
                <a:cubicBezTo>
                  <a:pt x="86339" y="1483845"/>
                  <a:pt x="113226" y="1750664"/>
                  <a:pt x="68842" y="1537626"/>
                </a:cubicBezTo>
                <a:cubicBezTo>
                  <a:pt x="58064" y="1485890"/>
                  <a:pt x="55732" y="1432749"/>
                  <a:pt x="49177" y="1380310"/>
                </a:cubicBezTo>
                <a:cubicBezTo>
                  <a:pt x="39345" y="1357368"/>
                  <a:pt x="22937" y="1336231"/>
                  <a:pt x="19681" y="1311484"/>
                </a:cubicBezTo>
                <a:cubicBezTo>
                  <a:pt x="6399" y="1210543"/>
                  <a:pt x="2695" y="1108460"/>
                  <a:pt x="16" y="1006684"/>
                </a:cubicBezTo>
                <a:cubicBezTo>
                  <a:pt x="-551" y="985123"/>
                  <a:pt x="14506" y="914570"/>
                  <a:pt x="19681" y="888697"/>
                </a:cubicBezTo>
                <a:cubicBezTo>
                  <a:pt x="41702" y="837314"/>
                  <a:pt x="46944" y="801547"/>
                  <a:pt x="98339" y="770710"/>
                </a:cubicBezTo>
                <a:cubicBezTo>
                  <a:pt x="112669" y="762112"/>
                  <a:pt x="131113" y="764155"/>
                  <a:pt x="147500" y="760877"/>
                </a:cubicBezTo>
                <a:cubicBezTo>
                  <a:pt x="147500" y="760877"/>
                  <a:pt x="265750" y="779079"/>
                  <a:pt x="324481" y="790374"/>
                </a:cubicBezTo>
                <a:cubicBezTo>
                  <a:pt x="351021" y="795478"/>
                  <a:pt x="376549" y="805204"/>
                  <a:pt x="403139" y="810039"/>
                </a:cubicBezTo>
                <a:cubicBezTo>
                  <a:pt x="448741" y="818330"/>
                  <a:pt x="495824" y="818462"/>
                  <a:pt x="540790" y="829703"/>
                </a:cubicBezTo>
                <a:cubicBezTo>
                  <a:pt x="607968" y="846497"/>
                  <a:pt x="688716" y="896089"/>
                  <a:pt x="747268" y="928026"/>
                </a:cubicBezTo>
                <a:cubicBezTo>
                  <a:pt x="783320" y="934581"/>
                  <a:pt x="820117" y="937883"/>
                  <a:pt x="855423" y="947690"/>
                </a:cubicBezTo>
                <a:cubicBezTo>
                  <a:pt x="944805" y="972518"/>
                  <a:pt x="908618" y="991834"/>
                  <a:pt x="1012739" y="996852"/>
                </a:cubicBezTo>
                <a:cubicBezTo>
                  <a:pt x="1255075" y="1008531"/>
                  <a:pt x="1497797" y="1009961"/>
                  <a:pt x="1740326" y="1016516"/>
                </a:cubicBezTo>
                <a:cubicBezTo>
                  <a:pt x="1776378" y="1009961"/>
                  <a:pt x="1812932" y="1005739"/>
                  <a:pt x="1848481" y="996852"/>
                </a:cubicBezTo>
                <a:cubicBezTo>
                  <a:pt x="1865603" y="992571"/>
                  <a:pt x="1880796" y="982451"/>
                  <a:pt x="1897642" y="977187"/>
                </a:cubicBezTo>
                <a:cubicBezTo>
                  <a:pt x="1933309" y="966041"/>
                  <a:pt x="1970130" y="958836"/>
                  <a:pt x="2005797" y="947690"/>
                </a:cubicBezTo>
                <a:cubicBezTo>
                  <a:pt x="2022643" y="942426"/>
                  <a:pt x="2038214" y="933607"/>
                  <a:pt x="2054958" y="928026"/>
                </a:cubicBezTo>
                <a:cubicBezTo>
                  <a:pt x="2278257" y="853593"/>
                  <a:pt x="1957176" y="963933"/>
                  <a:pt x="2202442" y="898529"/>
                </a:cubicBezTo>
                <a:cubicBezTo>
                  <a:pt x="2226559" y="892098"/>
                  <a:pt x="2248326" y="878864"/>
                  <a:pt x="2271268" y="869032"/>
                </a:cubicBezTo>
                <a:cubicBezTo>
                  <a:pt x="2318139" y="861220"/>
                  <a:pt x="2389904" y="851806"/>
                  <a:pt x="2428584" y="829703"/>
                </a:cubicBezTo>
                <a:cubicBezTo>
                  <a:pt x="2446805" y="819291"/>
                  <a:pt x="2454803" y="796929"/>
                  <a:pt x="2467913" y="780542"/>
                </a:cubicBezTo>
                <a:cubicBezTo>
                  <a:pt x="2484300" y="773987"/>
                  <a:pt x="2501007" y="768180"/>
                  <a:pt x="2517074" y="760877"/>
                </a:cubicBezTo>
                <a:cubicBezTo>
                  <a:pt x="2613351" y="717115"/>
                  <a:pt x="2591367" y="718436"/>
                  <a:pt x="2703887" y="623226"/>
                </a:cubicBezTo>
                <a:cubicBezTo>
                  <a:pt x="2730834" y="600425"/>
                  <a:pt x="2727430" y="556475"/>
                  <a:pt x="2743216" y="524903"/>
                </a:cubicBezTo>
                <a:cubicBezTo>
                  <a:pt x="2750545" y="510246"/>
                  <a:pt x="2764755" y="499899"/>
                  <a:pt x="2772713" y="485574"/>
                </a:cubicBezTo>
                <a:cubicBezTo>
                  <a:pt x="2781284" y="470146"/>
                  <a:pt x="2784484" y="452199"/>
                  <a:pt x="2792377" y="436413"/>
                </a:cubicBezTo>
                <a:cubicBezTo>
                  <a:pt x="2800923" y="419320"/>
                  <a:pt x="2812593" y="403957"/>
                  <a:pt x="2821874" y="387252"/>
                </a:cubicBezTo>
                <a:cubicBezTo>
                  <a:pt x="2851296" y="334293"/>
                  <a:pt x="2833851" y="358936"/>
                  <a:pt x="2861203" y="298761"/>
                </a:cubicBezTo>
                <a:cubicBezTo>
                  <a:pt x="2903869" y="204894"/>
                  <a:pt x="2879725" y="272695"/>
                  <a:pt x="2900532" y="210271"/>
                </a:cubicBezTo>
                <a:cubicBezTo>
                  <a:pt x="2913642" y="190606"/>
                  <a:pt x="2928544" y="172025"/>
                  <a:pt x="2939861" y="151277"/>
                </a:cubicBezTo>
                <a:cubicBezTo>
                  <a:pt x="2960208" y="113974"/>
                  <a:pt x="2974811" y="26871"/>
                  <a:pt x="3018519" y="13626"/>
                </a:cubicBezTo>
                <a:cubicBezTo>
                  <a:pt x="3060892" y="786"/>
                  <a:pt x="3105138" y="-853"/>
                  <a:pt x="3149851" y="309"/>
                </a:cubicBez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ala Cat ™ (@nala_cat) • Instagram photos and videos">
            <a:extLst>
              <a:ext uri="{FF2B5EF4-FFF2-40B4-BE49-F238E27FC236}">
                <a16:creationId xmlns:a16="http://schemas.microsoft.com/office/drawing/2014/main" id="{F92F45F8-2273-D86E-37F2-4CC19C15A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5999" r="12099" b="17155"/>
          <a:stretch>
            <a:fillRect/>
          </a:stretch>
        </p:blipFill>
        <p:spPr bwMode="auto">
          <a:xfrm>
            <a:off x="9416439" y="505027"/>
            <a:ext cx="2523516" cy="2923973"/>
          </a:xfrm>
          <a:custGeom>
            <a:avLst/>
            <a:gdLst>
              <a:gd name="connsiteX0" fmla="*/ 3887357 w 3903407"/>
              <a:gd name="connsiteY0" fmla="*/ 2807263 h 4522839"/>
              <a:gd name="connsiteX1" fmla="*/ 3887393 w 3903407"/>
              <a:gd name="connsiteY1" fmla="*/ 2808236 h 4522839"/>
              <a:gd name="connsiteX2" fmla="*/ 3887371 w 3903407"/>
              <a:gd name="connsiteY2" fmla="*/ 2808237 h 4522839"/>
              <a:gd name="connsiteX3" fmla="*/ 2730673 w 3903407"/>
              <a:gd name="connsiteY3" fmla="*/ 621028 h 4522839"/>
              <a:gd name="connsiteX4" fmla="*/ 2733617 w 3903407"/>
              <a:gd name="connsiteY4" fmla="*/ 621674 h 4522839"/>
              <a:gd name="connsiteX5" fmla="*/ 2737389 w 3903407"/>
              <a:gd name="connsiteY5" fmla="*/ 622624 h 4522839"/>
              <a:gd name="connsiteX6" fmla="*/ 2310581 w 3903407"/>
              <a:gd name="connsiteY6" fmla="*/ 0 h 4522839"/>
              <a:gd name="connsiteX7" fmla="*/ 2349910 w 3903407"/>
              <a:gd name="connsiteY7" fmla="*/ 49162 h 4522839"/>
              <a:gd name="connsiteX8" fmla="*/ 2359742 w 3903407"/>
              <a:gd name="connsiteY8" fmla="*/ 127820 h 4522839"/>
              <a:gd name="connsiteX9" fmla="*/ 2389239 w 3903407"/>
              <a:gd name="connsiteY9" fmla="*/ 235974 h 4522839"/>
              <a:gd name="connsiteX10" fmla="*/ 2458065 w 3903407"/>
              <a:gd name="connsiteY10" fmla="*/ 334297 h 4522839"/>
              <a:gd name="connsiteX11" fmla="*/ 2487561 w 3903407"/>
              <a:gd name="connsiteY11" fmla="*/ 373626 h 4522839"/>
              <a:gd name="connsiteX12" fmla="*/ 2507226 w 3903407"/>
              <a:gd name="connsiteY12" fmla="*/ 403123 h 4522839"/>
              <a:gd name="connsiteX13" fmla="*/ 2556387 w 3903407"/>
              <a:gd name="connsiteY13" fmla="*/ 501445 h 4522839"/>
              <a:gd name="connsiteX14" fmla="*/ 2684207 w 3903407"/>
              <a:gd name="connsiteY14" fmla="*/ 609600 h 4522839"/>
              <a:gd name="connsiteX15" fmla="*/ 2723851 w 3903407"/>
              <a:gd name="connsiteY15" fmla="*/ 619406 h 4522839"/>
              <a:gd name="connsiteX16" fmla="*/ 2730673 w 3903407"/>
              <a:gd name="connsiteY16" fmla="*/ 621028 h 4522839"/>
              <a:gd name="connsiteX17" fmla="*/ 2721327 w 3903407"/>
              <a:gd name="connsiteY17" fmla="*/ 618976 h 4522839"/>
              <a:gd name="connsiteX18" fmla="*/ 2762865 w 3903407"/>
              <a:gd name="connsiteY18" fmla="*/ 639097 h 4522839"/>
              <a:gd name="connsiteX19" fmla="*/ 2841523 w 3903407"/>
              <a:gd name="connsiteY19" fmla="*/ 658762 h 4522839"/>
              <a:gd name="connsiteX20" fmla="*/ 2900516 w 3903407"/>
              <a:gd name="connsiteY20" fmla="*/ 717755 h 4522839"/>
              <a:gd name="connsiteX21" fmla="*/ 2979174 w 3903407"/>
              <a:gd name="connsiteY21" fmla="*/ 806245 h 4522839"/>
              <a:gd name="connsiteX22" fmla="*/ 3008671 w 3903407"/>
              <a:gd name="connsiteY22" fmla="*/ 855407 h 4522839"/>
              <a:gd name="connsiteX23" fmla="*/ 3077497 w 3903407"/>
              <a:gd name="connsiteY23" fmla="*/ 953729 h 4522839"/>
              <a:gd name="connsiteX24" fmla="*/ 3156155 w 3903407"/>
              <a:gd name="connsiteY24" fmla="*/ 1042220 h 4522839"/>
              <a:gd name="connsiteX25" fmla="*/ 3234813 w 3903407"/>
              <a:gd name="connsiteY25" fmla="*/ 1120878 h 4522839"/>
              <a:gd name="connsiteX26" fmla="*/ 3264310 w 3903407"/>
              <a:gd name="connsiteY26" fmla="*/ 1170039 h 4522839"/>
              <a:gd name="connsiteX27" fmla="*/ 3293807 w 3903407"/>
              <a:gd name="connsiteY27" fmla="*/ 1209368 h 4522839"/>
              <a:gd name="connsiteX28" fmla="*/ 3362632 w 3903407"/>
              <a:gd name="connsiteY28" fmla="*/ 1356852 h 4522839"/>
              <a:gd name="connsiteX29" fmla="*/ 3470787 w 3903407"/>
              <a:gd name="connsiteY29" fmla="*/ 1484671 h 4522839"/>
              <a:gd name="connsiteX30" fmla="*/ 3500284 w 3903407"/>
              <a:gd name="connsiteY30" fmla="*/ 1543665 h 4522839"/>
              <a:gd name="connsiteX31" fmla="*/ 3588774 w 3903407"/>
              <a:gd name="connsiteY31" fmla="*/ 1740310 h 4522839"/>
              <a:gd name="connsiteX32" fmla="*/ 3657600 w 3903407"/>
              <a:gd name="connsiteY32" fmla="*/ 1877962 h 4522839"/>
              <a:gd name="connsiteX33" fmla="*/ 3687097 w 3903407"/>
              <a:gd name="connsiteY33" fmla="*/ 1966452 h 4522839"/>
              <a:gd name="connsiteX34" fmla="*/ 3726426 w 3903407"/>
              <a:gd name="connsiteY34" fmla="*/ 2045110 h 4522839"/>
              <a:gd name="connsiteX35" fmla="*/ 3746090 w 3903407"/>
              <a:gd name="connsiteY35" fmla="*/ 2113936 h 4522839"/>
              <a:gd name="connsiteX36" fmla="*/ 3775587 w 3903407"/>
              <a:gd name="connsiteY36" fmla="*/ 2182762 h 4522839"/>
              <a:gd name="connsiteX37" fmla="*/ 3795252 w 3903407"/>
              <a:gd name="connsiteY37" fmla="*/ 2241755 h 4522839"/>
              <a:gd name="connsiteX38" fmla="*/ 3814916 w 3903407"/>
              <a:gd name="connsiteY38" fmla="*/ 2290916 h 4522839"/>
              <a:gd name="connsiteX39" fmla="*/ 3844413 w 3903407"/>
              <a:gd name="connsiteY39" fmla="*/ 2349910 h 4522839"/>
              <a:gd name="connsiteX40" fmla="*/ 3854245 w 3903407"/>
              <a:gd name="connsiteY40" fmla="*/ 2605549 h 4522839"/>
              <a:gd name="connsiteX41" fmla="*/ 3834581 w 3903407"/>
              <a:gd name="connsiteY41" fmla="*/ 2664542 h 4522839"/>
              <a:gd name="connsiteX42" fmla="*/ 3864078 w 3903407"/>
              <a:gd name="connsiteY42" fmla="*/ 2713703 h 4522839"/>
              <a:gd name="connsiteX43" fmla="*/ 3873910 w 3903407"/>
              <a:gd name="connsiteY43" fmla="*/ 2762865 h 4522839"/>
              <a:gd name="connsiteX44" fmla="*/ 3886136 w 3903407"/>
              <a:gd name="connsiteY44" fmla="*/ 2808305 h 4522839"/>
              <a:gd name="connsiteX45" fmla="*/ 3887371 w 3903407"/>
              <a:gd name="connsiteY45" fmla="*/ 2808237 h 4522839"/>
              <a:gd name="connsiteX46" fmla="*/ 3887483 w 3903407"/>
              <a:gd name="connsiteY46" fmla="*/ 2816103 h 4522839"/>
              <a:gd name="connsiteX47" fmla="*/ 3903407 w 3903407"/>
              <a:gd name="connsiteY47" fmla="*/ 3008671 h 4522839"/>
              <a:gd name="connsiteX48" fmla="*/ 3864078 w 3903407"/>
              <a:gd name="connsiteY48" fmla="*/ 3765755 h 4522839"/>
              <a:gd name="connsiteX49" fmla="*/ 3854245 w 3903407"/>
              <a:gd name="connsiteY49" fmla="*/ 3834581 h 4522839"/>
              <a:gd name="connsiteX50" fmla="*/ 3814916 w 3903407"/>
              <a:gd name="connsiteY50" fmla="*/ 3942736 h 4522839"/>
              <a:gd name="connsiteX51" fmla="*/ 3755923 w 3903407"/>
              <a:gd name="connsiteY51" fmla="*/ 4060723 h 4522839"/>
              <a:gd name="connsiteX52" fmla="*/ 3677265 w 3903407"/>
              <a:gd name="connsiteY52" fmla="*/ 4129549 h 4522839"/>
              <a:gd name="connsiteX53" fmla="*/ 3637936 w 3903407"/>
              <a:gd name="connsiteY53" fmla="*/ 4159045 h 4522839"/>
              <a:gd name="connsiteX54" fmla="*/ 3608439 w 3903407"/>
              <a:gd name="connsiteY54" fmla="*/ 4178710 h 4522839"/>
              <a:gd name="connsiteX55" fmla="*/ 3559278 w 3903407"/>
              <a:gd name="connsiteY55" fmla="*/ 4227871 h 4522839"/>
              <a:gd name="connsiteX56" fmla="*/ 3490452 w 3903407"/>
              <a:gd name="connsiteY56" fmla="*/ 4247536 h 4522839"/>
              <a:gd name="connsiteX57" fmla="*/ 3451123 w 3903407"/>
              <a:gd name="connsiteY57" fmla="*/ 4267200 h 4522839"/>
              <a:gd name="connsiteX58" fmla="*/ 3372465 w 3903407"/>
              <a:gd name="connsiteY58" fmla="*/ 4286865 h 4522839"/>
              <a:gd name="connsiteX59" fmla="*/ 3303639 w 3903407"/>
              <a:gd name="connsiteY59" fmla="*/ 4316362 h 4522839"/>
              <a:gd name="connsiteX60" fmla="*/ 3224981 w 3903407"/>
              <a:gd name="connsiteY60" fmla="*/ 4336026 h 4522839"/>
              <a:gd name="connsiteX61" fmla="*/ 3106994 w 3903407"/>
              <a:gd name="connsiteY61" fmla="*/ 4385187 h 4522839"/>
              <a:gd name="connsiteX62" fmla="*/ 3038168 w 3903407"/>
              <a:gd name="connsiteY62" fmla="*/ 4434349 h 4522839"/>
              <a:gd name="connsiteX63" fmla="*/ 2792361 w 3903407"/>
              <a:gd name="connsiteY63" fmla="*/ 4483510 h 4522839"/>
              <a:gd name="connsiteX64" fmla="*/ 2644878 w 3903407"/>
              <a:gd name="connsiteY64" fmla="*/ 4513007 h 4522839"/>
              <a:gd name="connsiteX65" fmla="*/ 2389239 w 3903407"/>
              <a:gd name="connsiteY65" fmla="*/ 4522839 h 4522839"/>
              <a:gd name="connsiteX66" fmla="*/ 1986116 w 3903407"/>
              <a:gd name="connsiteY66" fmla="*/ 4503174 h 4522839"/>
              <a:gd name="connsiteX67" fmla="*/ 1927123 w 3903407"/>
              <a:gd name="connsiteY67" fmla="*/ 4473678 h 4522839"/>
              <a:gd name="connsiteX68" fmla="*/ 1750142 w 3903407"/>
              <a:gd name="connsiteY68" fmla="*/ 4434349 h 4522839"/>
              <a:gd name="connsiteX69" fmla="*/ 1504336 w 3903407"/>
              <a:gd name="connsiteY69" fmla="*/ 4404852 h 4522839"/>
              <a:gd name="connsiteX70" fmla="*/ 1061884 w 3903407"/>
              <a:gd name="connsiteY70" fmla="*/ 4355691 h 4522839"/>
              <a:gd name="connsiteX71" fmla="*/ 825910 w 3903407"/>
              <a:gd name="connsiteY71" fmla="*/ 4336026 h 4522839"/>
              <a:gd name="connsiteX72" fmla="*/ 776749 w 3903407"/>
              <a:gd name="connsiteY72" fmla="*/ 4316362 h 4522839"/>
              <a:gd name="connsiteX73" fmla="*/ 668594 w 3903407"/>
              <a:gd name="connsiteY73" fmla="*/ 4237703 h 4522839"/>
              <a:gd name="connsiteX74" fmla="*/ 570271 w 3903407"/>
              <a:gd name="connsiteY74" fmla="*/ 4188542 h 4522839"/>
              <a:gd name="connsiteX75" fmla="*/ 521110 w 3903407"/>
              <a:gd name="connsiteY75" fmla="*/ 4149213 h 4522839"/>
              <a:gd name="connsiteX76" fmla="*/ 462116 w 3903407"/>
              <a:gd name="connsiteY76" fmla="*/ 4119716 h 4522839"/>
              <a:gd name="connsiteX77" fmla="*/ 285136 w 3903407"/>
              <a:gd name="connsiteY77" fmla="*/ 4021394 h 4522839"/>
              <a:gd name="connsiteX78" fmla="*/ 137652 w 3903407"/>
              <a:gd name="connsiteY78" fmla="*/ 3873910 h 4522839"/>
              <a:gd name="connsiteX79" fmla="*/ 117987 w 3903407"/>
              <a:gd name="connsiteY79" fmla="*/ 3824749 h 4522839"/>
              <a:gd name="connsiteX80" fmla="*/ 68826 w 3903407"/>
              <a:gd name="connsiteY80" fmla="*/ 3746091 h 4522839"/>
              <a:gd name="connsiteX81" fmla="*/ 19665 w 3903407"/>
              <a:gd name="connsiteY81" fmla="*/ 3637936 h 4522839"/>
              <a:gd name="connsiteX82" fmla="*/ 9832 w 3903407"/>
              <a:gd name="connsiteY82" fmla="*/ 3578942 h 4522839"/>
              <a:gd name="connsiteX83" fmla="*/ 0 w 3903407"/>
              <a:gd name="connsiteY83" fmla="*/ 3215149 h 4522839"/>
              <a:gd name="connsiteX84" fmla="*/ 19665 w 3903407"/>
              <a:gd name="connsiteY84" fmla="*/ 3146323 h 4522839"/>
              <a:gd name="connsiteX85" fmla="*/ 39329 w 3903407"/>
              <a:gd name="connsiteY85" fmla="*/ 3087329 h 4522839"/>
              <a:gd name="connsiteX86" fmla="*/ 49161 w 3903407"/>
              <a:gd name="connsiteY86" fmla="*/ 2969342 h 4522839"/>
              <a:gd name="connsiteX87" fmla="*/ 58994 w 3903407"/>
              <a:gd name="connsiteY87" fmla="*/ 2644878 h 4522839"/>
              <a:gd name="connsiteX88" fmla="*/ 68826 w 3903407"/>
              <a:gd name="connsiteY88" fmla="*/ 2595716 h 4522839"/>
              <a:gd name="connsiteX89" fmla="*/ 88490 w 3903407"/>
              <a:gd name="connsiteY89" fmla="*/ 2536723 h 4522839"/>
              <a:gd name="connsiteX90" fmla="*/ 108155 w 3903407"/>
              <a:gd name="connsiteY90" fmla="*/ 2389239 h 4522839"/>
              <a:gd name="connsiteX91" fmla="*/ 157316 w 3903407"/>
              <a:gd name="connsiteY91" fmla="*/ 2113936 h 4522839"/>
              <a:gd name="connsiteX92" fmla="*/ 176981 w 3903407"/>
              <a:gd name="connsiteY92" fmla="*/ 1956620 h 4522839"/>
              <a:gd name="connsiteX93" fmla="*/ 245807 w 3903407"/>
              <a:gd name="connsiteY93" fmla="*/ 1740310 h 4522839"/>
              <a:gd name="connsiteX94" fmla="*/ 285136 w 3903407"/>
              <a:gd name="connsiteY94" fmla="*/ 1641987 h 4522839"/>
              <a:gd name="connsiteX95" fmla="*/ 334297 w 3903407"/>
              <a:gd name="connsiteY95" fmla="*/ 1494503 h 4522839"/>
              <a:gd name="connsiteX96" fmla="*/ 383458 w 3903407"/>
              <a:gd name="connsiteY96" fmla="*/ 1415845 h 4522839"/>
              <a:gd name="connsiteX97" fmla="*/ 432620 w 3903407"/>
              <a:gd name="connsiteY97" fmla="*/ 1297858 h 4522839"/>
              <a:gd name="connsiteX98" fmla="*/ 501445 w 3903407"/>
              <a:gd name="connsiteY98" fmla="*/ 1238865 h 4522839"/>
              <a:gd name="connsiteX99" fmla="*/ 589936 w 3903407"/>
              <a:gd name="connsiteY99" fmla="*/ 1120878 h 4522839"/>
              <a:gd name="connsiteX100" fmla="*/ 707923 w 3903407"/>
              <a:gd name="connsiteY100" fmla="*/ 924232 h 4522839"/>
              <a:gd name="connsiteX101" fmla="*/ 747252 w 3903407"/>
              <a:gd name="connsiteY101" fmla="*/ 894736 h 4522839"/>
              <a:gd name="connsiteX102" fmla="*/ 776749 w 3903407"/>
              <a:gd name="connsiteY102" fmla="*/ 845574 h 4522839"/>
              <a:gd name="connsiteX103" fmla="*/ 806245 w 3903407"/>
              <a:gd name="connsiteY103" fmla="*/ 806245 h 4522839"/>
              <a:gd name="connsiteX104" fmla="*/ 835742 w 3903407"/>
              <a:gd name="connsiteY104" fmla="*/ 786581 h 4522839"/>
              <a:gd name="connsiteX105" fmla="*/ 875071 w 3903407"/>
              <a:gd name="connsiteY105" fmla="*/ 717755 h 4522839"/>
              <a:gd name="connsiteX106" fmla="*/ 924232 w 3903407"/>
              <a:gd name="connsiteY106" fmla="*/ 678426 h 4522839"/>
              <a:gd name="connsiteX107" fmla="*/ 983226 w 3903407"/>
              <a:gd name="connsiteY107" fmla="*/ 609600 h 4522839"/>
              <a:gd name="connsiteX108" fmla="*/ 1091381 w 3903407"/>
              <a:gd name="connsiteY108" fmla="*/ 550607 h 4522839"/>
              <a:gd name="connsiteX109" fmla="*/ 1130710 w 3903407"/>
              <a:gd name="connsiteY109" fmla="*/ 511278 h 4522839"/>
              <a:gd name="connsiteX110" fmla="*/ 1179871 w 3903407"/>
              <a:gd name="connsiteY110" fmla="*/ 491613 h 4522839"/>
              <a:gd name="connsiteX111" fmla="*/ 1209368 w 3903407"/>
              <a:gd name="connsiteY111" fmla="*/ 481781 h 4522839"/>
              <a:gd name="connsiteX112" fmla="*/ 1258529 w 3903407"/>
              <a:gd name="connsiteY112" fmla="*/ 432620 h 4522839"/>
              <a:gd name="connsiteX113" fmla="*/ 1376516 w 3903407"/>
              <a:gd name="connsiteY113" fmla="*/ 393291 h 4522839"/>
              <a:gd name="connsiteX114" fmla="*/ 1474839 w 3903407"/>
              <a:gd name="connsiteY114" fmla="*/ 363794 h 4522839"/>
              <a:gd name="connsiteX115" fmla="*/ 1622323 w 3903407"/>
              <a:gd name="connsiteY115" fmla="*/ 314632 h 4522839"/>
              <a:gd name="connsiteX116" fmla="*/ 1573161 w 3903407"/>
              <a:gd name="connsiteY116" fmla="*/ 304800 h 4522839"/>
              <a:gd name="connsiteX117" fmla="*/ 1651820 w 3903407"/>
              <a:gd name="connsiteY117" fmla="*/ 304800 h 4522839"/>
              <a:gd name="connsiteX118" fmla="*/ 1681316 w 3903407"/>
              <a:gd name="connsiteY118" fmla="*/ 294968 h 4522839"/>
              <a:gd name="connsiteX119" fmla="*/ 1691149 w 3903407"/>
              <a:gd name="connsiteY119" fmla="*/ 265471 h 4522839"/>
              <a:gd name="connsiteX120" fmla="*/ 1779639 w 3903407"/>
              <a:gd name="connsiteY120" fmla="*/ 176981 h 4522839"/>
              <a:gd name="connsiteX121" fmla="*/ 1917290 w 3903407"/>
              <a:gd name="connsiteY121" fmla="*/ 58994 h 4522839"/>
              <a:gd name="connsiteX122" fmla="*/ 1986116 w 3903407"/>
              <a:gd name="connsiteY122" fmla="*/ 9832 h 4522839"/>
              <a:gd name="connsiteX123" fmla="*/ 2310581 w 3903407"/>
              <a:gd name="connsiteY123" fmla="*/ 0 h 452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3903407" h="4522839">
                <a:moveTo>
                  <a:pt x="3887357" y="2807263"/>
                </a:moveTo>
                <a:cubicBezTo>
                  <a:pt x="3887423" y="2806547"/>
                  <a:pt x="3887516" y="2807467"/>
                  <a:pt x="3887393" y="2808236"/>
                </a:cubicBezTo>
                <a:lnTo>
                  <a:pt x="3887371" y="2808237"/>
                </a:lnTo>
                <a:close/>
                <a:moveTo>
                  <a:pt x="2730673" y="621028"/>
                </a:moveTo>
                <a:lnTo>
                  <a:pt x="2733617" y="621674"/>
                </a:lnTo>
                <a:cubicBezTo>
                  <a:pt x="2736782" y="622416"/>
                  <a:pt x="2738528" y="622868"/>
                  <a:pt x="2737389" y="622624"/>
                </a:cubicBezTo>
                <a:close/>
                <a:moveTo>
                  <a:pt x="2310581" y="0"/>
                </a:moveTo>
                <a:cubicBezTo>
                  <a:pt x="2323691" y="16387"/>
                  <a:pt x="2342377" y="29575"/>
                  <a:pt x="2349910" y="49162"/>
                </a:cubicBezTo>
                <a:cubicBezTo>
                  <a:pt x="2359395" y="73824"/>
                  <a:pt x="2354298" y="101963"/>
                  <a:pt x="2359742" y="127820"/>
                </a:cubicBezTo>
                <a:cubicBezTo>
                  <a:pt x="2367440" y="164387"/>
                  <a:pt x="2379407" y="199923"/>
                  <a:pt x="2389239" y="235974"/>
                </a:cubicBezTo>
                <a:cubicBezTo>
                  <a:pt x="2483360" y="330097"/>
                  <a:pt x="2405057" y="238882"/>
                  <a:pt x="2458065" y="334297"/>
                </a:cubicBezTo>
                <a:cubicBezTo>
                  <a:pt x="2466023" y="348622"/>
                  <a:pt x="2478036" y="360291"/>
                  <a:pt x="2487561" y="373626"/>
                </a:cubicBezTo>
                <a:cubicBezTo>
                  <a:pt x="2494429" y="383242"/>
                  <a:pt x="2500671" y="393291"/>
                  <a:pt x="2507226" y="403123"/>
                </a:cubicBezTo>
                <a:cubicBezTo>
                  <a:pt x="2527552" y="433611"/>
                  <a:pt x="2540000" y="468671"/>
                  <a:pt x="2556387" y="501445"/>
                </a:cubicBezTo>
                <a:cubicBezTo>
                  <a:pt x="2581347" y="551365"/>
                  <a:pt x="2641600" y="573548"/>
                  <a:pt x="2684207" y="609600"/>
                </a:cubicBezTo>
                <a:cubicBezTo>
                  <a:pt x="2702750" y="614236"/>
                  <a:pt x="2715476" y="617370"/>
                  <a:pt x="2723851" y="619406"/>
                </a:cubicBezTo>
                <a:lnTo>
                  <a:pt x="2730673" y="621028"/>
                </a:lnTo>
                <a:lnTo>
                  <a:pt x="2721327" y="618976"/>
                </a:lnTo>
                <a:cubicBezTo>
                  <a:pt x="2703170" y="615288"/>
                  <a:pt x="2685750" y="613391"/>
                  <a:pt x="2762865" y="639097"/>
                </a:cubicBezTo>
                <a:cubicBezTo>
                  <a:pt x="2788504" y="647644"/>
                  <a:pt x="2816576" y="648367"/>
                  <a:pt x="2841523" y="658762"/>
                </a:cubicBezTo>
                <a:cubicBezTo>
                  <a:pt x="2887528" y="677931"/>
                  <a:pt x="2873765" y="687183"/>
                  <a:pt x="2900516" y="717755"/>
                </a:cubicBezTo>
                <a:cubicBezTo>
                  <a:pt x="2956926" y="782224"/>
                  <a:pt x="2938841" y="745745"/>
                  <a:pt x="2979174" y="806245"/>
                </a:cubicBezTo>
                <a:cubicBezTo>
                  <a:pt x="2989775" y="822146"/>
                  <a:pt x="2998411" y="839284"/>
                  <a:pt x="3008671" y="855407"/>
                </a:cubicBezTo>
                <a:cubicBezTo>
                  <a:pt x="3023717" y="879051"/>
                  <a:pt x="3056960" y="929458"/>
                  <a:pt x="3077497" y="953729"/>
                </a:cubicBezTo>
                <a:cubicBezTo>
                  <a:pt x="3102989" y="983856"/>
                  <a:pt x="3129936" y="1012723"/>
                  <a:pt x="3156155" y="1042220"/>
                </a:cubicBezTo>
                <a:cubicBezTo>
                  <a:pt x="3180789" y="1069934"/>
                  <a:pt x="3210862" y="1092572"/>
                  <a:pt x="3234813" y="1120878"/>
                </a:cubicBezTo>
                <a:cubicBezTo>
                  <a:pt x="3247157" y="1135467"/>
                  <a:pt x="3253709" y="1154138"/>
                  <a:pt x="3264310" y="1170039"/>
                </a:cubicBezTo>
                <a:cubicBezTo>
                  <a:pt x="3273400" y="1183674"/>
                  <a:pt x="3284282" y="1196033"/>
                  <a:pt x="3293807" y="1209368"/>
                </a:cubicBezTo>
                <a:cubicBezTo>
                  <a:pt x="3332773" y="1263921"/>
                  <a:pt x="3324543" y="1265438"/>
                  <a:pt x="3362632" y="1356852"/>
                </a:cubicBezTo>
                <a:cubicBezTo>
                  <a:pt x="3362632" y="1356852"/>
                  <a:pt x="3437679" y="1439739"/>
                  <a:pt x="3470787" y="1484671"/>
                </a:cubicBezTo>
                <a:cubicBezTo>
                  <a:pt x="3483829" y="1502371"/>
                  <a:pt x="3483942" y="1528957"/>
                  <a:pt x="3500284" y="1543665"/>
                </a:cubicBezTo>
                <a:cubicBezTo>
                  <a:pt x="3628142" y="1658737"/>
                  <a:pt x="3549410" y="1405704"/>
                  <a:pt x="3588774" y="1740310"/>
                </a:cubicBezTo>
                <a:cubicBezTo>
                  <a:pt x="3588774" y="1740310"/>
                  <a:pt x="3637145" y="1830916"/>
                  <a:pt x="3657600" y="1877962"/>
                </a:cubicBezTo>
                <a:cubicBezTo>
                  <a:pt x="3669997" y="1906476"/>
                  <a:pt x="3675259" y="1937702"/>
                  <a:pt x="3687097" y="1966452"/>
                </a:cubicBezTo>
                <a:cubicBezTo>
                  <a:pt x="3698258" y="1993558"/>
                  <a:pt x="3715539" y="2017892"/>
                  <a:pt x="3726426" y="2045110"/>
                </a:cubicBezTo>
                <a:cubicBezTo>
                  <a:pt x="3735287" y="2067263"/>
                  <a:pt x="3738065" y="2091466"/>
                  <a:pt x="3746090" y="2113936"/>
                </a:cubicBezTo>
                <a:cubicBezTo>
                  <a:pt x="3754485" y="2137442"/>
                  <a:pt x="3766627" y="2159466"/>
                  <a:pt x="3775587" y="2182762"/>
                </a:cubicBezTo>
                <a:cubicBezTo>
                  <a:pt x="3783028" y="2202108"/>
                  <a:pt x="3788168" y="2222275"/>
                  <a:pt x="3795252" y="2241755"/>
                </a:cubicBezTo>
                <a:cubicBezTo>
                  <a:pt x="3801284" y="2258342"/>
                  <a:pt x="3807613" y="2274849"/>
                  <a:pt x="3814916" y="2290916"/>
                </a:cubicBezTo>
                <a:cubicBezTo>
                  <a:pt x="3824014" y="2310931"/>
                  <a:pt x="3839929" y="2328386"/>
                  <a:pt x="3844413" y="2349910"/>
                </a:cubicBezTo>
                <a:cubicBezTo>
                  <a:pt x="3863416" y="2441122"/>
                  <a:pt x="3873035" y="2517865"/>
                  <a:pt x="3854245" y="2605549"/>
                </a:cubicBezTo>
                <a:cubicBezTo>
                  <a:pt x="3849902" y="2625817"/>
                  <a:pt x="3841136" y="2644878"/>
                  <a:pt x="3834581" y="2664542"/>
                </a:cubicBezTo>
                <a:cubicBezTo>
                  <a:pt x="3844413" y="2680929"/>
                  <a:pt x="3856981" y="2695959"/>
                  <a:pt x="3864078" y="2713703"/>
                </a:cubicBezTo>
                <a:cubicBezTo>
                  <a:pt x="3870285" y="2729220"/>
                  <a:pt x="3870285" y="2746551"/>
                  <a:pt x="3873910" y="2762865"/>
                </a:cubicBezTo>
                <a:cubicBezTo>
                  <a:pt x="3881115" y="2795285"/>
                  <a:pt x="3884542" y="2805669"/>
                  <a:pt x="3886136" y="2808305"/>
                </a:cubicBezTo>
                <a:lnTo>
                  <a:pt x="3887371" y="2808237"/>
                </a:lnTo>
                <a:lnTo>
                  <a:pt x="3887483" y="2816103"/>
                </a:lnTo>
                <a:cubicBezTo>
                  <a:pt x="3888176" y="2833422"/>
                  <a:pt x="3891299" y="2881536"/>
                  <a:pt x="3903407" y="3008671"/>
                </a:cubicBezTo>
                <a:cubicBezTo>
                  <a:pt x="3776213" y="3263052"/>
                  <a:pt x="3892143" y="3017349"/>
                  <a:pt x="3864078" y="3765755"/>
                </a:cubicBezTo>
                <a:cubicBezTo>
                  <a:pt x="3863210" y="3788914"/>
                  <a:pt x="3857523" y="3811639"/>
                  <a:pt x="3854245" y="3834581"/>
                </a:cubicBezTo>
                <a:cubicBezTo>
                  <a:pt x="3841135" y="3870633"/>
                  <a:pt x="3832072" y="3908425"/>
                  <a:pt x="3814916" y="3942736"/>
                </a:cubicBezTo>
                <a:cubicBezTo>
                  <a:pt x="3744267" y="4084034"/>
                  <a:pt x="3778263" y="3949019"/>
                  <a:pt x="3755923" y="4060723"/>
                </a:cubicBezTo>
                <a:cubicBezTo>
                  <a:pt x="3656749" y="4135104"/>
                  <a:pt x="3779108" y="4040437"/>
                  <a:pt x="3677265" y="4129549"/>
                </a:cubicBezTo>
                <a:cubicBezTo>
                  <a:pt x="3664933" y="4140340"/>
                  <a:pt x="3651271" y="4149520"/>
                  <a:pt x="3637936" y="4159045"/>
                </a:cubicBezTo>
                <a:cubicBezTo>
                  <a:pt x="3628320" y="4165913"/>
                  <a:pt x="3617332" y="4170928"/>
                  <a:pt x="3608439" y="4178710"/>
                </a:cubicBezTo>
                <a:cubicBezTo>
                  <a:pt x="3590998" y="4193971"/>
                  <a:pt x="3575665" y="4211484"/>
                  <a:pt x="3559278" y="4227871"/>
                </a:cubicBezTo>
                <a:cubicBezTo>
                  <a:pt x="3536336" y="4234426"/>
                  <a:pt x="3512876" y="4239382"/>
                  <a:pt x="3490452" y="4247536"/>
                </a:cubicBezTo>
                <a:cubicBezTo>
                  <a:pt x="3476677" y="4252545"/>
                  <a:pt x="3465028" y="4262565"/>
                  <a:pt x="3451123" y="4267200"/>
                </a:cubicBezTo>
                <a:cubicBezTo>
                  <a:pt x="3425484" y="4275746"/>
                  <a:pt x="3398104" y="4278318"/>
                  <a:pt x="3372465" y="4286865"/>
                </a:cubicBezTo>
                <a:cubicBezTo>
                  <a:pt x="3348786" y="4294758"/>
                  <a:pt x="3327318" y="4308469"/>
                  <a:pt x="3303639" y="4316362"/>
                </a:cubicBezTo>
                <a:cubicBezTo>
                  <a:pt x="3278000" y="4324908"/>
                  <a:pt x="3250490" y="4327098"/>
                  <a:pt x="3224981" y="4336026"/>
                </a:cubicBezTo>
                <a:cubicBezTo>
                  <a:pt x="3184767" y="4350101"/>
                  <a:pt x="3144697" y="4365343"/>
                  <a:pt x="3106994" y="4385187"/>
                </a:cubicBezTo>
                <a:cubicBezTo>
                  <a:pt x="3082045" y="4398318"/>
                  <a:pt x="3065459" y="4427273"/>
                  <a:pt x="3038168" y="4434349"/>
                </a:cubicBezTo>
                <a:cubicBezTo>
                  <a:pt x="2721706" y="4516395"/>
                  <a:pt x="2927254" y="4402575"/>
                  <a:pt x="2792361" y="4483510"/>
                </a:cubicBezTo>
                <a:cubicBezTo>
                  <a:pt x="2772200" y="4487990"/>
                  <a:pt x="2675755" y="4511077"/>
                  <a:pt x="2644878" y="4513007"/>
                </a:cubicBezTo>
                <a:cubicBezTo>
                  <a:pt x="2559768" y="4518327"/>
                  <a:pt x="2474452" y="4519562"/>
                  <a:pt x="2389239" y="4522839"/>
                </a:cubicBezTo>
                <a:cubicBezTo>
                  <a:pt x="2254865" y="4516284"/>
                  <a:pt x="2119895" y="4517406"/>
                  <a:pt x="1986116" y="4503174"/>
                </a:cubicBezTo>
                <a:cubicBezTo>
                  <a:pt x="1964254" y="4500848"/>
                  <a:pt x="1947643" y="4481570"/>
                  <a:pt x="1927123" y="4473678"/>
                </a:cubicBezTo>
                <a:cubicBezTo>
                  <a:pt x="1879916" y="4455521"/>
                  <a:pt x="1794463" y="4440505"/>
                  <a:pt x="1750142" y="4434349"/>
                </a:cubicBezTo>
                <a:cubicBezTo>
                  <a:pt x="1668403" y="4422996"/>
                  <a:pt x="1586554" y="4411940"/>
                  <a:pt x="1504336" y="4404852"/>
                </a:cubicBezTo>
                <a:cubicBezTo>
                  <a:pt x="1082365" y="4368475"/>
                  <a:pt x="1306331" y="4416801"/>
                  <a:pt x="1061884" y="4355691"/>
                </a:cubicBezTo>
                <a:cubicBezTo>
                  <a:pt x="983226" y="4349136"/>
                  <a:pt x="904100" y="4346811"/>
                  <a:pt x="825910" y="4336026"/>
                </a:cubicBezTo>
                <a:cubicBezTo>
                  <a:pt x="808426" y="4333614"/>
                  <a:pt x="792243" y="4324813"/>
                  <a:pt x="776749" y="4316362"/>
                </a:cubicBezTo>
                <a:cubicBezTo>
                  <a:pt x="736703" y="4294519"/>
                  <a:pt x="703881" y="4265933"/>
                  <a:pt x="668594" y="4237703"/>
                </a:cubicBezTo>
                <a:cubicBezTo>
                  <a:pt x="621480" y="4218858"/>
                  <a:pt x="613137" y="4218548"/>
                  <a:pt x="570271" y="4188542"/>
                </a:cubicBezTo>
                <a:cubicBezTo>
                  <a:pt x="553079" y="4176507"/>
                  <a:pt x="538815" y="4160480"/>
                  <a:pt x="521110" y="4149213"/>
                </a:cubicBezTo>
                <a:cubicBezTo>
                  <a:pt x="502561" y="4137409"/>
                  <a:pt x="481066" y="4130863"/>
                  <a:pt x="462116" y="4119716"/>
                </a:cubicBezTo>
                <a:cubicBezTo>
                  <a:pt x="293953" y="4020797"/>
                  <a:pt x="415989" y="4077475"/>
                  <a:pt x="285136" y="4021394"/>
                </a:cubicBezTo>
                <a:cubicBezTo>
                  <a:pt x="224238" y="3995294"/>
                  <a:pt x="169563" y="3932412"/>
                  <a:pt x="137652" y="3873910"/>
                </a:cubicBezTo>
                <a:cubicBezTo>
                  <a:pt x="129200" y="3858416"/>
                  <a:pt x="126355" y="3840289"/>
                  <a:pt x="117987" y="3824749"/>
                </a:cubicBezTo>
                <a:cubicBezTo>
                  <a:pt x="103328" y="3797526"/>
                  <a:pt x="84166" y="3772936"/>
                  <a:pt x="68826" y="3746091"/>
                </a:cubicBezTo>
                <a:cubicBezTo>
                  <a:pt x="57413" y="3726119"/>
                  <a:pt x="26640" y="3663513"/>
                  <a:pt x="19665" y="3637936"/>
                </a:cubicBezTo>
                <a:cubicBezTo>
                  <a:pt x="14419" y="3618703"/>
                  <a:pt x="10758" y="3598856"/>
                  <a:pt x="9832" y="3578942"/>
                </a:cubicBezTo>
                <a:cubicBezTo>
                  <a:pt x="4196" y="3457764"/>
                  <a:pt x="3277" y="3336413"/>
                  <a:pt x="0" y="3215149"/>
                </a:cubicBezTo>
                <a:cubicBezTo>
                  <a:pt x="6555" y="3192207"/>
                  <a:pt x="12648" y="3169128"/>
                  <a:pt x="19665" y="3146323"/>
                </a:cubicBezTo>
                <a:cubicBezTo>
                  <a:pt x="25761" y="3126511"/>
                  <a:pt x="35921" y="3107775"/>
                  <a:pt x="39329" y="3087329"/>
                </a:cubicBezTo>
                <a:cubicBezTo>
                  <a:pt x="45817" y="3048401"/>
                  <a:pt x="47409" y="3008768"/>
                  <a:pt x="49161" y="2969342"/>
                </a:cubicBezTo>
                <a:cubicBezTo>
                  <a:pt x="53965" y="2861244"/>
                  <a:pt x="55716" y="2753033"/>
                  <a:pt x="58994" y="2644878"/>
                </a:cubicBezTo>
                <a:cubicBezTo>
                  <a:pt x="62271" y="2628491"/>
                  <a:pt x="64429" y="2611839"/>
                  <a:pt x="68826" y="2595716"/>
                </a:cubicBezTo>
                <a:cubicBezTo>
                  <a:pt x="74280" y="2575718"/>
                  <a:pt x="83829" y="2556920"/>
                  <a:pt x="88490" y="2536723"/>
                </a:cubicBezTo>
                <a:cubicBezTo>
                  <a:pt x="92193" y="2520675"/>
                  <a:pt x="106698" y="2400892"/>
                  <a:pt x="108155" y="2389239"/>
                </a:cubicBezTo>
                <a:cubicBezTo>
                  <a:pt x="152655" y="2033232"/>
                  <a:pt x="120610" y="2352527"/>
                  <a:pt x="157316" y="2113936"/>
                </a:cubicBezTo>
                <a:cubicBezTo>
                  <a:pt x="165352" y="2061704"/>
                  <a:pt x="170426" y="2009059"/>
                  <a:pt x="176981" y="1956620"/>
                </a:cubicBezTo>
                <a:lnTo>
                  <a:pt x="245807" y="1740310"/>
                </a:lnTo>
                <a:cubicBezTo>
                  <a:pt x="256510" y="1706673"/>
                  <a:pt x="272026" y="1674761"/>
                  <a:pt x="285136" y="1641987"/>
                </a:cubicBezTo>
                <a:cubicBezTo>
                  <a:pt x="304382" y="1593873"/>
                  <a:pt x="313635" y="1542026"/>
                  <a:pt x="334297" y="1494503"/>
                </a:cubicBezTo>
                <a:cubicBezTo>
                  <a:pt x="346625" y="1466148"/>
                  <a:pt x="367879" y="1442552"/>
                  <a:pt x="383458" y="1415845"/>
                </a:cubicBezTo>
                <a:cubicBezTo>
                  <a:pt x="405991" y="1377217"/>
                  <a:pt x="416423" y="1341051"/>
                  <a:pt x="432620" y="1297858"/>
                </a:cubicBezTo>
                <a:cubicBezTo>
                  <a:pt x="455562" y="1278194"/>
                  <a:pt x="480079" y="1260231"/>
                  <a:pt x="501445" y="1238865"/>
                </a:cubicBezTo>
                <a:cubicBezTo>
                  <a:pt x="555018" y="1185292"/>
                  <a:pt x="556187" y="1177126"/>
                  <a:pt x="589936" y="1120878"/>
                </a:cubicBezTo>
                <a:cubicBezTo>
                  <a:pt x="726860" y="892674"/>
                  <a:pt x="641527" y="1079155"/>
                  <a:pt x="707923" y="924232"/>
                </a:cubicBezTo>
                <a:cubicBezTo>
                  <a:pt x="721033" y="914400"/>
                  <a:pt x="736461" y="907068"/>
                  <a:pt x="747252" y="894736"/>
                </a:cubicBezTo>
                <a:cubicBezTo>
                  <a:pt x="759837" y="880354"/>
                  <a:pt x="766148" y="861475"/>
                  <a:pt x="776749" y="845574"/>
                </a:cubicBezTo>
                <a:cubicBezTo>
                  <a:pt x="785839" y="831939"/>
                  <a:pt x="796413" y="819355"/>
                  <a:pt x="806245" y="806245"/>
                </a:cubicBezTo>
                <a:cubicBezTo>
                  <a:pt x="816077" y="799690"/>
                  <a:pt x="827386" y="794937"/>
                  <a:pt x="835742" y="786581"/>
                </a:cubicBezTo>
                <a:cubicBezTo>
                  <a:pt x="849641" y="772682"/>
                  <a:pt x="867359" y="733180"/>
                  <a:pt x="875071" y="717755"/>
                </a:cubicBezTo>
                <a:cubicBezTo>
                  <a:pt x="891458" y="704645"/>
                  <a:pt x="909393" y="693265"/>
                  <a:pt x="924232" y="678426"/>
                </a:cubicBezTo>
                <a:cubicBezTo>
                  <a:pt x="1001947" y="600711"/>
                  <a:pt x="908306" y="673817"/>
                  <a:pt x="983226" y="609600"/>
                </a:cubicBezTo>
                <a:cubicBezTo>
                  <a:pt x="1065583" y="539008"/>
                  <a:pt x="972370" y="626341"/>
                  <a:pt x="1091381" y="550607"/>
                </a:cubicBezTo>
                <a:cubicBezTo>
                  <a:pt x="1107022" y="540653"/>
                  <a:pt x="1117600" y="524388"/>
                  <a:pt x="1130710" y="511278"/>
                </a:cubicBezTo>
                <a:cubicBezTo>
                  <a:pt x="1147097" y="504723"/>
                  <a:pt x="1163345" y="497810"/>
                  <a:pt x="1179871" y="491613"/>
                </a:cubicBezTo>
                <a:cubicBezTo>
                  <a:pt x="1189575" y="487974"/>
                  <a:pt x="1201077" y="487999"/>
                  <a:pt x="1209368" y="481781"/>
                </a:cubicBezTo>
                <a:cubicBezTo>
                  <a:pt x="1227908" y="467876"/>
                  <a:pt x="1242142" y="449007"/>
                  <a:pt x="1258529" y="432620"/>
                </a:cubicBezTo>
                <a:cubicBezTo>
                  <a:pt x="1258529" y="432620"/>
                  <a:pt x="1337011" y="405861"/>
                  <a:pt x="1376516" y="393291"/>
                </a:cubicBezTo>
                <a:cubicBezTo>
                  <a:pt x="1409123" y="382916"/>
                  <a:pt x="1442250" y="374223"/>
                  <a:pt x="1474839" y="363794"/>
                </a:cubicBezTo>
                <a:lnTo>
                  <a:pt x="1622323" y="314632"/>
                </a:lnTo>
                <a:lnTo>
                  <a:pt x="1573161" y="304800"/>
                </a:lnTo>
                <a:cubicBezTo>
                  <a:pt x="1599381" y="304800"/>
                  <a:pt x="1625708" y="307174"/>
                  <a:pt x="1651820" y="304800"/>
                </a:cubicBezTo>
                <a:cubicBezTo>
                  <a:pt x="1662141" y="303862"/>
                  <a:pt x="1673988" y="302296"/>
                  <a:pt x="1681316" y="294968"/>
                </a:cubicBezTo>
                <a:cubicBezTo>
                  <a:pt x="1688645" y="287639"/>
                  <a:pt x="1687871" y="275303"/>
                  <a:pt x="1691149" y="265471"/>
                </a:cubicBezTo>
                <a:cubicBezTo>
                  <a:pt x="1766043" y="215541"/>
                  <a:pt x="1737982" y="246408"/>
                  <a:pt x="1779639" y="176981"/>
                </a:cubicBezTo>
                <a:cubicBezTo>
                  <a:pt x="1823334" y="104158"/>
                  <a:pt x="1860381" y="104521"/>
                  <a:pt x="1917290" y="58994"/>
                </a:cubicBezTo>
                <a:cubicBezTo>
                  <a:pt x="1945049" y="36787"/>
                  <a:pt x="1949596" y="11861"/>
                  <a:pt x="1986116" y="9832"/>
                </a:cubicBezTo>
                <a:cubicBezTo>
                  <a:pt x="2094154" y="3830"/>
                  <a:pt x="2202426" y="3277"/>
                  <a:pt x="2310581" y="0"/>
                </a:cubicBez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heems', the Hong Kong Shiba Inu dog who went viral as doge meme and became  face of a cryptocurrency, dies after a battle with cancer | South China  Morning Post">
            <a:extLst>
              <a:ext uri="{FF2B5EF4-FFF2-40B4-BE49-F238E27FC236}">
                <a16:creationId xmlns:a16="http://schemas.microsoft.com/office/drawing/2014/main" id="{493A0D9F-1DE0-A0DC-0CDC-1ECD4781E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0" t="8748" r="17818"/>
          <a:stretch>
            <a:fillRect/>
          </a:stretch>
        </p:blipFill>
        <p:spPr bwMode="auto">
          <a:xfrm>
            <a:off x="7118573" y="3293806"/>
            <a:ext cx="2854237" cy="3370832"/>
          </a:xfrm>
          <a:custGeom>
            <a:avLst/>
            <a:gdLst>
              <a:gd name="connsiteX0" fmla="*/ 4640005 w 5004619"/>
              <a:gd name="connsiteY0" fmla="*/ 5294854 h 5910416"/>
              <a:gd name="connsiteX1" fmla="*/ 4639663 w 5004619"/>
              <a:gd name="connsiteY1" fmla="*/ 5296758 h 5910416"/>
              <a:gd name="connsiteX2" fmla="*/ 4639870 w 5004619"/>
              <a:gd name="connsiteY2" fmla="*/ 5295448 h 5910416"/>
              <a:gd name="connsiteX3" fmla="*/ 10882 w 5004619"/>
              <a:gd name="connsiteY3" fmla="*/ 2335846 h 5910416"/>
              <a:gd name="connsiteX4" fmla="*/ 11678 w 5004619"/>
              <a:gd name="connsiteY4" fmla="*/ 2339889 h 5910416"/>
              <a:gd name="connsiteX5" fmla="*/ 11932 w 5004619"/>
              <a:gd name="connsiteY5" fmla="*/ 2341291 h 5910416"/>
              <a:gd name="connsiteX6" fmla="*/ 904567 w 5004619"/>
              <a:gd name="connsiteY6" fmla="*/ 0 h 5910416"/>
              <a:gd name="connsiteX7" fmla="*/ 1111045 w 5004619"/>
              <a:gd name="connsiteY7" fmla="*/ 19664 h 5910416"/>
              <a:gd name="connsiteX8" fmla="*/ 1209367 w 5004619"/>
              <a:gd name="connsiteY8" fmla="*/ 58993 h 5910416"/>
              <a:gd name="connsiteX9" fmla="*/ 1258529 w 5004619"/>
              <a:gd name="connsiteY9" fmla="*/ 78658 h 5910416"/>
              <a:gd name="connsiteX10" fmla="*/ 1288026 w 5004619"/>
              <a:gd name="connsiteY10" fmla="*/ 88490 h 5910416"/>
              <a:gd name="connsiteX11" fmla="*/ 1337187 w 5004619"/>
              <a:gd name="connsiteY11" fmla="*/ 117987 h 5910416"/>
              <a:gd name="connsiteX12" fmla="*/ 1425677 w 5004619"/>
              <a:gd name="connsiteY12" fmla="*/ 157316 h 5910416"/>
              <a:gd name="connsiteX13" fmla="*/ 1504335 w 5004619"/>
              <a:gd name="connsiteY13" fmla="*/ 196645 h 5910416"/>
              <a:gd name="connsiteX14" fmla="*/ 1966451 w 5004619"/>
              <a:gd name="connsiteY14" fmla="*/ 226142 h 5910416"/>
              <a:gd name="connsiteX15" fmla="*/ 2074606 w 5004619"/>
              <a:gd name="connsiteY15" fmla="*/ 265471 h 5910416"/>
              <a:gd name="connsiteX16" fmla="*/ 2113935 w 5004619"/>
              <a:gd name="connsiteY16" fmla="*/ 275303 h 5910416"/>
              <a:gd name="connsiteX17" fmla="*/ 2163096 w 5004619"/>
              <a:gd name="connsiteY17" fmla="*/ 304800 h 5910416"/>
              <a:gd name="connsiteX18" fmla="*/ 2605548 w 5004619"/>
              <a:gd name="connsiteY18" fmla="*/ 294968 h 5910416"/>
              <a:gd name="connsiteX19" fmla="*/ 2644877 w 5004619"/>
              <a:gd name="connsiteY19" fmla="*/ 324464 h 5910416"/>
              <a:gd name="connsiteX20" fmla="*/ 2792361 w 5004619"/>
              <a:gd name="connsiteY20" fmla="*/ 452284 h 5910416"/>
              <a:gd name="connsiteX21" fmla="*/ 2831690 w 5004619"/>
              <a:gd name="connsiteY21" fmla="*/ 501445 h 5910416"/>
              <a:gd name="connsiteX22" fmla="*/ 2861187 w 5004619"/>
              <a:gd name="connsiteY22" fmla="*/ 521110 h 5910416"/>
              <a:gd name="connsiteX23" fmla="*/ 2900516 w 5004619"/>
              <a:gd name="connsiteY23" fmla="*/ 560439 h 5910416"/>
              <a:gd name="connsiteX24" fmla="*/ 2949677 w 5004619"/>
              <a:gd name="connsiteY24" fmla="*/ 619432 h 5910416"/>
              <a:gd name="connsiteX25" fmla="*/ 2998838 w 5004619"/>
              <a:gd name="connsiteY25" fmla="*/ 668593 h 5910416"/>
              <a:gd name="connsiteX26" fmla="*/ 3057832 w 5004619"/>
              <a:gd name="connsiteY26" fmla="*/ 766916 h 5910416"/>
              <a:gd name="connsiteX27" fmla="*/ 3077496 w 5004619"/>
              <a:gd name="connsiteY27" fmla="*/ 825910 h 5910416"/>
              <a:gd name="connsiteX28" fmla="*/ 3116826 w 5004619"/>
              <a:gd name="connsiteY28" fmla="*/ 875071 h 5910416"/>
              <a:gd name="connsiteX29" fmla="*/ 3175819 w 5004619"/>
              <a:gd name="connsiteY29" fmla="*/ 953729 h 5910416"/>
              <a:gd name="connsiteX30" fmla="*/ 3215148 w 5004619"/>
              <a:gd name="connsiteY30" fmla="*/ 1012722 h 5910416"/>
              <a:gd name="connsiteX31" fmla="*/ 3283974 w 5004619"/>
              <a:gd name="connsiteY31" fmla="*/ 1081548 h 5910416"/>
              <a:gd name="connsiteX32" fmla="*/ 3342967 w 5004619"/>
              <a:gd name="connsiteY32" fmla="*/ 1170039 h 5910416"/>
              <a:gd name="connsiteX33" fmla="*/ 3382296 w 5004619"/>
              <a:gd name="connsiteY33" fmla="*/ 1248697 h 5910416"/>
              <a:gd name="connsiteX34" fmla="*/ 3451122 w 5004619"/>
              <a:gd name="connsiteY34" fmla="*/ 1317522 h 5910416"/>
              <a:gd name="connsiteX35" fmla="*/ 3490451 w 5004619"/>
              <a:gd name="connsiteY35" fmla="*/ 1366684 h 5910416"/>
              <a:gd name="connsiteX36" fmla="*/ 3549445 w 5004619"/>
              <a:gd name="connsiteY36" fmla="*/ 1563329 h 5910416"/>
              <a:gd name="connsiteX37" fmla="*/ 3578942 w 5004619"/>
              <a:gd name="connsiteY37" fmla="*/ 1651819 h 5910416"/>
              <a:gd name="connsiteX38" fmla="*/ 3647767 w 5004619"/>
              <a:gd name="connsiteY38" fmla="*/ 1750142 h 5910416"/>
              <a:gd name="connsiteX39" fmla="*/ 3667432 w 5004619"/>
              <a:gd name="connsiteY39" fmla="*/ 1779639 h 5910416"/>
              <a:gd name="connsiteX40" fmla="*/ 3716593 w 5004619"/>
              <a:gd name="connsiteY40" fmla="*/ 1858297 h 5910416"/>
              <a:gd name="connsiteX41" fmla="*/ 3805084 w 5004619"/>
              <a:gd name="connsiteY41" fmla="*/ 1936955 h 5910416"/>
              <a:gd name="connsiteX42" fmla="*/ 3824748 w 5004619"/>
              <a:gd name="connsiteY42" fmla="*/ 1986116 h 5910416"/>
              <a:gd name="connsiteX43" fmla="*/ 3972232 w 5004619"/>
              <a:gd name="connsiteY43" fmla="*/ 2133600 h 5910416"/>
              <a:gd name="connsiteX44" fmla="*/ 4011561 w 5004619"/>
              <a:gd name="connsiteY44" fmla="*/ 2212258 h 5910416"/>
              <a:gd name="connsiteX45" fmla="*/ 4109884 w 5004619"/>
              <a:gd name="connsiteY45" fmla="*/ 2359742 h 5910416"/>
              <a:gd name="connsiteX46" fmla="*/ 4168877 w 5004619"/>
              <a:gd name="connsiteY46" fmla="*/ 2507226 h 5910416"/>
              <a:gd name="connsiteX47" fmla="*/ 4208206 w 5004619"/>
              <a:gd name="connsiteY47" fmla="*/ 2536722 h 5910416"/>
              <a:gd name="connsiteX48" fmla="*/ 4237703 w 5004619"/>
              <a:gd name="connsiteY48" fmla="*/ 2644877 h 5910416"/>
              <a:gd name="connsiteX49" fmla="*/ 4277032 w 5004619"/>
              <a:gd name="connsiteY49" fmla="*/ 2762864 h 5910416"/>
              <a:gd name="connsiteX50" fmla="*/ 4306529 w 5004619"/>
              <a:gd name="connsiteY50" fmla="*/ 2792361 h 5910416"/>
              <a:gd name="connsiteX51" fmla="*/ 4326193 w 5004619"/>
              <a:gd name="connsiteY51" fmla="*/ 2831690 h 5910416"/>
              <a:gd name="connsiteX52" fmla="*/ 4345858 w 5004619"/>
              <a:gd name="connsiteY52" fmla="*/ 2880851 h 5910416"/>
              <a:gd name="connsiteX53" fmla="*/ 4395019 w 5004619"/>
              <a:gd name="connsiteY53" fmla="*/ 2920181 h 5910416"/>
              <a:gd name="connsiteX54" fmla="*/ 4473677 w 5004619"/>
              <a:gd name="connsiteY54" fmla="*/ 3008671 h 5910416"/>
              <a:gd name="connsiteX55" fmla="*/ 4493342 w 5004619"/>
              <a:gd name="connsiteY55" fmla="*/ 3057832 h 5910416"/>
              <a:gd name="connsiteX56" fmla="*/ 4522838 w 5004619"/>
              <a:gd name="connsiteY56" fmla="*/ 3097161 h 5910416"/>
              <a:gd name="connsiteX57" fmla="*/ 4611329 w 5004619"/>
              <a:gd name="connsiteY57" fmla="*/ 3234813 h 5910416"/>
              <a:gd name="connsiteX58" fmla="*/ 4660490 w 5004619"/>
              <a:gd name="connsiteY58" fmla="*/ 3283974 h 5910416"/>
              <a:gd name="connsiteX59" fmla="*/ 4709651 w 5004619"/>
              <a:gd name="connsiteY59" fmla="*/ 3362632 h 5910416"/>
              <a:gd name="connsiteX60" fmla="*/ 4758813 w 5004619"/>
              <a:gd name="connsiteY60" fmla="*/ 3401961 h 5910416"/>
              <a:gd name="connsiteX61" fmla="*/ 4788309 w 5004619"/>
              <a:gd name="connsiteY61" fmla="*/ 3431458 h 5910416"/>
              <a:gd name="connsiteX62" fmla="*/ 4866967 w 5004619"/>
              <a:gd name="connsiteY62" fmla="*/ 3608439 h 5910416"/>
              <a:gd name="connsiteX63" fmla="*/ 4876800 w 5004619"/>
              <a:gd name="connsiteY63" fmla="*/ 3647768 h 5910416"/>
              <a:gd name="connsiteX64" fmla="*/ 4916129 w 5004619"/>
              <a:gd name="connsiteY64" fmla="*/ 3716593 h 5910416"/>
              <a:gd name="connsiteX65" fmla="*/ 4955458 w 5004619"/>
              <a:gd name="connsiteY65" fmla="*/ 3893574 h 5910416"/>
              <a:gd name="connsiteX66" fmla="*/ 4984955 w 5004619"/>
              <a:gd name="connsiteY66" fmla="*/ 3972232 h 5910416"/>
              <a:gd name="connsiteX67" fmla="*/ 5004619 w 5004619"/>
              <a:gd name="connsiteY67" fmla="*/ 4090219 h 5910416"/>
              <a:gd name="connsiteX68" fmla="*/ 5004619 w 5004619"/>
              <a:gd name="connsiteY68" fmla="*/ 4385187 h 5910416"/>
              <a:gd name="connsiteX69" fmla="*/ 4965290 w 5004619"/>
              <a:gd name="connsiteY69" fmla="*/ 4778477 h 5910416"/>
              <a:gd name="connsiteX70" fmla="*/ 4945626 w 5004619"/>
              <a:gd name="connsiteY70" fmla="*/ 4837471 h 5910416"/>
              <a:gd name="connsiteX71" fmla="*/ 4906296 w 5004619"/>
              <a:gd name="connsiteY71" fmla="*/ 4925961 h 5910416"/>
              <a:gd name="connsiteX72" fmla="*/ 4876800 w 5004619"/>
              <a:gd name="connsiteY72" fmla="*/ 4945626 h 5910416"/>
              <a:gd name="connsiteX73" fmla="*/ 4857135 w 5004619"/>
              <a:gd name="connsiteY73" fmla="*/ 4975122 h 5910416"/>
              <a:gd name="connsiteX74" fmla="*/ 4827638 w 5004619"/>
              <a:gd name="connsiteY74" fmla="*/ 5053781 h 5910416"/>
              <a:gd name="connsiteX75" fmla="*/ 4739148 w 5004619"/>
              <a:gd name="connsiteY75" fmla="*/ 5132439 h 5910416"/>
              <a:gd name="connsiteX76" fmla="*/ 4709651 w 5004619"/>
              <a:gd name="connsiteY76" fmla="*/ 5171768 h 5910416"/>
              <a:gd name="connsiteX77" fmla="*/ 4650658 w 5004619"/>
              <a:gd name="connsiteY77" fmla="*/ 5250426 h 5910416"/>
              <a:gd name="connsiteX78" fmla="*/ 4642957 w 5004619"/>
              <a:gd name="connsiteY78" fmla="*/ 5281903 h 5910416"/>
              <a:gd name="connsiteX79" fmla="*/ 4640005 w 5004619"/>
              <a:gd name="connsiteY79" fmla="*/ 5294854 h 5910416"/>
              <a:gd name="connsiteX80" fmla="*/ 4640602 w 5004619"/>
              <a:gd name="connsiteY80" fmla="*/ 5291533 h 5910416"/>
              <a:gd name="connsiteX81" fmla="*/ 4621161 w 5004619"/>
              <a:gd name="connsiteY81" fmla="*/ 5319251 h 5910416"/>
              <a:gd name="connsiteX82" fmla="*/ 4611329 w 5004619"/>
              <a:gd name="connsiteY82" fmla="*/ 5358581 h 5910416"/>
              <a:gd name="connsiteX83" fmla="*/ 4630993 w 5004619"/>
              <a:gd name="connsiteY83" fmla="*/ 5889522 h 5910416"/>
              <a:gd name="connsiteX84" fmla="*/ 4631150 w 5004619"/>
              <a:gd name="connsiteY84" fmla="*/ 5910416 h 5910416"/>
              <a:gd name="connsiteX85" fmla="*/ 4508150 w 5004619"/>
              <a:gd name="connsiteY85" fmla="*/ 5910416 h 5910416"/>
              <a:gd name="connsiteX86" fmla="*/ 4503174 w 5004619"/>
              <a:gd name="connsiteY86" fmla="*/ 5909187 h 5910416"/>
              <a:gd name="connsiteX87" fmla="*/ 737419 w 5004619"/>
              <a:gd name="connsiteY87" fmla="*/ 5909187 h 5910416"/>
              <a:gd name="connsiteX88" fmla="*/ 648929 w 5004619"/>
              <a:gd name="connsiteY88" fmla="*/ 5820697 h 5910416"/>
              <a:gd name="connsiteX89" fmla="*/ 619432 w 5004619"/>
              <a:gd name="connsiteY89" fmla="*/ 5761703 h 5910416"/>
              <a:gd name="connsiteX90" fmla="*/ 599767 w 5004619"/>
              <a:gd name="connsiteY90" fmla="*/ 5732206 h 5910416"/>
              <a:gd name="connsiteX91" fmla="*/ 570271 w 5004619"/>
              <a:gd name="connsiteY91" fmla="*/ 5673213 h 5910416"/>
              <a:gd name="connsiteX92" fmla="*/ 609600 w 5004619"/>
              <a:gd name="connsiteY92" fmla="*/ 5574890 h 5910416"/>
              <a:gd name="connsiteX93" fmla="*/ 619432 w 5004619"/>
              <a:gd name="connsiteY93" fmla="*/ 5486400 h 5910416"/>
              <a:gd name="connsiteX94" fmla="*/ 599767 w 5004619"/>
              <a:gd name="connsiteY94" fmla="*/ 4994787 h 5910416"/>
              <a:gd name="connsiteX95" fmla="*/ 580103 w 5004619"/>
              <a:gd name="connsiteY95" fmla="*/ 4945626 h 5910416"/>
              <a:gd name="connsiteX96" fmla="*/ 560438 w 5004619"/>
              <a:gd name="connsiteY96" fmla="*/ 4876800 h 5910416"/>
              <a:gd name="connsiteX97" fmla="*/ 540774 w 5004619"/>
              <a:gd name="connsiteY97" fmla="*/ 4827639 h 5910416"/>
              <a:gd name="connsiteX98" fmla="*/ 530942 w 5004619"/>
              <a:gd name="connsiteY98" fmla="*/ 4798142 h 5910416"/>
              <a:gd name="connsiteX99" fmla="*/ 560438 w 5004619"/>
              <a:gd name="connsiteY99" fmla="*/ 3805084 h 5910416"/>
              <a:gd name="connsiteX100" fmla="*/ 540774 w 5004619"/>
              <a:gd name="connsiteY100" fmla="*/ 3539613 h 5910416"/>
              <a:gd name="connsiteX101" fmla="*/ 550606 w 5004619"/>
              <a:gd name="connsiteY101" fmla="*/ 3431458 h 5910416"/>
              <a:gd name="connsiteX102" fmla="*/ 540774 w 5004619"/>
              <a:gd name="connsiteY102" fmla="*/ 3382297 h 5910416"/>
              <a:gd name="connsiteX103" fmla="*/ 491613 w 5004619"/>
              <a:gd name="connsiteY103" fmla="*/ 3156155 h 5910416"/>
              <a:gd name="connsiteX104" fmla="*/ 452284 w 5004619"/>
              <a:gd name="connsiteY104" fmla="*/ 3057832 h 5910416"/>
              <a:gd name="connsiteX105" fmla="*/ 432619 w 5004619"/>
              <a:gd name="connsiteY105" fmla="*/ 3008671 h 5910416"/>
              <a:gd name="connsiteX106" fmla="*/ 363793 w 5004619"/>
              <a:gd name="connsiteY106" fmla="*/ 2920181 h 5910416"/>
              <a:gd name="connsiteX107" fmla="*/ 334296 w 5004619"/>
              <a:gd name="connsiteY107" fmla="*/ 2890684 h 5910416"/>
              <a:gd name="connsiteX108" fmla="*/ 245806 w 5004619"/>
              <a:gd name="connsiteY108" fmla="*/ 2802193 h 5910416"/>
              <a:gd name="connsiteX109" fmla="*/ 226142 w 5004619"/>
              <a:gd name="connsiteY109" fmla="*/ 2753032 h 5910416"/>
              <a:gd name="connsiteX110" fmla="*/ 147484 w 5004619"/>
              <a:gd name="connsiteY110" fmla="*/ 2674374 h 5910416"/>
              <a:gd name="connsiteX111" fmla="*/ 127819 w 5004619"/>
              <a:gd name="connsiteY111" fmla="*/ 2625213 h 5910416"/>
              <a:gd name="connsiteX112" fmla="*/ 58993 w 5004619"/>
              <a:gd name="connsiteY112" fmla="*/ 2507226 h 5910416"/>
              <a:gd name="connsiteX113" fmla="*/ 29496 w 5004619"/>
              <a:gd name="connsiteY113" fmla="*/ 2418735 h 5910416"/>
              <a:gd name="connsiteX114" fmla="*/ 19664 w 5004619"/>
              <a:gd name="connsiteY114" fmla="*/ 2369574 h 5910416"/>
              <a:gd name="connsiteX115" fmla="*/ 10539 w 5004619"/>
              <a:gd name="connsiteY115" fmla="*/ 2334068 h 5910416"/>
              <a:gd name="connsiteX116" fmla="*/ 10882 w 5004619"/>
              <a:gd name="connsiteY116" fmla="*/ 2335846 h 5910416"/>
              <a:gd name="connsiteX117" fmla="*/ 8220 w 5004619"/>
              <a:gd name="connsiteY117" fmla="*/ 2322331 h 5910416"/>
              <a:gd name="connsiteX118" fmla="*/ 0 w 5004619"/>
              <a:gd name="connsiteY118" fmla="*/ 2281084 h 5910416"/>
              <a:gd name="connsiteX119" fmla="*/ 29496 w 5004619"/>
              <a:gd name="connsiteY119" fmla="*/ 2192593 h 5910416"/>
              <a:gd name="connsiteX120" fmla="*/ 39329 w 5004619"/>
              <a:gd name="connsiteY120" fmla="*/ 2113935 h 5910416"/>
              <a:gd name="connsiteX121" fmla="*/ 49161 w 5004619"/>
              <a:gd name="connsiteY121" fmla="*/ 2084439 h 5910416"/>
              <a:gd name="connsiteX122" fmla="*/ 78658 w 5004619"/>
              <a:gd name="connsiteY122" fmla="*/ 2005781 h 5910416"/>
              <a:gd name="connsiteX123" fmla="*/ 88490 w 5004619"/>
              <a:gd name="connsiteY123" fmla="*/ 1976284 h 5910416"/>
              <a:gd name="connsiteX124" fmla="*/ 117987 w 5004619"/>
              <a:gd name="connsiteY124" fmla="*/ 1946787 h 5910416"/>
              <a:gd name="connsiteX125" fmla="*/ 147484 w 5004619"/>
              <a:gd name="connsiteY125" fmla="*/ 1877961 h 5910416"/>
              <a:gd name="connsiteX126" fmla="*/ 176980 w 5004619"/>
              <a:gd name="connsiteY126" fmla="*/ 1848464 h 5910416"/>
              <a:gd name="connsiteX127" fmla="*/ 235974 w 5004619"/>
              <a:gd name="connsiteY127" fmla="*/ 1789471 h 5910416"/>
              <a:gd name="connsiteX128" fmla="*/ 245806 w 5004619"/>
              <a:gd name="connsiteY128" fmla="*/ 1759974 h 5910416"/>
              <a:gd name="connsiteX129" fmla="*/ 255638 w 5004619"/>
              <a:gd name="connsiteY129" fmla="*/ 1543664 h 5910416"/>
              <a:gd name="connsiteX130" fmla="*/ 294967 w 5004619"/>
              <a:gd name="connsiteY130" fmla="*/ 1514168 h 5910416"/>
              <a:gd name="connsiteX131" fmla="*/ 363793 w 5004619"/>
              <a:gd name="connsiteY131" fmla="*/ 1396181 h 5910416"/>
              <a:gd name="connsiteX132" fmla="*/ 383458 w 5004619"/>
              <a:gd name="connsiteY132" fmla="*/ 1337187 h 5910416"/>
              <a:gd name="connsiteX133" fmla="*/ 432619 w 5004619"/>
              <a:gd name="connsiteY133" fmla="*/ 1081548 h 5910416"/>
              <a:gd name="connsiteX134" fmla="*/ 452284 w 5004619"/>
              <a:gd name="connsiteY134" fmla="*/ 1052051 h 5910416"/>
              <a:gd name="connsiteX135" fmla="*/ 481780 w 5004619"/>
              <a:gd name="connsiteY135" fmla="*/ 943897 h 5910416"/>
              <a:gd name="connsiteX136" fmla="*/ 491613 w 5004619"/>
              <a:gd name="connsiteY136" fmla="*/ 806245 h 5910416"/>
              <a:gd name="connsiteX137" fmla="*/ 580103 w 5004619"/>
              <a:gd name="connsiteY137" fmla="*/ 737419 h 5910416"/>
              <a:gd name="connsiteX138" fmla="*/ 609600 w 5004619"/>
              <a:gd name="connsiteY138" fmla="*/ 707922 h 5910416"/>
              <a:gd name="connsiteX139" fmla="*/ 776748 w 5004619"/>
              <a:gd name="connsiteY139" fmla="*/ 560439 h 5910416"/>
              <a:gd name="connsiteX140" fmla="*/ 845574 w 5004619"/>
              <a:gd name="connsiteY140" fmla="*/ 432619 h 5910416"/>
              <a:gd name="connsiteX141" fmla="*/ 855406 w 5004619"/>
              <a:gd name="connsiteY141" fmla="*/ 68826 h 5910416"/>
              <a:gd name="connsiteX142" fmla="*/ 904567 w 5004619"/>
              <a:gd name="connsiteY142" fmla="*/ 0 h 59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004619" h="5910416">
                <a:moveTo>
                  <a:pt x="4640005" y="5294854"/>
                </a:moveTo>
                <a:lnTo>
                  <a:pt x="4639663" y="5296758"/>
                </a:lnTo>
                <a:cubicBezTo>
                  <a:pt x="4639444" y="5297727"/>
                  <a:pt x="4639417" y="5297607"/>
                  <a:pt x="4639870" y="5295448"/>
                </a:cubicBezTo>
                <a:close/>
                <a:moveTo>
                  <a:pt x="10882" y="2335846"/>
                </a:moveTo>
                <a:lnTo>
                  <a:pt x="11678" y="2339889"/>
                </a:lnTo>
                <a:cubicBezTo>
                  <a:pt x="12210" y="2342631"/>
                  <a:pt x="12208" y="2342679"/>
                  <a:pt x="11932" y="2341291"/>
                </a:cubicBezTo>
                <a:close/>
                <a:moveTo>
                  <a:pt x="904567" y="0"/>
                </a:moveTo>
                <a:cubicBezTo>
                  <a:pt x="973393" y="6555"/>
                  <a:pt x="1043167" y="6526"/>
                  <a:pt x="1111045" y="19664"/>
                </a:cubicBezTo>
                <a:cubicBezTo>
                  <a:pt x="1145701" y="26371"/>
                  <a:pt x="1176593" y="45883"/>
                  <a:pt x="1209367" y="58993"/>
                </a:cubicBezTo>
                <a:cubicBezTo>
                  <a:pt x="1225754" y="65548"/>
                  <a:pt x="1241785" y="73077"/>
                  <a:pt x="1258529" y="78658"/>
                </a:cubicBezTo>
                <a:cubicBezTo>
                  <a:pt x="1268361" y="81935"/>
                  <a:pt x="1278756" y="83855"/>
                  <a:pt x="1288026" y="88490"/>
                </a:cubicBezTo>
                <a:cubicBezTo>
                  <a:pt x="1305119" y="97036"/>
                  <a:pt x="1320094" y="109441"/>
                  <a:pt x="1337187" y="117987"/>
                </a:cubicBezTo>
                <a:cubicBezTo>
                  <a:pt x="1446580" y="172684"/>
                  <a:pt x="1331843" y="105185"/>
                  <a:pt x="1425677" y="157316"/>
                </a:cubicBezTo>
                <a:cubicBezTo>
                  <a:pt x="1477790" y="186268"/>
                  <a:pt x="1459927" y="183957"/>
                  <a:pt x="1504335" y="196645"/>
                </a:cubicBezTo>
                <a:cubicBezTo>
                  <a:pt x="1654226" y="239470"/>
                  <a:pt x="1804819" y="218624"/>
                  <a:pt x="1966451" y="226142"/>
                </a:cubicBezTo>
                <a:cubicBezTo>
                  <a:pt x="2002503" y="239252"/>
                  <a:pt x="2038213" y="253340"/>
                  <a:pt x="2074606" y="265471"/>
                </a:cubicBezTo>
                <a:cubicBezTo>
                  <a:pt x="2087426" y="269744"/>
                  <a:pt x="2101587" y="269815"/>
                  <a:pt x="2113935" y="275303"/>
                </a:cubicBezTo>
                <a:cubicBezTo>
                  <a:pt x="2131398" y="283064"/>
                  <a:pt x="2146709" y="294968"/>
                  <a:pt x="2163096" y="304800"/>
                </a:cubicBezTo>
                <a:cubicBezTo>
                  <a:pt x="2350868" y="283936"/>
                  <a:pt x="2431206" y="255345"/>
                  <a:pt x="2605548" y="294968"/>
                </a:cubicBezTo>
                <a:cubicBezTo>
                  <a:pt x="2621527" y="298600"/>
                  <a:pt x="2631452" y="315067"/>
                  <a:pt x="2644877" y="324464"/>
                </a:cubicBezTo>
                <a:cubicBezTo>
                  <a:pt x="2717168" y="375067"/>
                  <a:pt x="2724953" y="368024"/>
                  <a:pt x="2792361" y="452284"/>
                </a:cubicBezTo>
                <a:cubicBezTo>
                  <a:pt x="2805471" y="468671"/>
                  <a:pt x="2816851" y="486606"/>
                  <a:pt x="2831690" y="501445"/>
                </a:cubicBezTo>
                <a:cubicBezTo>
                  <a:pt x="2840046" y="509801"/>
                  <a:pt x="2852215" y="513420"/>
                  <a:pt x="2861187" y="521110"/>
                </a:cubicBezTo>
                <a:cubicBezTo>
                  <a:pt x="2875263" y="533176"/>
                  <a:pt x="2888113" y="546658"/>
                  <a:pt x="2900516" y="560439"/>
                </a:cubicBezTo>
                <a:cubicBezTo>
                  <a:pt x="2917640" y="579465"/>
                  <a:pt x="2932458" y="600492"/>
                  <a:pt x="2949677" y="619432"/>
                </a:cubicBezTo>
                <a:cubicBezTo>
                  <a:pt x="2965266" y="636580"/>
                  <a:pt x="2983442" y="651272"/>
                  <a:pt x="2998838" y="668593"/>
                </a:cubicBezTo>
                <a:cubicBezTo>
                  <a:pt x="3025940" y="699083"/>
                  <a:pt x="3041918" y="728722"/>
                  <a:pt x="3057832" y="766916"/>
                </a:cubicBezTo>
                <a:cubicBezTo>
                  <a:pt x="3065804" y="786050"/>
                  <a:pt x="3067570" y="807713"/>
                  <a:pt x="3077496" y="825910"/>
                </a:cubicBezTo>
                <a:cubicBezTo>
                  <a:pt x="3087545" y="844333"/>
                  <a:pt x="3103716" y="858684"/>
                  <a:pt x="3116826" y="875071"/>
                </a:cubicBezTo>
                <a:cubicBezTo>
                  <a:pt x="3137144" y="936027"/>
                  <a:pt x="3112269" y="876057"/>
                  <a:pt x="3175819" y="953729"/>
                </a:cubicBezTo>
                <a:cubicBezTo>
                  <a:pt x="3190785" y="972020"/>
                  <a:pt x="3198436" y="996010"/>
                  <a:pt x="3215148" y="1012722"/>
                </a:cubicBezTo>
                <a:cubicBezTo>
                  <a:pt x="3238090" y="1035664"/>
                  <a:pt x="3263515" y="1056367"/>
                  <a:pt x="3283974" y="1081548"/>
                </a:cubicBezTo>
                <a:cubicBezTo>
                  <a:pt x="3306329" y="1109062"/>
                  <a:pt x="3324993" y="1139483"/>
                  <a:pt x="3342967" y="1170039"/>
                </a:cubicBezTo>
                <a:cubicBezTo>
                  <a:pt x="3357830" y="1195306"/>
                  <a:pt x="3364961" y="1225058"/>
                  <a:pt x="3382296" y="1248697"/>
                </a:cubicBezTo>
                <a:cubicBezTo>
                  <a:pt x="3401483" y="1274860"/>
                  <a:pt x="3429198" y="1293605"/>
                  <a:pt x="3451122" y="1317522"/>
                </a:cubicBezTo>
                <a:cubicBezTo>
                  <a:pt x="3465303" y="1332992"/>
                  <a:pt x="3477341" y="1350297"/>
                  <a:pt x="3490451" y="1366684"/>
                </a:cubicBezTo>
                <a:cubicBezTo>
                  <a:pt x="3515429" y="1441615"/>
                  <a:pt x="3526933" y="1473278"/>
                  <a:pt x="3549445" y="1563329"/>
                </a:cubicBezTo>
                <a:cubicBezTo>
                  <a:pt x="3557743" y="1596523"/>
                  <a:pt x="3561852" y="1620488"/>
                  <a:pt x="3578942" y="1651819"/>
                </a:cubicBezTo>
                <a:cubicBezTo>
                  <a:pt x="3599805" y="1690067"/>
                  <a:pt x="3623197" y="1715744"/>
                  <a:pt x="3647767" y="1750142"/>
                </a:cubicBezTo>
                <a:cubicBezTo>
                  <a:pt x="3654635" y="1759758"/>
                  <a:pt x="3661088" y="1769669"/>
                  <a:pt x="3667432" y="1779639"/>
                </a:cubicBezTo>
                <a:cubicBezTo>
                  <a:pt x="3684032" y="1805724"/>
                  <a:pt x="3691858" y="1839746"/>
                  <a:pt x="3716593" y="1858297"/>
                </a:cubicBezTo>
                <a:cubicBezTo>
                  <a:pt x="3774462" y="1901698"/>
                  <a:pt x="3744335" y="1876206"/>
                  <a:pt x="3805084" y="1936955"/>
                </a:cubicBezTo>
                <a:cubicBezTo>
                  <a:pt x="3811639" y="1953342"/>
                  <a:pt x="3812941" y="1972997"/>
                  <a:pt x="3824748" y="1986116"/>
                </a:cubicBezTo>
                <a:cubicBezTo>
                  <a:pt x="3919139" y="2090994"/>
                  <a:pt x="3888748" y="1966633"/>
                  <a:pt x="3972232" y="2133600"/>
                </a:cubicBezTo>
                <a:cubicBezTo>
                  <a:pt x="3985342" y="2159819"/>
                  <a:pt x="3996479" y="2187121"/>
                  <a:pt x="4011561" y="2212258"/>
                </a:cubicBezTo>
                <a:cubicBezTo>
                  <a:pt x="4062250" y="2296740"/>
                  <a:pt x="4063813" y="2267600"/>
                  <a:pt x="4109884" y="2359742"/>
                </a:cubicBezTo>
                <a:cubicBezTo>
                  <a:pt x="4120796" y="2381566"/>
                  <a:pt x="4152726" y="2484154"/>
                  <a:pt x="4168877" y="2507226"/>
                </a:cubicBezTo>
                <a:cubicBezTo>
                  <a:pt x="4178274" y="2520651"/>
                  <a:pt x="4195096" y="2526890"/>
                  <a:pt x="4208206" y="2536722"/>
                </a:cubicBezTo>
                <a:cubicBezTo>
                  <a:pt x="4226036" y="2643705"/>
                  <a:pt x="4206122" y="2550134"/>
                  <a:pt x="4237703" y="2644877"/>
                </a:cubicBezTo>
                <a:cubicBezTo>
                  <a:pt x="4246182" y="2670314"/>
                  <a:pt x="4260366" y="2736198"/>
                  <a:pt x="4277032" y="2762864"/>
                </a:cubicBezTo>
                <a:cubicBezTo>
                  <a:pt x="4284402" y="2774655"/>
                  <a:pt x="4296697" y="2782529"/>
                  <a:pt x="4306529" y="2792361"/>
                </a:cubicBezTo>
                <a:cubicBezTo>
                  <a:pt x="4313084" y="2805471"/>
                  <a:pt x="4320240" y="2818296"/>
                  <a:pt x="4326193" y="2831690"/>
                </a:cubicBezTo>
                <a:cubicBezTo>
                  <a:pt x="4333361" y="2847818"/>
                  <a:pt x="4335022" y="2866919"/>
                  <a:pt x="4345858" y="2880851"/>
                </a:cubicBezTo>
                <a:cubicBezTo>
                  <a:pt x="4358742" y="2897416"/>
                  <a:pt x="4379420" y="2906142"/>
                  <a:pt x="4395019" y="2920181"/>
                </a:cubicBezTo>
                <a:cubicBezTo>
                  <a:pt x="4417192" y="2940137"/>
                  <a:pt x="4457552" y="2979647"/>
                  <a:pt x="4473677" y="3008671"/>
                </a:cubicBezTo>
                <a:cubicBezTo>
                  <a:pt x="4482248" y="3024099"/>
                  <a:pt x="4484771" y="3042404"/>
                  <a:pt x="4493342" y="3057832"/>
                </a:cubicBezTo>
                <a:cubicBezTo>
                  <a:pt x="4501300" y="3072157"/>
                  <a:pt x="4514040" y="3083336"/>
                  <a:pt x="4522838" y="3097161"/>
                </a:cubicBezTo>
                <a:cubicBezTo>
                  <a:pt x="4569228" y="3170060"/>
                  <a:pt x="4554200" y="3166258"/>
                  <a:pt x="4611329" y="3234813"/>
                </a:cubicBezTo>
                <a:cubicBezTo>
                  <a:pt x="4626165" y="3252616"/>
                  <a:pt x="4646360" y="3265605"/>
                  <a:pt x="4660490" y="3283974"/>
                </a:cubicBezTo>
                <a:cubicBezTo>
                  <a:pt x="4679342" y="3308481"/>
                  <a:pt x="4689857" y="3338879"/>
                  <a:pt x="4709651" y="3362632"/>
                </a:cubicBezTo>
                <a:cubicBezTo>
                  <a:pt x="4723086" y="3378754"/>
                  <a:pt x="4743020" y="3388142"/>
                  <a:pt x="4758813" y="3401961"/>
                </a:cubicBezTo>
                <a:cubicBezTo>
                  <a:pt x="4769277" y="3411117"/>
                  <a:pt x="4778477" y="3421626"/>
                  <a:pt x="4788309" y="3431458"/>
                </a:cubicBezTo>
                <a:cubicBezTo>
                  <a:pt x="4844331" y="3577114"/>
                  <a:pt x="4813985" y="3520133"/>
                  <a:pt x="4866967" y="3608439"/>
                </a:cubicBezTo>
                <a:cubicBezTo>
                  <a:pt x="4870245" y="3621549"/>
                  <a:pt x="4870757" y="3635681"/>
                  <a:pt x="4876800" y="3647768"/>
                </a:cubicBezTo>
                <a:cubicBezTo>
                  <a:pt x="4909148" y="3712465"/>
                  <a:pt x="4903242" y="3660751"/>
                  <a:pt x="4916129" y="3716593"/>
                </a:cubicBezTo>
                <a:cubicBezTo>
                  <a:pt x="4931540" y="3783375"/>
                  <a:pt x="4935411" y="3829424"/>
                  <a:pt x="4955458" y="3893574"/>
                </a:cubicBezTo>
                <a:cubicBezTo>
                  <a:pt x="4963810" y="3920302"/>
                  <a:pt x="4975123" y="3946013"/>
                  <a:pt x="4984955" y="3972232"/>
                </a:cubicBezTo>
                <a:cubicBezTo>
                  <a:pt x="4991510" y="4011561"/>
                  <a:pt x="5004619" y="4050348"/>
                  <a:pt x="5004619" y="4090219"/>
                </a:cubicBezTo>
                <a:cubicBezTo>
                  <a:pt x="5004619" y="4435073"/>
                  <a:pt x="4960372" y="4163944"/>
                  <a:pt x="5004619" y="4385187"/>
                </a:cubicBezTo>
                <a:cubicBezTo>
                  <a:pt x="4967346" y="4571556"/>
                  <a:pt x="5029714" y="4250193"/>
                  <a:pt x="4965290" y="4778477"/>
                </a:cubicBezTo>
                <a:cubicBezTo>
                  <a:pt x="4962781" y="4799053"/>
                  <a:pt x="4952181" y="4817806"/>
                  <a:pt x="4945626" y="4837471"/>
                </a:cubicBezTo>
                <a:cubicBezTo>
                  <a:pt x="4935890" y="4866680"/>
                  <a:pt x="4929668" y="4902588"/>
                  <a:pt x="4906296" y="4925961"/>
                </a:cubicBezTo>
                <a:cubicBezTo>
                  <a:pt x="4897940" y="4934317"/>
                  <a:pt x="4886632" y="4939071"/>
                  <a:pt x="4876800" y="4945626"/>
                </a:cubicBezTo>
                <a:cubicBezTo>
                  <a:pt x="4870245" y="4955458"/>
                  <a:pt x="4861284" y="4964058"/>
                  <a:pt x="4857135" y="4975122"/>
                </a:cubicBezTo>
                <a:cubicBezTo>
                  <a:pt x="4835970" y="5031561"/>
                  <a:pt x="4862948" y="5013427"/>
                  <a:pt x="4827638" y="5053781"/>
                </a:cubicBezTo>
                <a:cubicBezTo>
                  <a:pt x="4684421" y="5217457"/>
                  <a:pt x="4855331" y="5016256"/>
                  <a:pt x="4739148" y="5132439"/>
                </a:cubicBezTo>
                <a:cubicBezTo>
                  <a:pt x="4727561" y="5144026"/>
                  <a:pt x="4720316" y="5159326"/>
                  <a:pt x="4709651" y="5171768"/>
                </a:cubicBezTo>
                <a:cubicBezTo>
                  <a:pt x="4652306" y="5238670"/>
                  <a:pt x="4707012" y="5156502"/>
                  <a:pt x="4650658" y="5250426"/>
                </a:cubicBezTo>
                <a:cubicBezTo>
                  <a:pt x="4647129" y="5264541"/>
                  <a:pt x="4644659" y="5274716"/>
                  <a:pt x="4642957" y="5281903"/>
                </a:cubicBezTo>
                <a:lnTo>
                  <a:pt x="4640005" y="5294854"/>
                </a:lnTo>
                <a:lnTo>
                  <a:pt x="4640602" y="5291533"/>
                </a:lnTo>
                <a:cubicBezTo>
                  <a:pt x="4641849" y="5282742"/>
                  <a:pt x="4641532" y="5271720"/>
                  <a:pt x="4621161" y="5319251"/>
                </a:cubicBezTo>
                <a:cubicBezTo>
                  <a:pt x="4615838" y="5331672"/>
                  <a:pt x="4614606" y="5345471"/>
                  <a:pt x="4611329" y="5358581"/>
                </a:cubicBezTo>
                <a:cubicBezTo>
                  <a:pt x="4617884" y="5535561"/>
                  <a:pt x="4627940" y="5712447"/>
                  <a:pt x="4630993" y="5889522"/>
                </a:cubicBezTo>
                <a:lnTo>
                  <a:pt x="4631150" y="5910416"/>
                </a:lnTo>
                <a:lnTo>
                  <a:pt x="4508150" y="5910416"/>
                </a:lnTo>
                <a:lnTo>
                  <a:pt x="4503174" y="5909187"/>
                </a:lnTo>
                <a:lnTo>
                  <a:pt x="737419" y="5909187"/>
                </a:lnTo>
                <a:cubicBezTo>
                  <a:pt x="707922" y="5879690"/>
                  <a:pt x="674988" y="5853271"/>
                  <a:pt x="648929" y="5820697"/>
                </a:cubicBezTo>
                <a:cubicBezTo>
                  <a:pt x="635195" y="5803529"/>
                  <a:pt x="630109" y="5780922"/>
                  <a:pt x="619432" y="5761703"/>
                </a:cubicBezTo>
                <a:cubicBezTo>
                  <a:pt x="613693" y="5751373"/>
                  <a:pt x="605506" y="5742536"/>
                  <a:pt x="599767" y="5732206"/>
                </a:cubicBezTo>
                <a:cubicBezTo>
                  <a:pt x="589090" y="5712987"/>
                  <a:pt x="580103" y="5692877"/>
                  <a:pt x="570271" y="5673213"/>
                </a:cubicBezTo>
                <a:cubicBezTo>
                  <a:pt x="583381" y="5640439"/>
                  <a:pt x="600617" y="5609027"/>
                  <a:pt x="609600" y="5574890"/>
                </a:cubicBezTo>
                <a:cubicBezTo>
                  <a:pt x="617153" y="5546189"/>
                  <a:pt x="619935" y="5516074"/>
                  <a:pt x="619432" y="5486400"/>
                </a:cubicBezTo>
                <a:cubicBezTo>
                  <a:pt x="616652" y="5322422"/>
                  <a:pt x="611663" y="5158357"/>
                  <a:pt x="599767" y="4994787"/>
                </a:cubicBezTo>
                <a:cubicBezTo>
                  <a:pt x="598487" y="4977184"/>
                  <a:pt x="585684" y="4962370"/>
                  <a:pt x="580103" y="4945626"/>
                </a:cubicBezTo>
                <a:cubicBezTo>
                  <a:pt x="572558" y="4922990"/>
                  <a:pt x="567983" y="4899436"/>
                  <a:pt x="560438" y="4876800"/>
                </a:cubicBezTo>
                <a:cubicBezTo>
                  <a:pt x="554857" y="4860056"/>
                  <a:pt x="546971" y="4844165"/>
                  <a:pt x="540774" y="4827639"/>
                </a:cubicBezTo>
                <a:cubicBezTo>
                  <a:pt x="537135" y="4817935"/>
                  <a:pt x="534219" y="4807974"/>
                  <a:pt x="530942" y="4798142"/>
                </a:cubicBezTo>
                <a:cubicBezTo>
                  <a:pt x="477733" y="4292665"/>
                  <a:pt x="530504" y="4892682"/>
                  <a:pt x="560438" y="3805084"/>
                </a:cubicBezTo>
                <a:cubicBezTo>
                  <a:pt x="562879" y="3716385"/>
                  <a:pt x="547329" y="3628103"/>
                  <a:pt x="540774" y="3539613"/>
                </a:cubicBezTo>
                <a:cubicBezTo>
                  <a:pt x="544051" y="3503561"/>
                  <a:pt x="550606" y="3467658"/>
                  <a:pt x="550606" y="3431458"/>
                </a:cubicBezTo>
                <a:cubicBezTo>
                  <a:pt x="550606" y="3414746"/>
                  <a:pt x="543521" y="3398781"/>
                  <a:pt x="540774" y="3382297"/>
                </a:cubicBezTo>
                <a:cubicBezTo>
                  <a:pt x="519946" y="3257329"/>
                  <a:pt x="530289" y="3266659"/>
                  <a:pt x="491613" y="3156155"/>
                </a:cubicBezTo>
                <a:cubicBezTo>
                  <a:pt x="479952" y="3122838"/>
                  <a:pt x="465394" y="3090606"/>
                  <a:pt x="452284" y="3057832"/>
                </a:cubicBezTo>
                <a:cubicBezTo>
                  <a:pt x="445729" y="3041445"/>
                  <a:pt x="443455" y="3022603"/>
                  <a:pt x="432619" y="3008671"/>
                </a:cubicBezTo>
                <a:cubicBezTo>
                  <a:pt x="409677" y="2979174"/>
                  <a:pt x="390216" y="2946604"/>
                  <a:pt x="363793" y="2920181"/>
                </a:cubicBezTo>
                <a:cubicBezTo>
                  <a:pt x="353961" y="2910349"/>
                  <a:pt x="342639" y="2901808"/>
                  <a:pt x="334296" y="2890684"/>
                </a:cubicBezTo>
                <a:cubicBezTo>
                  <a:pt x="271812" y="2807370"/>
                  <a:pt x="346460" y="2869295"/>
                  <a:pt x="245806" y="2802193"/>
                </a:cubicBezTo>
                <a:cubicBezTo>
                  <a:pt x="239251" y="2785806"/>
                  <a:pt x="234713" y="2768460"/>
                  <a:pt x="226142" y="2753032"/>
                </a:cubicBezTo>
                <a:cubicBezTo>
                  <a:pt x="203695" y="2712628"/>
                  <a:pt x="184287" y="2703817"/>
                  <a:pt x="147484" y="2674374"/>
                </a:cubicBezTo>
                <a:cubicBezTo>
                  <a:pt x="140929" y="2657987"/>
                  <a:pt x="136077" y="2640811"/>
                  <a:pt x="127819" y="2625213"/>
                </a:cubicBezTo>
                <a:cubicBezTo>
                  <a:pt x="106515" y="2584973"/>
                  <a:pt x="73391" y="2550421"/>
                  <a:pt x="58993" y="2507226"/>
                </a:cubicBezTo>
                <a:cubicBezTo>
                  <a:pt x="49161" y="2477729"/>
                  <a:pt x="38038" y="2448631"/>
                  <a:pt x="29496" y="2418735"/>
                </a:cubicBezTo>
                <a:cubicBezTo>
                  <a:pt x="24905" y="2402666"/>
                  <a:pt x="23289" y="2385888"/>
                  <a:pt x="19664" y="2369574"/>
                </a:cubicBezTo>
                <a:cubicBezTo>
                  <a:pt x="5779" y="2307090"/>
                  <a:pt x="8277" y="2322035"/>
                  <a:pt x="10539" y="2334068"/>
                </a:cubicBezTo>
                <a:lnTo>
                  <a:pt x="10882" y="2335846"/>
                </a:lnTo>
                <a:lnTo>
                  <a:pt x="8220" y="2322331"/>
                </a:lnTo>
                <a:cubicBezTo>
                  <a:pt x="6361" y="2312949"/>
                  <a:pt x="3707" y="2299618"/>
                  <a:pt x="0" y="2281084"/>
                </a:cubicBezTo>
                <a:cubicBezTo>
                  <a:pt x="14150" y="2245707"/>
                  <a:pt x="23447" y="2228884"/>
                  <a:pt x="29496" y="2192593"/>
                </a:cubicBezTo>
                <a:cubicBezTo>
                  <a:pt x="33840" y="2166529"/>
                  <a:pt x="34602" y="2139932"/>
                  <a:pt x="39329" y="2113935"/>
                </a:cubicBezTo>
                <a:cubicBezTo>
                  <a:pt x="41183" y="2103738"/>
                  <a:pt x="45619" y="2094179"/>
                  <a:pt x="49161" y="2084439"/>
                </a:cubicBezTo>
                <a:cubicBezTo>
                  <a:pt x="58731" y="2058123"/>
                  <a:pt x="69088" y="2032097"/>
                  <a:pt x="78658" y="2005781"/>
                </a:cubicBezTo>
                <a:cubicBezTo>
                  <a:pt x="82200" y="1996041"/>
                  <a:pt x="82741" y="1984908"/>
                  <a:pt x="88490" y="1976284"/>
                </a:cubicBezTo>
                <a:cubicBezTo>
                  <a:pt x="96203" y="1964714"/>
                  <a:pt x="108155" y="1956619"/>
                  <a:pt x="117987" y="1946787"/>
                </a:cubicBezTo>
                <a:cubicBezTo>
                  <a:pt x="126011" y="1922713"/>
                  <a:pt x="132295" y="1899226"/>
                  <a:pt x="147484" y="1877961"/>
                </a:cubicBezTo>
                <a:cubicBezTo>
                  <a:pt x="155566" y="1866646"/>
                  <a:pt x="168078" y="1859146"/>
                  <a:pt x="176980" y="1848464"/>
                </a:cubicBezTo>
                <a:cubicBezTo>
                  <a:pt x="224901" y="1790959"/>
                  <a:pt x="160613" y="1845992"/>
                  <a:pt x="235974" y="1789471"/>
                </a:cubicBezTo>
                <a:cubicBezTo>
                  <a:pt x="239251" y="1779639"/>
                  <a:pt x="244980" y="1770305"/>
                  <a:pt x="245806" y="1759974"/>
                </a:cubicBezTo>
                <a:cubicBezTo>
                  <a:pt x="251562" y="1688026"/>
                  <a:pt x="241483" y="1614440"/>
                  <a:pt x="255638" y="1543664"/>
                </a:cubicBezTo>
                <a:cubicBezTo>
                  <a:pt x="258852" y="1527595"/>
                  <a:pt x="281857" y="1524000"/>
                  <a:pt x="294967" y="1514168"/>
                </a:cubicBezTo>
                <a:cubicBezTo>
                  <a:pt x="351555" y="1372698"/>
                  <a:pt x="262118" y="1585004"/>
                  <a:pt x="363793" y="1396181"/>
                </a:cubicBezTo>
                <a:cubicBezTo>
                  <a:pt x="373620" y="1377930"/>
                  <a:pt x="376903" y="1356852"/>
                  <a:pt x="383458" y="1337187"/>
                </a:cubicBezTo>
                <a:cubicBezTo>
                  <a:pt x="397531" y="1238675"/>
                  <a:pt x="391684" y="1163418"/>
                  <a:pt x="432619" y="1081548"/>
                </a:cubicBezTo>
                <a:cubicBezTo>
                  <a:pt x="437904" y="1070978"/>
                  <a:pt x="445729" y="1061883"/>
                  <a:pt x="452284" y="1052051"/>
                </a:cubicBezTo>
                <a:cubicBezTo>
                  <a:pt x="465300" y="1013004"/>
                  <a:pt x="477504" y="984521"/>
                  <a:pt x="481780" y="943897"/>
                </a:cubicBezTo>
                <a:cubicBezTo>
                  <a:pt x="486596" y="898149"/>
                  <a:pt x="483619" y="851546"/>
                  <a:pt x="491613" y="806245"/>
                </a:cubicBezTo>
                <a:cubicBezTo>
                  <a:pt x="498057" y="769728"/>
                  <a:pt x="563351" y="749145"/>
                  <a:pt x="580103" y="737419"/>
                </a:cubicBezTo>
                <a:cubicBezTo>
                  <a:pt x="591494" y="729445"/>
                  <a:pt x="598838" y="716727"/>
                  <a:pt x="609600" y="707922"/>
                </a:cubicBezTo>
                <a:cubicBezTo>
                  <a:pt x="656603" y="669465"/>
                  <a:pt x="747849" y="614109"/>
                  <a:pt x="776748" y="560439"/>
                </a:cubicBezTo>
                <a:lnTo>
                  <a:pt x="845574" y="432619"/>
                </a:lnTo>
                <a:cubicBezTo>
                  <a:pt x="815831" y="283900"/>
                  <a:pt x="830319" y="378236"/>
                  <a:pt x="855406" y="68826"/>
                </a:cubicBezTo>
                <a:cubicBezTo>
                  <a:pt x="860238" y="9229"/>
                  <a:pt x="857196" y="23685"/>
                  <a:pt x="904567" y="0"/>
                </a:cubicBez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The Shiba Inu dog behind the doge meme turns 16 - CNET">
            <a:extLst>
              <a:ext uri="{FF2B5EF4-FFF2-40B4-BE49-F238E27FC236}">
                <a16:creationId xmlns:a16="http://schemas.microsoft.com/office/drawing/2014/main" id="{A9678837-E030-7FC7-5A9D-582C57E95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1577" r="20587" b="645"/>
          <a:stretch>
            <a:fillRect/>
          </a:stretch>
        </p:blipFill>
        <p:spPr bwMode="auto">
          <a:xfrm>
            <a:off x="2966444" y="2882968"/>
            <a:ext cx="2854237" cy="3793135"/>
          </a:xfrm>
          <a:custGeom>
            <a:avLst/>
            <a:gdLst>
              <a:gd name="connsiteX0" fmla="*/ 3573852 w 5045793"/>
              <a:gd name="connsiteY0" fmla="*/ 636885 h 6705600"/>
              <a:gd name="connsiteX1" fmla="*/ 3579341 w 5045793"/>
              <a:gd name="connsiteY1" fmla="*/ 639019 h 6705600"/>
              <a:gd name="connsiteX2" fmla="*/ 3579259 w 5045793"/>
              <a:gd name="connsiteY2" fmla="*/ 639097 h 6705600"/>
              <a:gd name="connsiteX3" fmla="*/ 3573275 w 5045793"/>
              <a:gd name="connsiteY3" fmla="*/ 645082 h 6705600"/>
              <a:gd name="connsiteX4" fmla="*/ 3564385 w 5045793"/>
              <a:gd name="connsiteY4" fmla="*/ 643748 h 6705600"/>
              <a:gd name="connsiteX5" fmla="*/ 3569427 w 5045793"/>
              <a:gd name="connsiteY5" fmla="*/ 639097 h 6705600"/>
              <a:gd name="connsiteX6" fmla="*/ 3573852 w 5045793"/>
              <a:gd name="connsiteY6" fmla="*/ 636885 h 6705600"/>
              <a:gd name="connsiteX7" fmla="*/ 2379724 w 5045793"/>
              <a:gd name="connsiteY7" fmla="*/ 0 h 6705600"/>
              <a:gd name="connsiteX8" fmla="*/ 2448550 w 5045793"/>
              <a:gd name="connsiteY8" fmla="*/ 29497 h 6705600"/>
              <a:gd name="connsiteX9" fmla="*/ 2537040 w 5045793"/>
              <a:gd name="connsiteY9" fmla="*/ 58993 h 6705600"/>
              <a:gd name="connsiteX10" fmla="*/ 2586201 w 5045793"/>
              <a:gd name="connsiteY10" fmla="*/ 98322 h 6705600"/>
              <a:gd name="connsiteX11" fmla="*/ 2615698 w 5045793"/>
              <a:gd name="connsiteY11" fmla="*/ 117987 h 6705600"/>
              <a:gd name="connsiteX12" fmla="*/ 2753350 w 5045793"/>
              <a:gd name="connsiteY12" fmla="*/ 285135 h 6705600"/>
              <a:gd name="connsiteX13" fmla="*/ 2763182 w 5045793"/>
              <a:gd name="connsiteY13" fmla="*/ 314632 h 6705600"/>
              <a:gd name="connsiteX14" fmla="*/ 2851672 w 5045793"/>
              <a:gd name="connsiteY14" fmla="*/ 403122 h 6705600"/>
              <a:gd name="connsiteX15" fmla="*/ 2969659 w 5045793"/>
              <a:gd name="connsiteY15" fmla="*/ 540774 h 6705600"/>
              <a:gd name="connsiteX16" fmla="*/ 3313788 w 5045793"/>
              <a:gd name="connsiteY16" fmla="*/ 599768 h 6705600"/>
              <a:gd name="connsiteX17" fmla="*/ 3343285 w 5045793"/>
              <a:gd name="connsiteY17" fmla="*/ 609600 h 6705600"/>
              <a:gd name="connsiteX18" fmla="*/ 3402279 w 5045793"/>
              <a:gd name="connsiteY18" fmla="*/ 619432 h 6705600"/>
              <a:gd name="connsiteX19" fmla="*/ 3564385 w 5045793"/>
              <a:gd name="connsiteY19" fmla="*/ 643748 h 6705600"/>
              <a:gd name="connsiteX20" fmla="*/ 3559343 w 5045793"/>
              <a:gd name="connsiteY20" fmla="*/ 648399 h 6705600"/>
              <a:gd name="connsiteX21" fmla="*/ 3539930 w 5045793"/>
              <a:gd name="connsiteY21" fmla="*/ 668593 h 6705600"/>
              <a:gd name="connsiteX22" fmla="*/ 3560824 w 5045793"/>
              <a:gd name="connsiteY22" fmla="*/ 657532 h 6705600"/>
              <a:gd name="connsiteX23" fmla="*/ 3573275 w 5045793"/>
              <a:gd name="connsiteY23" fmla="*/ 645082 h 6705600"/>
              <a:gd name="connsiteX24" fmla="*/ 3598924 w 5045793"/>
              <a:gd name="connsiteY24" fmla="*/ 648929 h 6705600"/>
              <a:gd name="connsiteX25" fmla="*/ 3582148 w 5045793"/>
              <a:gd name="connsiteY25" fmla="*/ 640111 h 6705600"/>
              <a:gd name="connsiteX26" fmla="*/ 3579341 w 5045793"/>
              <a:gd name="connsiteY26" fmla="*/ 639019 h 6705600"/>
              <a:gd name="connsiteX27" fmla="*/ 3614437 w 5045793"/>
              <a:gd name="connsiteY27" fmla="*/ 605605 h 6705600"/>
              <a:gd name="connsiteX28" fmla="*/ 3648085 w 5045793"/>
              <a:gd name="connsiteY28" fmla="*/ 570271 h 6705600"/>
              <a:gd name="connsiteX29" fmla="*/ 3746408 w 5045793"/>
              <a:gd name="connsiteY29" fmla="*/ 481780 h 6705600"/>
              <a:gd name="connsiteX30" fmla="*/ 3766072 w 5045793"/>
              <a:gd name="connsiteY30" fmla="*/ 442451 h 6705600"/>
              <a:gd name="connsiteX31" fmla="*/ 3844730 w 5045793"/>
              <a:gd name="connsiteY31" fmla="*/ 353961 h 6705600"/>
              <a:gd name="connsiteX32" fmla="*/ 3893892 w 5045793"/>
              <a:gd name="connsiteY32" fmla="*/ 285135 h 6705600"/>
              <a:gd name="connsiteX33" fmla="*/ 3943053 w 5045793"/>
              <a:gd name="connsiteY33" fmla="*/ 245806 h 6705600"/>
              <a:gd name="connsiteX34" fmla="*/ 4129866 w 5045793"/>
              <a:gd name="connsiteY34" fmla="*/ 157316 h 6705600"/>
              <a:gd name="connsiteX35" fmla="*/ 4375672 w 5045793"/>
              <a:gd name="connsiteY35" fmla="*/ 137651 h 6705600"/>
              <a:gd name="connsiteX36" fmla="*/ 4444498 w 5045793"/>
              <a:gd name="connsiteY36" fmla="*/ 167148 h 6705600"/>
              <a:gd name="connsiteX37" fmla="*/ 4532988 w 5045793"/>
              <a:gd name="connsiteY37" fmla="*/ 265471 h 6705600"/>
              <a:gd name="connsiteX38" fmla="*/ 4552653 w 5045793"/>
              <a:gd name="connsiteY38" fmla="*/ 314632 h 6705600"/>
              <a:gd name="connsiteX39" fmla="*/ 4601814 w 5045793"/>
              <a:gd name="connsiteY39" fmla="*/ 383458 h 6705600"/>
              <a:gd name="connsiteX40" fmla="*/ 4670640 w 5045793"/>
              <a:gd name="connsiteY40" fmla="*/ 580103 h 6705600"/>
              <a:gd name="connsiteX41" fmla="*/ 4680472 w 5045793"/>
              <a:gd name="connsiteY41" fmla="*/ 1140542 h 6705600"/>
              <a:gd name="connsiteX42" fmla="*/ 4660808 w 5045793"/>
              <a:gd name="connsiteY42" fmla="*/ 1474839 h 6705600"/>
              <a:gd name="connsiteX43" fmla="*/ 4709969 w 5045793"/>
              <a:gd name="connsiteY43" fmla="*/ 1612490 h 6705600"/>
              <a:gd name="connsiteX44" fmla="*/ 4719801 w 5045793"/>
              <a:gd name="connsiteY44" fmla="*/ 1681316 h 6705600"/>
              <a:gd name="connsiteX45" fmla="*/ 4739466 w 5045793"/>
              <a:gd name="connsiteY45" fmla="*/ 1818968 h 6705600"/>
              <a:gd name="connsiteX46" fmla="*/ 4759130 w 5045793"/>
              <a:gd name="connsiteY46" fmla="*/ 1887793 h 6705600"/>
              <a:gd name="connsiteX47" fmla="*/ 4778795 w 5045793"/>
              <a:gd name="connsiteY47" fmla="*/ 1966451 h 6705600"/>
              <a:gd name="connsiteX48" fmla="*/ 4847621 w 5045793"/>
              <a:gd name="connsiteY48" fmla="*/ 2143432 h 6705600"/>
              <a:gd name="connsiteX49" fmla="*/ 4896782 w 5045793"/>
              <a:gd name="connsiteY49" fmla="*/ 2251587 h 6705600"/>
              <a:gd name="connsiteX50" fmla="*/ 4926279 w 5045793"/>
              <a:gd name="connsiteY50" fmla="*/ 2340077 h 6705600"/>
              <a:gd name="connsiteX51" fmla="*/ 5034434 w 5045793"/>
              <a:gd name="connsiteY51" fmla="*/ 2615380 h 6705600"/>
              <a:gd name="connsiteX52" fmla="*/ 5024601 w 5045793"/>
              <a:gd name="connsiteY52" fmla="*/ 4345858 h 6705600"/>
              <a:gd name="connsiteX53" fmla="*/ 5034434 w 5045793"/>
              <a:gd name="connsiteY53" fmla="*/ 4748980 h 6705600"/>
              <a:gd name="connsiteX54" fmla="*/ 4995105 w 5045793"/>
              <a:gd name="connsiteY54" fmla="*/ 4807974 h 6705600"/>
              <a:gd name="connsiteX55" fmla="*/ 4975440 w 5045793"/>
              <a:gd name="connsiteY55" fmla="*/ 4857135 h 6705600"/>
              <a:gd name="connsiteX56" fmla="*/ 4926279 w 5045793"/>
              <a:gd name="connsiteY56" fmla="*/ 4935793 h 6705600"/>
              <a:gd name="connsiteX57" fmla="*/ 4847621 w 5045793"/>
              <a:gd name="connsiteY57" fmla="*/ 4975122 h 6705600"/>
              <a:gd name="connsiteX58" fmla="*/ 4739466 w 5045793"/>
              <a:gd name="connsiteY58" fmla="*/ 5073445 h 6705600"/>
              <a:gd name="connsiteX59" fmla="*/ 4690305 w 5045793"/>
              <a:gd name="connsiteY59" fmla="*/ 5093110 h 6705600"/>
              <a:gd name="connsiteX60" fmla="*/ 4395337 w 5045793"/>
              <a:gd name="connsiteY60" fmla="*/ 5112774 h 6705600"/>
              <a:gd name="connsiteX61" fmla="*/ 4365840 w 5045793"/>
              <a:gd name="connsiteY61" fmla="*/ 5122606 h 6705600"/>
              <a:gd name="connsiteX62" fmla="*/ 4316679 w 5045793"/>
              <a:gd name="connsiteY62" fmla="*/ 5142271 h 6705600"/>
              <a:gd name="connsiteX63" fmla="*/ 4277350 w 5045793"/>
              <a:gd name="connsiteY63" fmla="*/ 5161935 h 6705600"/>
              <a:gd name="connsiteX64" fmla="*/ 4198692 w 5045793"/>
              <a:gd name="connsiteY64" fmla="*/ 5230761 h 6705600"/>
              <a:gd name="connsiteX65" fmla="*/ 4120034 w 5045793"/>
              <a:gd name="connsiteY65" fmla="*/ 5368413 h 6705600"/>
              <a:gd name="connsiteX66" fmla="*/ 4188859 w 5045793"/>
              <a:gd name="connsiteY66" fmla="*/ 5447071 h 6705600"/>
              <a:gd name="connsiteX67" fmla="*/ 4238021 w 5045793"/>
              <a:gd name="connsiteY67" fmla="*/ 5496232 h 6705600"/>
              <a:gd name="connsiteX68" fmla="*/ 4267518 w 5045793"/>
              <a:gd name="connsiteY68" fmla="*/ 5535561 h 6705600"/>
              <a:gd name="connsiteX69" fmla="*/ 4336343 w 5045793"/>
              <a:gd name="connsiteY69" fmla="*/ 5653548 h 6705600"/>
              <a:gd name="connsiteX70" fmla="*/ 4562485 w 5045793"/>
              <a:gd name="connsiteY70" fmla="*/ 5692877 h 6705600"/>
              <a:gd name="connsiteX71" fmla="*/ 4670640 w 5045793"/>
              <a:gd name="connsiteY71" fmla="*/ 5742039 h 6705600"/>
              <a:gd name="connsiteX72" fmla="*/ 4729634 w 5045793"/>
              <a:gd name="connsiteY72" fmla="*/ 5830529 h 6705600"/>
              <a:gd name="connsiteX73" fmla="*/ 4749298 w 5045793"/>
              <a:gd name="connsiteY73" fmla="*/ 6174658 h 6705600"/>
              <a:gd name="connsiteX74" fmla="*/ 4729634 w 5045793"/>
              <a:gd name="connsiteY74" fmla="*/ 6322142 h 6705600"/>
              <a:gd name="connsiteX75" fmla="*/ 4719801 w 5045793"/>
              <a:gd name="connsiteY75" fmla="*/ 6420464 h 6705600"/>
              <a:gd name="connsiteX76" fmla="*/ 4405169 w 5045793"/>
              <a:gd name="connsiteY76" fmla="*/ 6430297 h 6705600"/>
              <a:gd name="connsiteX77" fmla="*/ 4346176 w 5045793"/>
              <a:gd name="connsiteY77" fmla="*/ 6410632 h 6705600"/>
              <a:gd name="connsiteX78" fmla="*/ 3834898 w 5045793"/>
              <a:gd name="connsiteY78" fmla="*/ 6390968 h 6705600"/>
              <a:gd name="connsiteX79" fmla="*/ 3716911 w 5045793"/>
              <a:gd name="connsiteY79" fmla="*/ 6430297 h 6705600"/>
              <a:gd name="connsiteX80" fmla="*/ 3667750 w 5045793"/>
              <a:gd name="connsiteY80" fmla="*/ 6558116 h 6705600"/>
              <a:gd name="connsiteX81" fmla="*/ 3628421 w 5045793"/>
              <a:gd name="connsiteY81" fmla="*/ 6617110 h 6705600"/>
              <a:gd name="connsiteX82" fmla="*/ 3580851 w 5045793"/>
              <a:gd name="connsiteY82" fmla="*/ 6635738 h 6705600"/>
              <a:gd name="connsiteX83" fmla="*/ 3573341 w 5045793"/>
              <a:gd name="connsiteY83" fmla="*/ 6638457 h 6705600"/>
              <a:gd name="connsiteX84" fmla="*/ 3568874 w 5045793"/>
              <a:gd name="connsiteY84" fmla="*/ 6639594 h 6705600"/>
              <a:gd name="connsiteX85" fmla="*/ 3560397 w 5045793"/>
              <a:gd name="connsiteY85" fmla="*/ 6643142 h 6705600"/>
              <a:gd name="connsiteX86" fmla="*/ 3573341 w 5045793"/>
              <a:gd name="connsiteY86" fmla="*/ 6638457 h 6705600"/>
              <a:gd name="connsiteX87" fmla="*/ 3581821 w 5045793"/>
              <a:gd name="connsiteY87" fmla="*/ 6636298 h 6705600"/>
              <a:gd name="connsiteX88" fmla="*/ 3559595 w 5045793"/>
              <a:gd name="connsiteY88" fmla="*/ 6666271 h 6705600"/>
              <a:gd name="connsiteX89" fmla="*/ 3510434 w 5045793"/>
              <a:gd name="connsiteY89" fmla="*/ 6685935 h 6705600"/>
              <a:gd name="connsiteX90" fmla="*/ 3166305 w 5045793"/>
              <a:gd name="connsiteY90" fmla="*/ 6705600 h 6705600"/>
              <a:gd name="connsiteX91" fmla="*/ 3107311 w 5045793"/>
              <a:gd name="connsiteY91" fmla="*/ 6695768 h 6705600"/>
              <a:gd name="connsiteX92" fmla="*/ 2989324 w 5045793"/>
              <a:gd name="connsiteY92" fmla="*/ 6656439 h 6705600"/>
              <a:gd name="connsiteX93" fmla="*/ 2419053 w 5045793"/>
              <a:gd name="connsiteY93" fmla="*/ 6587613 h 6705600"/>
              <a:gd name="connsiteX94" fmla="*/ 2301066 w 5045793"/>
              <a:gd name="connsiteY94" fmla="*/ 6489290 h 6705600"/>
              <a:gd name="connsiteX95" fmla="*/ 2183079 w 5045793"/>
              <a:gd name="connsiteY95" fmla="*/ 6390968 h 6705600"/>
              <a:gd name="connsiteX96" fmla="*/ 2094588 w 5045793"/>
              <a:gd name="connsiteY96" fmla="*/ 6302477 h 6705600"/>
              <a:gd name="connsiteX97" fmla="*/ 2065092 w 5045793"/>
              <a:gd name="connsiteY97" fmla="*/ 6282813 h 6705600"/>
              <a:gd name="connsiteX98" fmla="*/ 1878279 w 5045793"/>
              <a:gd name="connsiteY98" fmla="*/ 6213987 h 6705600"/>
              <a:gd name="connsiteX99" fmla="*/ 1789788 w 5045793"/>
              <a:gd name="connsiteY99" fmla="*/ 6164826 h 6705600"/>
              <a:gd name="connsiteX100" fmla="*/ 1711130 w 5045793"/>
              <a:gd name="connsiteY100" fmla="*/ 6145161 h 6705600"/>
              <a:gd name="connsiteX101" fmla="*/ 1671801 w 5045793"/>
              <a:gd name="connsiteY101" fmla="*/ 6115664 h 6705600"/>
              <a:gd name="connsiteX102" fmla="*/ 1465324 w 5045793"/>
              <a:gd name="connsiteY102" fmla="*/ 6027174 h 6705600"/>
              <a:gd name="connsiteX103" fmla="*/ 1150692 w 5045793"/>
              <a:gd name="connsiteY103" fmla="*/ 5968180 h 6705600"/>
              <a:gd name="connsiteX104" fmla="*/ 1101530 w 5045793"/>
              <a:gd name="connsiteY104" fmla="*/ 5909187 h 6705600"/>
              <a:gd name="connsiteX105" fmla="*/ 1062201 w 5045793"/>
              <a:gd name="connsiteY105" fmla="*/ 5869858 h 6705600"/>
              <a:gd name="connsiteX106" fmla="*/ 954047 w 5045793"/>
              <a:gd name="connsiteY106" fmla="*/ 5781368 h 6705600"/>
              <a:gd name="connsiteX107" fmla="*/ 924550 w 5045793"/>
              <a:gd name="connsiteY107" fmla="*/ 5742039 h 6705600"/>
              <a:gd name="connsiteX108" fmla="*/ 845892 w 5045793"/>
              <a:gd name="connsiteY108" fmla="*/ 5683045 h 6705600"/>
              <a:gd name="connsiteX109" fmla="*/ 767234 w 5045793"/>
              <a:gd name="connsiteY109" fmla="*/ 5653548 h 6705600"/>
              <a:gd name="connsiteX110" fmla="*/ 698408 w 5045793"/>
              <a:gd name="connsiteY110" fmla="*/ 5633884 h 6705600"/>
              <a:gd name="connsiteX111" fmla="*/ 668911 w 5045793"/>
              <a:gd name="connsiteY111" fmla="*/ 5604387 h 6705600"/>
              <a:gd name="connsiteX112" fmla="*/ 541092 w 5045793"/>
              <a:gd name="connsiteY112" fmla="*/ 5545393 h 6705600"/>
              <a:gd name="connsiteX113" fmla="*/ 482098 w 5045793"/>
              <a:gd name="connsiteY113" fmla="*/ 5515897 h 6705600"/>
              <a:gd name="connsiteX114" fmla="*/ 364111 w 5045793"/>
              <a:gd name="connsiteY114" fmla="*/ 5456903 h 6705600"/>
              <a:gd name="connsiteX115" fmla="*/ 344447 w 5045793"/>
              <a:gd name="connsiteY115" fmla="*/ 5427406 h 6705600"/>
              <a:gd name="connsiteX116" fmla="*/ 265788 w 5045793"/>
              <a:gd name="connsiteY116" fmla="*/ 5368413 h 6705600"/>
              <a:gd name="connsiteX117" fmla="*/ 226459 w 5045793"/>
              <a:gd name="connsiteY117" fmla="*/ 5319251 h 6705600"/>
              <a:gd name="connsiteX118" fmla="*/ 147801 w 5045793"/>
              <a:gd name="connsiteY118" fmla="*/ 5240593 h 6705600"/>
              <a:gd name="connsiteX119" fmla="*/ 29814 w 5045793"/>
              <a:gd name="connsiteY119" fmla="*/ 5181600 h 6705600"/>
              <a:gd name="connsiteX120" fmla="*/ 19982 w 5045793"/>
              <a:gd name="connsiteY120" fmla="*/ 5093110 h 6705600"/>
              <a:gd name="connsiteX121" fmla="*/ 78976 w 5045793"/>
              <a:gd name="connsiteY121" fmla="*/ 5034116 h 6705600"/>
              <a:gd name="connsiteX122" fmla="*/ 167466 w 5045793"/>
              <a:gd name="connsiteY122" fmla="*/ 4975122 h 6705600"/>
              <a:gd name="connsiteX123" fmla="*/ 236292 w 5045793"/>
              <a:gd name="connsiteY123" fmla="*/ 4906297 h 6705600"/>
              <a:gd name="connsiteX124" fmla="*/ 285453 w 5045793"/>
              <a:gd name="connsiteY124" fmla="*/ 4876800 h 6705600"/>
              <a:gd name="connsiteX125" fmla="*/ 344447 w 5045793"/>
              <a:gd name="connsiteY125" fmla="*/ 4807974 h 6705600"/>
              <a:gd name="connsiteX126" fmla="*/ 403440 w 5045793"/>
              <a:gd name="connsiteY126" fmla="*/ 4758813 h 6705600"/>
              <a:gd name="connsiteX127" fmla="*/ 462434 w 5045793"/>
              <a:gd name="connsiteY127" fmla="*/ 4739148 h 6705600"/>
              <a:gd name="connsiteX128" fmla="*/ 491930 w 5045793"/>
              <a:gd name="connsiteY128" fmla="*/ 4709651 h 6705600"/>
              <a:gd name="connsiteX129" fmla="*/ 649247 w 5045793"/>
              <a:gd name="connsiteY129" fmla="*/ 4689987 h 6705600"/>
              <a:gd name="connsiteX130" fmla="*/ 698408 w 5045793"/>
              <a:gd name="connsiteY130" fmla="*/ 4660490 h 6705600"/>
              <a:gd name="connsiteX131" fmla="*/ 678743 w 5045793"/>
              <a:gd name="connsiteY131" fmla="*/ 4591664 h 6705600"/>
              <a:gd name="connsiteX132" fmla="*/ 639414 w 5045793"/>
              <a:gd name="connsiteY132" fmla="*/ 4444180 h 6705600"/>
              <a:gd name="connsiteX133" fmla="*/ 688576 w 5045793"/>
              <a:gd name="connsiteY133" fmla="*/ 4365522 h 6705600"/>
              <a:gd name="connsiteX134" fmla="*/ 718072 w 5045793"/>
              <a:gd name="connsiteY134" fmla="*/ 4306529 h 6705600"/>
              <a:gd name="connsiteX135" fmla="*/ 757401 w 5045793"/>
              <a:gd name="connsiteY135" fmla="*/ 4267200 h 6705600"/>
              <a:gd name="connsiteX136" fmla="*/ 826227 w 5045793"/>
              <a:gd name="connsiteY136" fmla="*/ 4178710 h 6705600"/>
              <a:gd name="connsiteX137" fmla="*/ 855724 w 5045793"/>
              <a:gd name="connsiteY137" fmla="*/ 4159045 h 6705600"/>
              <a:gd name="connsiteX138" fmla="*/ 973711 w 5045793"/>
              <a:gd name="connsiteY138" fmla="*/ 4109884 h 6705600"/>
              <a:gd name="connsiteX139" fmla="*/ 1022872 w 5045793"/>
              <a:gd name="connsiteY139" fmla="*/ 4080387 h 6705600"/>
              <a:gd name="connsiteX140" fmla="*/ 1150692 w 5045793"/>
              <a:gd name="connsiteY140" fmla="*/ 4060722 h 6705600"/>
              <a:gd name="connsiteX141" fmla="*/ 1229350 w 5045793"/>
              <a:gd name="connsiteY141" fmla="*/ 4041058 h 6705600"/>
              <a:gd name="connsiteX142" fmla="*/ 1239182 w 5045793"/>
              <a:gd name="connsiteY142" fmla="*/ 3972232 h 6705600"/>
              <a:gd name="connsiteX143" fmla="*/ 1347337 w 5045793"/>
              <a:gd name="connsiteY143" fmla="*/ 3628103 h 6705600"/>
              <a:gd name="connsiteX144" fmla="*/ 1396498 w 5045793"/>
              <a:gd name="connsiteY144" fmla="*/ 3549445 h 6705600"/>
              <a:gd name="connsiteX145" fmla="*/ 1416163 w 5045793"/>
              <a:gd name="connsiteY145" fmla="*/ 3510116 h 6705600"/>
              <a:gd name="connsiteX146" fmla="*/ 1416163 w 5045793"/>
              <a:gd name="connsiteY146" fmla="*/ 3116826 h 6705600"/>
              <a:gd name="connsiteX147" fmla="*/ 1435827 w 5045793"/>
              <a:gd name="connsiteY147" fmla="*/ 3008671 h 6705600"/>
              <a:gd name="connsiteX148" fmla="*/ 1406330 w 5045793"/>
              <a:gd name="connsiteY148" fmla="*/ 2831690 h 6705600"/>
              <a:gd name="connsiteX149" fmla="*/ 1367001 w 5045793"/>
              <a:gd name="connsiteY149" fmla="*/ 2782529 h 6705600"/>
              <a:gd name="connsiteX150" fmla="*/ 1317840 w 5045793"/>
              <a:gd name="connsiteY150" fmla="*/ 2703871 h 6705600"/>
              <a:gd name="connsiteX151" fmla="*/ 1278511 w 5045793"/>
              <a:gd name="connsiteY151" fmla="*/ 2202426 h 6705600"/>
              <a:gd name="connsiteX152" fmla="*/ 1298176 w 5045793"/>
              <a:gd name="connsiteY152" fmla="*/ 2094271 h 6705600"/>
              <a:gd name="connsiteX153" fmla="*/ 1327672 w 5045793"/>
              <a:gd name="connsiteY153" fmla="*/ 1986116 h 6705600"/>
              <a:gd name="connsiteX154" fmla="*/ 1367001 w 5045793"/>
              <a:gd name="connsiteY154" fmla="*/ 1897626 h 6705600"/>
              <a:gd name="connsiteX155" fmla="*/ 1455492 w 5045793"/>
              <a:gd name="connsiteY155" fmla="*/ 1789471 h 6705600"/>
              <a:gd name="connsiteX156" fmla="*/ 1504653 w 5045793"/>
              <a:gd name="connsiteY156" fmla="*/ 1740310 h 6705600"/>
              <a:gd name="connsiteX157" fmla="*/ 1524318 w 5045793"/>
              <a:gd name="connsiteY157" fmla="*/ 1494503 h 6705600"/>
              <a:gd name="connsiteX158" fmla="*/ 1475156 w 5045793"/>
              <a:gd name="connsiteY158" fmla="*/ 1435510 h 6705600"/>
              <a:gd name="connsiteX159" fmla="*/ 1484988 w 5045793"/>
              <a:gd name="connsiteY159" fmla="*/ 1268361 h 6705600"/>
              <a:gd name="connsiteX160" fmla="*/ 1514485 w 5045793"/>
              <a:gd name="connsiteY160" fmla="*/ 1229032 h 6705600"/>
              <a:gd name="connsiteX161" fmla="*/ 1593143 w 5045793"/>
              <a:gd name="connsiteY161" fmla="*/ 1061884 h 6705600"/>
              <a:gd name="connsiteX162" fmla="*/ 1622640 w 5045793"/>
              <a:gd name="connsiteY162" fmla="*/ 1032387 h 6705600"/>
              <a:gd name="connsiteX163" fmla="*/ 1652137 w 5045793"/>
              <a:gd name="connsiteY163" fmla="*/ 993058 h 6705600"/>
              <a:gd name="connsiteX164" fmla="*/ 1730795 w 5045793"/>
              <a:gd name="connsiteY164" fmla="*/ 943897 h 6705600"/>
              <a:gd name="connsiteX165" fmla="*/ 1829118 w 5045793"/>
              <a:gd name="connsiteY165" fmla="*/ 894735 h 6705600"/>
              <a:gd name="connsiteX166" fmla="*/ 1888111 w 5045793"/>
              <a:gd name="connsiteY166" fmla="*/ 875071 h 6705600"/>
              <a:gd name="connsiteX167" fmla="*/ 2065092 w 5045793"/>
              <a:gd name="connsiteY167" fmla="*/ 855406 h 6705600"/>
              <a:gd name="connsiteX168" fmla="*/ 2124085 w 5045793"/>
              <a:gd name="connsiteY168" fmla="*/ 845574 h 6705600"/>
              <a:gd name="connsiteX169" fmla="*/ 2163414 w 5045793"/>
              <a:gd name="connsiteY169" fmla="*/ 806245 h 6705600"/>
              <a:gd name="connsiteX170" fmla="*/ 2242072 w 5045793"/>
              <a:gd name="connsiteY170" fmla="*/ 737419 h 6705600"/>
              <a:gd name="connsiteX171" fmla="*/ 2251905 w 5045793"/>
              <a:gd name="connsiteY171" fmla="*/ 658761 h 6705600"/>
              <a:gd name="connsiteX172" fmla="*/ 2242072 w 5045793"/>
              <a:gd name="connsiteY172" fmla="*/ 98322 h 6705600"/>
              <a:gd name="connsiteX173" fmla="*/ 2261737 w 5045793"/>
              <a:gd name="connsiteY173" fmla="*/ 58993 h 6705600"/>
              <a:gd name="connsiteX174" fmla="*/ 2379724 w 5045793"/>
              <a:gd name="connsiteY174" fmla="*/ 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5045793" h="6705600">
                <a:moveTo>
                  <a:pt x="3573852" y="636885"/>
                </a:moveTo>
                <a:lnTo>
                  <a:pt x="3579341" y="639019"/>
                </a:lnTo>
                <a:lnTo>
                  <a:pt x="3579259" y="639097"/>
                </a:lnTo>
                <a:lnTo>
                  <a:pt x="3573275" y="645082"/>
                </a:lnTo>
                <a:lnTo>
                  <a:pt x="3564385" y="643748"/>
                </a:lnTo>
                <a:lnTo>
                  <a:pt x="3569427" y="639097"/>
                </a:lnTo>
                <a:cubicBezTo>
                  <a:pt x="3570411" y="637786"/>
                  <a:pt x="3570411" y="636147"/>
                  <a:pt x="3573852" y="636885"/>
                </a:cubicBezTo>
                <a:close/>
                <a:moveTo>
                  <a:pt x="2379724" y="0"/>
                </a:moveTo>
                <a:cubicBezTo>
                  <a:pt x="2402666" y="9832"/>
                  <a:pt x="2425179" y="20733"/>
                  <a:pt x="2448550" y="29497"/>
                </a:cubicBezTo>
                <a:cubicBezTo>
                  <a:pt x="2477663" y="40414"/>
                  <a:pt x="2509230" y="45088"/>
                  <a:pt x="2537040" y="58993"/>
                </a:cubicBezTo>
                <a:cubicBezTo>
                  <a:pt x="2555810" y="68378"/>
                  <a:pt x="2569413" y="85731"/>
                  <a:pt x="2586201" y="98322"/>
                </a:cubicBezTo>
                <a:cubicBezTo>
                  <a:pt x="2595655" y="105412"/>
                  <a:pt x="2605866" y="111432"/>
                  <a:pt x="2615698" y="117987"/>
                </a:cubicBezTo>
                <a:cubicBezTo>
                  <a:pt x="2682953" y="162825"/>
                  <a:pt x="2719387" y="217209"/>
                  <a:pt x="2753350" y="285135"/>
                </a:cubicBezTo>
                <a:cubicBezTo>
                  <a:pt x="2757985" y="294405"/>
                  <a:pt x="2759905" y="304800"/>
                  <a:pt x="2763182" y="314632"/>
                </a:cubicBezTo>
                <a:cubicBezTo>
                  <a:pt x="2857407" y="390013"/>
                  <a:pt x="2770556" y="314632"/>
                  <a:pt x="2851672" y="403122"/>
                </a:cubicBezTo>
                <a:cubicBezTo>
                  <a:pt x="2966538" y="528430"/>
                  <a:pt x="2878956" y="413789"/>
                  <a:pt x="2969659" y="540774"/>
                </a:cubicBezTo>
                <a:cubicBezTo>
                  <a:pt x="3374098" y="625919"/>
                  <a:pt x="2955544" y="543203"/>
                  <a:pt x="3313788" y="599768"/>
                </a:cubicBezTo>
                <a:cubicBezTo>
                  <a:pt x="3324025" y="601384"/>
                  <a:pt x="3333168" y="607352"/>
                  <a:pt x="3343285" y="609600"/>
                </a:cubicBezTo>
                <a:cubicBezTo>
                  <a:pt x="3362746" y="613925"/>
                  <a:pt x="3382575" y="616401"/>
                  <a:pt x="3402279" y="619432"/>
                </a:cubicBezTo>
                <a:lnTo>
                  <a:pt x="3564385" y="643748"/>
                </a:lnTo>
                <a:lnTo>
                  <a:pt x="3559343" y="648399"/>
                </a:lnTo>
                <a:cubicBezTo>
                  <a:pt x="3546615" y="658259"/>
                  <a:pt x="3529501" y="668593"/>
                  <a:pt x="3539930" y="668593"/>
                </a:cubicBezTo>
                <a:cubicBezTo>
                  <a:pt x="3548124" y="668593"/>
                  <a:pt x="3554678" y="663677"/>
                  <a:pt x="3560824" y="657532"/>
                </a:cubicBezTo>
                <a:lnTo>
                  <a:pt x="3573275" y="645082"/>
                </a:lnTo>
                <a:lnTo>
                  <a:pt x="3598924" y="648929"/>
                </a:lnTo>
                <a:cubicBezTo>
                  <a:pt x="3591550" y="644832"/>
                  <a:pt x="3586142" y="642006"/>
                  <a:pt x="3582148" y="640111"/>
                </a:cubicBezTo>
                <a:lnTo>
                  <a:pt x="3579341" y="639019"/>
                </a:lnTo>
                <a:lnTo>
                  <a:pt x="3614437" y="605605"/>
                </a:lnTo>
                <a:cubicBezTo>
                  <a:pt x="3625409" y="593573"/>
                  <a:pt x="3636127" y="581233"/>
                  <a:pt x="3648085" y="570271"/>
                </a:cubicBezTo>
                <a:cubicBezTo>
                  <a:pt x="3691740" y="530254"/>
                  <a:pt x="3708473" y="530554"/>
                  <a:pt x="3746408" y="481780"/>
                </a:cubicBezTo>
                <a:cubicBezTo>
                  <a:pt x="3755406" y="470210"/>
                  <a:pt x="3759517" y="455561"/>
                  <a:pt x="3766072" y="442451"/>
                </a:cubicBezTo>
                <a:cubicBezTo>
                  <a:pt x="3808996" y="399527"/>
                  <a:pt x="3806547" y="404872"/>
                  <a:pt x="3844730" y="353961"/>
                </a:cubicBezTo>
                <a:cubicBezTo>
                  <a:pt x="3861646" y="331406"/>
                  <a:pt x="3874927" y="305997"/>
                  <a:pt x="3893892" y="285135"/>
                </a:cubicBezTo>
                <a:cubicBezTo>
                  <a:pt x="3908008" y="269607"/>
                  <a:pt x="3926081" y="258149"/>
                  <a:pt x="3943053" y="245806"/>
                </a:cubicBezTo>
                <a:cubicBezTo>
                  <a:pt x="4000571" y="203975"/>
                  <a:pt x="4056202" y="170886"/>
                  <a:pt x="4129866" y="157316"/>
                </a:cubicBezTo>
                <a:cubicBezTo>
                  <a:pt x="4210703" y="142425"/>
                  <a:pt x="4293737" y="144206"/>
                  <a:pt x="4375672" y="137651"/>
                </a:cubicBezTo>
                <a:cubicBezTo>
                  <a:pt x="4398614" y="147483"/>
                  <a:pt x="4423730" y="153302"/>
                  <a:pt x="4444498" y="167148"/>
                </a:cubicBezTo>
                <a:cubicBezTo>
                  <a:pt x="4462405" y="179086"/>
                  <a:pt x="4520920" y="245358"/>
                  <a:pt x="4532988" y="265471"/>
                </a:cubicBezTo>
                <a:cubicBezTo>
                  <a:pt x="4542069" y="280605"/>
                  <a:pt x="4543760" y="299387"/>
                  <a:pt x="4552653" y="314632"/>
                </a:cubicBezTo>
                <a:cubicBezTo>
                  <a:pt x="4566859" y="338985"/>
                  <a:pt x="4585427" y="360516"/>
                  <a:pt x="4601814" y="383458"/>
                </a:cubicBezTo>
                <a:cubicBezTo>
                  <a:pt x="4605350" y="388409"/>
                  <a:pt x="4666760" y="543245"/>
                  <a:pt x="4670640" y="580103"/>
                </a:cubicBezTo>
                <a:cubicBezTo>
                  <a:pt x="4697574" y="835981"/>
                  <a:pt x="4692728" y="895422"/>
                  <a:pt x="4680472" y="1140542"/>
                </a:cubicBezTo>
                <a:cubicBezTo>
                  <a:pt x="4674898" y="1252028"/>
                  <a:pt x="4667363" y="1363407"/>
                  <a:pt x="4660808" y="1474839"/>
                </a:cubicBezTo>
                <a:cubicBezTo>
                  <a:pt x="4687329" y="1567664"/>
                  <a:pt x="4671073" y="1521734"/>
                  <a:pt x="4709969" y="1612490"/>
                </a:cubicBezTo>
                <a:cubicBezTo>
                  <a:pt x="4719098" y="1633791"/>
                  <a:pt x="4716524" y="1658374"/>
                  <a:pt x="4719801" y="1681316"/>
                </a:cubicBezTo>
                <a:lnTo>
                  <a:pt x="4739466" y="1818968"/>
                </a:lnTo>
                <a:cubicBezTo>
                  <a:pt x="4746021" y="1841910"/>
                  <a:pt x="4752982" y="1864739"/>
                  <a:pt x="4759130" y="1887793"/>
                </a:cubicBezTo>
                <a:cubicBezTo>
                  <a:pt x="4766094" y="1913907"/>
                  <a:pt x="4767962" y="1941691"/>
                  <a:pt x="4778795" y="1966451"/>
                </a:cubicBezTo>
                <a:cubicBezTo>
                  <a:pt x="4862565" y="2157926"/>
                  <a:pt x="4803629" y="1923477"/>
                  <a:pt x="4847621" y="2143432"/>
                </a:cubicBezTo>
                <a:cubicBezTo>
                  <a:pt x="4864008" y="2179484"/>
                  <a:pt x="4882074" y="2214818"/>
                  <a:pt x="4896782" y="2251587"/>
                </a:cubicBezTo>
                <a:cubicBezTo>
                  <a:pt x="4908329" y="2280455"/>
                  <a:pt x="4914507" y="2311300"/>
                  <a:pt x="4926279" y="2340077"/>
                </a:cubicBezTo>
                <a:cubicBezTo>
                  <a:pt x="5047344" y="2636016"/>
                  <a:pt x="4925866" y="2289683"/>
                  <a:pt x="5034434" y="2615380"/>
                </a:cubicBezTo>
                <a:cubicBezTo>
                  <a:pt x="5031156" y="3192206"/>
                  <a:pt x="5021854" y="3769029"/>
                  <a:pt x="5024601" y="4345858"/>
                </a:cubicBezTo>
                <a:cubicBezTo>
                  <a:pt x="5026926" y="4834195"/>
                  <a:pt x="5063934" y="4542474"/>
                  <a:pt x="5034434" y="4748980"/>
                </a:cubicBezTo>
                <a:cubicBezTo>
                  <a:pt x="5021324" y="4768645"/>
                  <a:pt x="5006422" y="4787226"/>
                  <a:pt x="4995105" y="4807974"/>
                </a:cubicBezTo>
                <a:cubicBezTo>
                  <a:pt x="4986654" y="4823468"/>
                  <a:pt x="4984521" y="4842001"/>
                  <a:pt x="4975440" y="4857135"/>
                </a:cubicBezTo>
                <a:cubicBezTo>
                  <a:pt x="4915324" y="4957328"/>
                  <a:pt x="4949816" y="4865183"/>
                  <a:pt x="4926279" y="4935793"/>
                </a:cubicBezTo>
                <a:cubicBezTo>
                  <a:pt x="4926279" y="4935793"/>
                  <a:pt x="4873356" y="4961085"/>
                  <a:pt x="4847621" y="4975122"/>
                </a:cubicBezTo>
                <a:cubicBezTo>
                  <a:pt x="4791366" y="5005806"/>
                  <a:pt x="4813632" y="5016394"/>
                  <a:pt x="4739466" y="5073445"/>
                </a:cubicBezTo>
                <a:cubicBezTo>
                  <a:pt x="4725477" y="5084206"/>
                  <a:pt x="4706692" y="5086555"/>
                  <a:pt x="4690305" y="5093110"/>
                </a:cubicBezTo>
                <a:cubicBezTo>
                  <a:pt x="4591982" y="5099665"/>
                  <a:pt x="4493473" y="5103853"/>
                  <a:pt x="4395337" y="5112774"/>
                </a:cubicBezTo>
                <a:cubicBezTo>
                  <a:pt x="4385015" y="5113712"/>
                  <a:pt x="4375544" y="5118967"/>
                  <a:pt x="4365840" y="5122606"/>
                </a:cubicBezTo>
                <a:cubicBezTo>
                  <a:pt x="4349314" y="5128803"/>
                  <a:pt x="4332807" y="5135103"/>
                  <a:pt x="4316679" y="5142271"/>
                </a:cubicBezTo>
                <a:cubicBezTo>
                  <a:pt x="4303285" y="5148224"/>
                  <a:pt x="4289779" y="5154167"/>
                  <a:pt x="4277350" y="5161935"/>
                </a:cubicBezTo>
                <a:cubicBezTo>
                  <a:pt x="4251271" y="5178234"/>
                  <a:pt x="4217837" y="5207362"/>
                  <a:pt x="4198692" y="5230761"/>
                </a:cubicBezTo>
                <a:cubicBezTo>
                  <a:pt x="4145208" y="5296130"/>
                  <a:pt x="4151618" y="5294715"/>
                  <a:pt x="4120034" y="5368413"/>
                </a:cubicBezTo>
                <a:cubicBezTo>
                  <a:pt x="4180666" y="5408834"/>
                  <a:pt x="4120032" y="5362949"/>
                  <a:pt x="4188859" y="5447071"/>
                </a:cubicBezTo>
                <a:cubicBezTo>
                  <a:pt x="4203534" y="5465007"/>
                  <a:pt x="4222624" y="5478911"/>
                  <a:pt x="4238021" y="5496232"/>
                </a:cubicBezTo>
                <a:cubicBezTo>
                  <a:pt x="4248908" y="5508480"/>
                  <a:pt x="4258121" y="5522136"/>
                  <a:pt x="4267518" y="5535561"/>
                </a:cubicBezTo>
                <a:cubicBezTo>
                  <a:pt x="4312601" y="5599965"/>
                  <a:pt x="4302270" y="5585400"/>
                  <a:pt x="4336343" y="5653548"/>
                </a:cubicBezTo>
                <a:cubicBezTo>
                  <a:pt x="4636050" y="5686850"/>
                  <a:pt x="4426937" y="5647694"/>
                  <a:pt x="4562485" y="5692877"/>
                </a:cubicBezTo>
                <a:cubicBezTo>
                  <a:pt x="4617645" y="5711264"/>
                  <a:pt x="4609251" y="5691812"/>
                  <a:pt x="4670640" y="5742039"/>
                </a:cubicBezTo>
                <a:cubicBezTo>
                  <a:pt x="4680691" y="5750263"/>
                  <a:pt x="4727428" y="5809016"/>
                  <a:pt x="4729634" y="5830529"/>
                </a:cubicBezTo>
                <a:cubicBezTo>
                  <a:pt x="4741357" y="5944826"/>
                  <a:pt x="4749298" y="6059761"/>
                  <a:pt x="4749298" y="6174658"/>
                </a:cubicBezTo>
                <a:cubicBezTo>
                  <a:pt x="4749298" y="6224254"/>
                  <a:pt x="4735543" y="6272899"/>
                  <a:pt x="4729634" y="6322142"/>
                </a:cubicBezTo>
                <a:cubicBezTo>
                  <a:pt x="4725710" y="6354845"/>
                  <a:pt x="4723079" y="6387690"/>
                  <a:pt x="4719801" y="6420464"/>
                </a:cubicBezTo>
                <a:lnTo>
                  <a:pt x="4405169" y="6430297"/>
                </a:lnTo>
                <a:cubicBezTo>
                  <a:pt x="4384448" y="6429752"/>
                  <a:pt x="4366855" y="6412058"/>
                  <a:pt x="4346176" y="6410632"/>
                </a:cubicBezTo>
                <a:cubicBezTo>
                  <a:pt x="4176028" y="6398898"/>
                  <a:pt x="4005324" y="6397523"/>
                  <a:pt x="3834898" y="6390968"/>
                </a:cubicBezTo>
                <a:cubicBezTo>
                  <a:pt x="3826810" y="6393279"/>
                  <a:pt x="3730744" y="6418193"/>
                  <a:pt x="3716911" y="6430297"/>
                </a:cubicBezTo>
                <a:cubicBezTo>
                  <a:pt x="3677432" y="6464841"/>
                  <a:pt x="3686501" y="6514363"/>
                  <a:pt x="3667750" y="6558116"/>
                </a:cubicBezTo>
                <a:cubicBezTo>
                  <a:pt x="3658440" y="6579839"/>
                  <a:pt x="3641531" y="6597445"/>
                  <a:pt x="3628421" y="6617110"/>
                </a:cubicBezTo>
                <a:cubicBezTo>
                  <a:pt x="3607157" y="6625616"/>
                  <a:pt x="3591744" y="6631612"/>
                  <a:pt x="3580851" y="6635738"/>
                </a:cubicBezTo>
                <a:lnTo>
                  <a:pt x="3573341" y="6638457"/>
                </a:lnTo>
                <a:lnTo>
                  <a:pt x="3568874" y="6639594"/>
                </a:lnTo>
                <a:cubicBezTo>
                  <a:pt x="3560402" y="6642303"/>
                  <a:pt x="3554025" y="6645188"/>
                  <a:pt x="3560397" y="6643142"/>
                </a:cubicBezTo>
                <a:lnTo>
                  <a:pt x="3573341" y="6638457"/>
                </a:lnTo>
                <a:lnTo>
                  <a:pt x="3581821" y="6636298"/>
                </a:lnTo>
                <a:cubicBezTo>
                  <a:pt x="3593675" y="6634410"/>
                  <a:pt x="3598254" y="6638658"/>
                  <a:pt x="3559595" y="6666271"/>
                </a:cubicBezTo>
                <a:cubicBezTo>
                  <a:pt x="3545233" y="6676529"/>
                  <a:pt x="3527996" y="6684179"/>
                  <a:pt x="3510434" y="6685935"/>
                </a:cubicBezTo>
                <a:cubicBezTo>
                  <a:pt x="3396107" y="6697368"/>
                  <a:pt x="3281015" y="6699045"/>
                  <a:pt x="3166305" y="6705600"/>
                </a:cubicBezTo>
                <a:cubicBezTo>
                  <a:pt x="3146640" y="6702323"/>
                  <a:pt x="3126736" y="6700251"/>
                  <a:pt x="3107311" y="6695768"/>
                </a:cubicBezTo>
                <a:cubicBezTo>
                  <a:pt x="3049375" y="6682398"/>
                  <a:pt x="3040030" y="6676721"/>
                  <a:pt x="2989324" y="6656439"/>
                </a:cubicBezTo>
                <a:cubicBezTo>
                  <a:pt x="2574819" y="6632056"/>
                  <a:pt x="2764306" y="6659540"/>
                  <a:pt x="2419053" y="6587613"/>
                </a:cubicBezTo>
                <a:cubicBezTo>
                  <a:pt x="2368934" y="6577172"/>
                  <a:pt x="2339219" y="6523427"/>
                  <a:pt x="2301066" y="6489290"/>
                </a:cubicBezTo>
                <a:cubicBezTo>
                  <a:pt x="2189323" y="6389309"/>
                  <a:pt x="2277381" y="6447548"/>
                  <a:pt x="2183079" y="6390968"/>
                </a:cubicBezTo>
                <a:cubicBezTo>
                  <a:pt x="2147308" y="6369506"/>
                  <a:pt x="2125338" y="6330665"/>
                  <a:pt x="2094588" y="6302477"/>
                </a:cubicBezTo>
                <a:cubicBezTo>
                  <a:pt x="2085877" y="6294492"/>
                  <a:pt x="2076029" y="6287287"/>
                  <a:pt x="2065092" y="6282813"/>
                </a:cubicBezTo>
                <a:cubicBezTo>
                  <a:pt x="2003670" y="6257686"/>
                  <a:pt x="1939276" y="6240128"/>
                  <a:pt x="1878279" y="6213987"/>
                </a:cubicBezTo>
                <a:cubicBezTo>
                  <a:pt x="1847264" y="6200695"/>
                  <a:pt x="1819285" y="6181213"/>
                  <a:pt x="1789788" y="6164826"/>
                </a:cubicBezTo>
                <a:cubicBezTo>
                  <a:pt x="1763569" y="6158271"/>
                  <a:pt x="1736077" y="6155556"/>
                  <a:pt x="1711130" y="6145161"/>
                </a:cubicBezTo>
                <a:cubicBezTo>
                  <a:pt x="1696003" y="6138858"/>
                  <a:pt x="1686814" y="6122232"/>
                  <a:pt x="1671801" y="6115664"/>
                </a:cubicBezTo>
                <a:cubicBezTo>
                  <a:pt x="1389446" y="5992133"/>
                  <a:pt x="1697784" y="6156318"/>
                  <a:pt x="1465324" y="6027174"/>
                </a:cubicBezTo>
                <a:cubicBezTo>
                  <a:pt x="1450045" y="6024762"/>
                  <a:pt x="1191006" y="5988337"/>
                  <a:pt x="1150692" y="5968180"/>
                </a:cubicBezTo>
                <a:cubicBezTo>
                  <a:pt x="1127797" y="5956733"/>
                  <a:pt x="1118654" y="5928213"/>
                  <a:pt x="1101530" y="5909187"/>
                </a:cubicBezTo>
                <a:cubicBezTo>
                  <a:pt x="1089127" y="5895407"/>
                  <a:pt x="1076154" y="5882067"/>
                  <a:pt x="1062201" y="5869858"/>
                </a:cubicBezTo>
                <a:cubicBezTo>
                  <a:pt x="985568" y="5802804"/>
                  <a:pt x="1059526" y="5886847"/>
                  <a:pt x="954047" y="5781368"/>
                </a:cubicBezTo>
                <a:cubicBezTo>
                  <a:pt x="942460" y="5769781"/>
                  <a:pt x="936138" y="5753626"/>
                  <a:pt x="924550" y="5742039"/>
                </a:cubicBezTo>
                <a:cubicBezTo>
                  <a:pt x="901199" y="5718688"/>
                  <a:pt x="873120" y="5701198"/>
                  <a:pt x="845892" y="5683045"/>
                </a:cubicBezTo>
                <a:cubicBezTo>
                  <a:pt x="735458" y="5655437"/>
                  <a:pt x="880351" y="5694681"/>
                  <a:pt x="767234" y="5653548"/>
                </a:cubicBezTo>
                <a:cubicBezTo>
                  <a:pt x="744811" y="5645394"/>
                  <a:pt x="719749" y="5644554"/>
                  <a:pt x="698408" y="5633884"/>
                </a:cubicBezTo>
                <a:cubicBezTo>
                  <a:pt x="685971" y="5627666"/>
                  <a:pt x="680642" y="5611852"/>
                  <a:pt x="668911" y="5604387"/>
                </a:cubicBezTo>
                <a:cubicBezTo>
                  <a:pt x="607253" y="5565150"/>
                  <a:pt x="597730" y="5571138"/>
                  <a:pt x="541092" y="5545393"/>
                </a:cubicBezTo>
                <a:cubicBezTo>
                  <a:pt x="521077" y="5536295"/>
                  <a:pt x="502113" y="5524995"/>
                  <a:pt x="482098" y="5515897"/>
                </a:cubicBezTo>
                <a:cubicBezTo>
                  <a:pt x="431854" y="5493059"/>
                  <a:pt x="413152" y="5495046"/>
                  <a:pt x="364111" y="5456903"/>
                </a:cubicBezTo>
                <a:cubicBezTo>
                  <a:pt x="354783" y="5449648"/>
                  <a:pt x="351002" y="5437238"/>
                  <a:pt x="344447" y="5427406"/>
                </a:cubicBezTo>
                <a:cubicBezTo>
                  <a:pt x="344447" y="5427406"/>
                  <a:pt x="289948" y="5390559"/>
                  <a:pt x="265788" y="5368413"/>
                </a:cubicBezTo>
                <a:cubicBezTo>
                  <a:pt x="250318" y="5354232"/>
                  <a:pt x="239569" y="5335638"/>
                  <a:pt x="226459" y="5319251"/>
                </a:cubicBezTo>
                <a:cubicBezTo>
                  <a:pt x="203296" y="5290296"/>
                  <a:pt x="174020" y="5266812"/>
                  <a:pt x="147801" y="5240593"/>
                </a:cubicBezTo>
                <a:cubicBezTo>
                  <a:pt x="147801" y="5240593"/>
                  <a:pt x="67519" y="5204223"/>
                  <a:pt x="29814" y="5181600"/>
                </a:cubicBezTo>
                <a:cubicBezTo>
                  <a:pt x="-19245" y="5152165"/>
                  <a:pt x="3235" y="5143353"/>
                  <a:pt x="19982" y="5093110"/>
                </a:cubicBezTo>
                <a:cubicBezTo>
                  <a:pt x="39647" y="5073445"/>
                  <a:pt x="57452" y="5051726"/>
                  <a:pt x="78976" y="5034116"/>
                </a:cubicBezTo>
                <a:cubicBezTo>
                  <a:pt x="182447" y="4949457"/>
                  <a:pt x="78327" y="5056157"/>
                  <a:pt x="167466" y="4975122"/>
                </a:cubicBezTo>
                <a:cubicBezTo>
                  <a:pt x="191473" y="4953297"/>
                  <a:pt x="211367" y="4927067"/>
                  <a:pt x="236292" y="4906297"/>
                </a:cubicBezTo>
                <a:cubicBezTo>
                  <a:pt x="250973" y="4894063"/>
                  <a:pt x="271312" y="4889655"/>
                  <a:pt x="285453" y="4876800"/>
                </a:cubicBezTo>
                <a:cubicBezTo>
                  <a:pt x="307811" y="4856474"/>
                  <a:pt x="323081" y="4829340"/>
                  <a:pt x="344447" y="4807974"/>
                </a:cubicBezTo>
                <a:cubicBezTo>
                  <a:pt x="362547" y="4789874"/>
                  <a:pt x="383776" y="4775200"/>
                  <a:pt x="403440" y="4758813"/>
                </a:cubicBezTo>
                <a:cubicBezTo>
                  <a:pt x="403440" y="4758813"/>
                  <a:pt x="444314" y="4749215"/>
                  <a:pt x="462434" y="4739148"/>
                </a:cubicBezTo>
                <a:cubicBezTo>
                  <a:pt x="474589" y="4732395"/>
                  <a:pt x="482098" y="4719483"/>
                  <a:pt x="491930" y="4709651"/>
                </a:cubicBezTo>
                <a:cubicBezTo>
                  <a:pt x="544369" y="4703096"/>
                  <a:pt x="597837" y="4702227"/>
                  <a:pt x="649247" y="4689987"/>
                </a:cubicBezTo>
                <a:cubicBezTo>
                  <a:pt x="667838" y="4685561"/>
                  <a:pt x="692917" y="4678795"/>
                  <a:pt x="698408" y="4660490"/>
                </a:cubicBezTo>
                <a:cubicBezTo>
                  <a:pt x="705264" y="4637636"/>
                  <a:pt x="685298" y="4614606"/>
                  <a:pt x="678743" y="4591664"/>
                </a:cubicBezTo>
                <a:cubicBezTo>
                  <a:pt x="648309" y="4540939"/>
                  <a:pt x="623558" y="4515533"/>
                  <a:pt x="639414" y="4444180"/>
                </a:cubicBezTo>
                <a:cubicBezTo>
                  <a:pt x="646121" y="4413997"/>
                  <a:pt x="673236" y="4392367"/>
                  <a:pt x="688576" y="4365522"/>
                </a:cubicBezTo>
                <a:cubicBezTo>
                  <a:pt x="699484" y="4346433"/>
                  <a:pt x="708240" y="4326193"/>
                  <a:pt x="718072" y="4306529"/>
                </a:cubicBezTo>
                <a:lnTo>
                  <a:pt x="757401" y="4267200"/>
                </a:lnTo>
                <a:cubicBezTo>
                  <a:pt x="783824" y="4240777"/>
                  <a:pt x="801090" y="4206360"/>
                  <a:pt x="826227" y="4178710"/>
                </a:cubicBezTo>
                <a:cubicBezTo>
                  <a:pt x="834176" y="4169966"/>
                  <a:pt x="845703" y="4165308"/>
                  <a:pt x="855724" y="4159045"/>
                </a:cubicBezTo>
                <a:cubicBezTo>
                  <a:pt x="960891" y="4093315"/>
                  <a:pt x="842129" y="4164710"/>
                  <a:pt x="973711" y="4109884"/>
                </a:cubicBezTo>
                <a:cubicBezTo>
                  <a:pt x="991351" y="4102534"/>
                  <a:pt x="1006485" y="4090219"/>
                  <a:pt x="1022872" y="4080387"/>
                </a:cubicBezTo>
                <a:lnTo>
                  <a:pt x="1150692" y="4060722"/>
                </a:lnTo>
                <a:cubicBezTo>
                  <a:pt x="1177404" y="4056612"/>
                  <a:pt x="1210240" y="4060168"/>
                  <a:pt x="1229350" y="4041058"/>
                </a:cubicBezTo>
                <a:cubicBezTo>
                  <a:pt x="1245737" y="4024671"/>
                  <a:pt x="1235905" y="3995174"/>
                  <a:pt x="1239182" y="3972232"/>
                </a:cubicBezTo>
                <a:cubicBezTo>
                  <a:pt x="1329162" y="3777277"/>
                  <a:pt x="1287776" y="3890172"/>
                  <a:pt x="1347337" y="3628103"/>
                </a:cubicBezTo>
                <a:cubicBezTo>
                  <a:pt x="1363724" y="3601884"/>
                  <a:pt x="1380919" y="3576152"/>
                  <a:pt x="1396498" y="3549445"/>
                </a:cubicBezTo>
                <a:cubicBezTo>
                  <a:pt x="1403883" y="3536784"/>
                  <a:pt x="1413934" y="3524603"/>
                  <a:pt x="1416163" y="3510116"/>
                </a:cubicBezTo>
                <a:cubicBezTo>
                  <a:pt x="1448470" y="3300119"/>
                  <a:pt x="1437862" y="3312126"/>
                  <a:pt x="1416163" y="3116826"/>
                </a:cubicBezTo>
                <a:cubicBezTo>
                  <a:pt x="1422718" y="3080774"/>
                  <a:pt x="1435827" y="3045314"/>
                  <a:pt x="1435827" y="3008671"/>
                </a:cubicBezTo>
                <a:cubicBezTo>
                  <a:pt x="1435827" y="2943935"/>
                  <a:pt x="1421115" y="2890826"/>
                  <a:pt x="1406330" y="2831690"/>
                </a:cubicBezTo>
                <a:cubicBezTo>
                  <a:pt x="1393220" y="2815303"/>
                  <a:pt x="1378946" y="2799783"/>
                  <a:pt x="1367001" y="2782529"/>
                </a:cubicBezTo>
                <a:cubicBezTo>
                  <a:pt x="1349402" y="2757108"/>
                  <a:pt x="1332499" y="2731094"/>
                  <a:pt x="1317840" y="2703871"/>
                </a:cubicBezTo>
                <a:cubicBezTo>
                  <a:pt x="1244435" y="2567546"/>
                  <a:pt x="1279259" y="2219640"/>
                  <a:pt x="1278511" y="2202426"/>
                </a:cubicBezTo>
                <a:cubicBezTo>
                  <a:pt x="1285066" y="2166374"/>
                  <a:pt x="1290990" y="2130202"/>
                  <a:pt x="1298176" y="2094271"/>
                </a:cubicBezTo>
                <a:cubicBezTo>
                  <a:pt x="1302676" y="2071772"/>
                  <a:pt x="1323928" y="1997347"/>
                  <a:pt x="1327672" y="1986116"/>
                </a:cubicBezTo>
                <a:cubicBezTo>
                  <a:pt x="1340224" y="1948461"/>
                  <a:pt x="1349872" y="1931885"/>
                  <a:pt x="1367001" y="1897626"/>
                </a:cubicBezTo>
                <a:cubicBezTo>
                  <a:pt x="1447788" y="1837035"/>
                  <a:pt x="1366092" y="1905690"/>
                  <a:pt x="1455492" y="1789471"/>
                </a:cubicBezTo>
                <a:cubicBezTo>
                  <a:pt x="1469622" y="1771102"/>
                  <a:pt x="1499387" y="1762878"/>
                  <a:pt x="1504653" y="1740310"/>
                </a:cubicBezTo>
                <a:cubicBezTo>
                  <a:pt x="1523331" y="1660263"/>
                  <a:pt x="1517763" y="1576439"/>
                  <a:pt x="1524318" y="1494503"/>
                </a:cubicBezTo>
                <a:cubicBezTo>
                  <a:pt x="1507931" y="1474839"/>
                  <a:pt x="1488326" y="1457460"/>
                  <a:pt x="1475156" y="1435510"/>
                </a:cubicBezTo>
                <a:cubicBezTo>
                  <a:pt x="1449073" y="1392038"/>
                  <a:pt x="1481760" y="1289342"/>
                  <a:pt x="1484988" y="1268361"/>
                </a:cubicBezTo>
                <a:lnTo>
                  <a:pt x="1514485" y="1229032"/>
                </a:lnTo>
                <a:cubicBezTo>
                  <a:pt x="1543153" y="1190808"/>
                  <a:pt x="1572489" y="1113520"/>
                  <a:pt x="1593143" y="1061884"/>
                </a:cubicBezTo>
                <a:cubicBezTo>
                  <a:pt x="1602975" y="1052052"/>
                  <a:pt x="1613591" y="1042944"/>
                  <a:pt x="1622640" y="1032387"/>
                </a:cubicBezTo>
                <a:cubicBezTo>
                  <a:pt x="1633305" y="1019945"/>
                  <a:pt x="1639454" y="1003435"/>
                  <a:pt x="1652137" y="993058"/>
                </a:cubicBezTo>
                <a:cubicBezTo>
                  <a:pt x="1676067" y="973479"/>
                  <a:pt x="1704576" y="960284"/>
                  <a:pt x="1730795" y="943897"/>
                </a:cubicBezTo>
                <a:cubicBezTo>
                  <a:pt x="1819828" y="921637"/>
                  <a:pt x="1712051" y="953268"/>
                  <a:pt x="1829118" y="894735"/>
                </a:cubicBezTo>
                <a:cubicBezTo>
                  <a:pt x="1847658" y="885465"/>
                  <a:pt x="1868447" y="881626"/>
                  <a:pt x="1888111" y="875071"/>
                </a:cubicBezTo>
                <a:cubicBezTo>
                  <a:pt x="1947105" y="868516"/>
                  <a:pt x="2006194" y="862768"/>
                  <a:pt x="2065092" y="855406"/>
                </a:cubicBezTo>
                <a:cubicBezTo>
                  <a:pt x="2084874" y="852933"/>
                  <a:pt x="2106254" y="854489"/>
                  <a:pt x="2124085" y="845574"/>
                </a:cubicBezTo>
                <a:cubicBezTo>
                  <a:pt x="2140668" y="837283"/>
                  <a:pt x="2149461" y="818454"/>
                  <a:pt x="2163414" y="806245"/>
                </a:cubicBezTo>
                <a:cubicBezTo>
                  <a:pt x="2180699" y="791121"/>
                  <a:pt x="2232876" y="759489"/>
                  <a:pt x="2242072" y="737419"/>
                </a:cubicBezTo>
                <a:cubicBezTo>
                  <a:pt x="2252235" y="713028"/>
                  <a:pt x="2248627" y="684980"/>
                  <a:pt x="2251905" y="658761"/>
                </a:cubicBezTo>
                <a:cubicBezTo>
                  <a:pt x="2248627" y="471948"/>
                  <a:pt x="2239010" y="285139"/>
                  <a:pt x="2242072" y="98322"/>
                </a:cubicBezTo>
                <a:cubicBezTo>
                  <a:pt x="2242312" y="83667"/>
                  <a:pt x="2249810" y="67512"/>
                  <a:pt x="2261737" y="58993"/>
                </a:cubicBezTo>
                <a:cubicBezTo>
                  <a:pt x="2297518" y="33435"/>
                  <a:pt x="2340395" y="19664"/>
                  <a:pt x="2379724" y="0"/>
                </a:cubicBezTo>
                <a:close/>
              </a:path>
            </a:pathLst>
          </a:cu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49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1</cp:revision>
  <dcterms:created xsi:type="dcterms:W3CDTF">2024-09-21T04:34:36Z</dcterms:created>
  <dcterms:modified xsi:type="dcterms:W3CDTF">2024-09-21T04:45:11Z</dcterms:modified>
</cp:coreProperties>
</file>