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1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9148-B176-4F24-397A57797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880C-33A5-EFF2-0369-4464195E9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DDDB-8335-19A5-75D9-46220E9A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51C1-3D8A-6209-0D47-92D3F5DF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2650-34C3-7399-F7CE-F9D668B4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603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E27F-8ABD-CAAA-2B67-40602E61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A0B4-640D-C73D-37FE-EB644E839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8AC2-1475-C45D-2E4B-8C9A9672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0847-4A03-5383-A3EA-FFC174F2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828F-A06E-7C3E-E525-CC052466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24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FFC1D-F4CD-C532-DE5A-063769896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5672-75EC-1106-0CE8-1E72EDF14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4CBB-C1AD-3CE7-6072-0A9992C6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5DF8-6F06-824D-4A48-56378BCF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10BE-6485-48EE-FCC7-335EC66A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42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A61C-975F-1E9C-C55B-9A089891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16AA-4E81-3DFD-D8AD-C301C2FD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02B5-21F3-5189-E306-D0150760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555F-5DFF-C376-3B1C-4A037518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A75A-2F96-0FAB-8E52-5A9F4C67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221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EB0F-B267-C176-6CC0-379E05F9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72D91-F390-2656-6E7F-05B3F799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1DD5-08BF-3140-9965-8DF95702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0CA4-144B-5173-3C17-B64636D5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92C5-2E98-5BC7-522C-7BFCA4AF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22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5A8C-6F12-4BB4-FD1C-10A9A041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921-A20F-D238-9187-B440693BD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F4E34-D299-F3C6-B6CC-D5817C7F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B02E9-9A79-464F-59B0-91DA39FF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4E6D-88F2-5D24-4632-C00C9F04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1936-9B7F-B28A-78F8-2FE9814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886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FBA4-1C46-CF6C-45B1-38DB95EE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6117-EEA9-A5E8-F9A2-CAE1321C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67FDD-2F8F-A88E-ED26-D8A24C6B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680E1-698E-05F5-3CB3-449653453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E403E-2FEF-764F-1C20-348AF328A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3D242-AC86-9B9A-AEF8-C8712FBA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4327F-D270-4E30-F07A-3BB32AF3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69150-742C-42A3-D9FF-C0C8293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93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5065-48A2-F084-D0F7-82EC1BBE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59C65-68C1-CC72-7F35-93267D1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1890A-7C7A-8431-7963-9F02F08E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3332C-74DB-5F3D-D343-6D1F95D1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21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791B2-4695-16DE-CFF7-68D7FBE7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AEE81-07DF-BE9C-01A3-1F30158E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B4125-6B76-83F2-EC14-D1D6DE59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424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353B-B311-BF84-E4F3-506B1E72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6468-367E-CEF3-DABA-F4DBD3A3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29B66-6151-2650-7AD7-8D28A55D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4A1C2-5823-8791-C587-6F03826D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C6E0-4378-836B-4F57-06C6319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02DD4-7030-076F-49C1-FA93C555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02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2F40-3795-CDFE-BF29-EACD63C3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3B0D-C195-7695-1B6C-44044ECA8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D957-E05A-9374-8B07-0856DC66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CAB2-122C-3638-EC89-FDF9C3C7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A2BA-C37C-EE13-352F-93387F5B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C423-7DF2-5E43-2065-DE7C743B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654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1A8D2-9DFC-5031-5187-C5722756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D58C-33CC-5B5C-73AA-8B11961D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F561-2906-3AD7-3D07-E6F9A7120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68ECF-4EF4-4A9D-98BC-CD11A2C5BC6F}" type="datetimeFigureOut">
              <a:rPr lang="en-MY" smtClean="0"/>
              <a:t>7/10/2024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7F07-DA70-67FC-1CB1-FBAC4BECA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6F7F-C812-C922-152C-7DEC33C6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E4CD0-38EC-4D38-ABF7-FE1782FD7B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88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ollo 11 - Wikipedia">
            <a:extLst>
              <a:ext uri="{FF2B5EF4-FFF2-40B4-BE49-F238E27FC236}">
                <a16:creationId xmlns:a16="http://schemas.microsoft.com/office/drawing/2014/main" id="{7F10FA71-62EE-09EC-73D8-42CE2628B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76"/>
          <a:stretch/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65DCD66-DF61-0329-D61F-2F08FA3717ED}"/>
              </a:ext>
            </a:extLst>
          </p:cNvPr>
          <p:cNvGrpSpPr/>
          <p:nvPr/>
        </p:nvGrpSpPr>
        <p:grpSpPr>
          <a:xfrm>
            <a:off x="2826774" y="159774"/>
            <a:ext cx="6538452" cy="6538452"/>
            <a:chOff x="3258474" y="0"/>
            <a:chExt cx="6538452" cy="6538452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A0A722E6-2005-2662-AB73-B41B8C69EDB7}"/>
                </a:ext>
              </a:extLst>
            </p:cNvPr>
            <p:cNvSpPr/>
            <p:nvPr/>
          </p:nvSpPr>
          <p:spPr>
            <a:xfrm>
              <a:off x="3258474" y="0"/>
              <a:ext cx="6373628" cy="6373628"/>
            </a:xfrm>
            <a:prstGeom prst="arc">
              <a:avLst/>
            </a:prstGeom>
            <a:noFill/>
            <a:ln w="38100">
              <a:gradFill>
                <a:gsLst>
                  <a:gs pos="28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5E400B6-11FC-702F-7C21-C22749E5E6C1}"/>
                </a:ext>
              </a:extLst>
            </p:cNvPr>
            <p:cNvSpPr/>
            <p:nvPr/>
          </p:nvSpPr>
          <p:spPr>
            <a:xfrm flipH="1" flipV="1">
              <a:off x="3423298" y="164824"/>
              <a:ext cx="6373628" cy="6373628"/>
            </a:xfrm>
            <a:prstGeom prst="arc">
              <a:avLst/>
            </a:prstGeom>
            <a:noFill/>
            <a:ln w="38100">
              <a:gradFill>
                <a:gsLst>
                  <a:gs pos="28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AFF028-2C94-7098-123E-B1FC8E0CF952}"/>
              </a:ext>
            </a:extLst>
          </p:cNvPr>
          <p:cNvGrpSpPr/>
          <p:nvPr/>
        </p:nvGrpSpPr>
        <p:grpSpPr>
          <a:xfrm>
            <a:off x="3624416" y="2630305"/>
            <a:ext cx="4943168" cy="1597390"/>
            <a:chOff x="3665622" y="2448233"/>
            <a:chExt cx="4943168" cy="15973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EFBAE6-FB1C-FE8E-8F18-63E6292CA3B9}"/>
                </a:ext>
              </a:extLst>
            </p:cNvPr>
            <p:cNvSpPr txBox="1"/>
            <p:nvPr/>
          </p:nvSpPr>
          <p:spPr>
            <a:xfrm>
              <a:off x="3665622" y="2448233"/>
              <a:ext cx="48607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400" dirty="0">
                  <a:solidFill>
                    <a:schemeClr val="bg1"/>
                  </a:solidFill>
                  <a:latin typeface="Akira Expanded" panose="02000800000000000000" pitchFamily="50" charset="0"/>
                  <a:ea typeface="Calibri" panose="020F0502020204030204" pitchFamily="34" charset="0"/>
                  <a:cs typeface="Calibri" panose="020F0502020204030204" pitchFamily="34" charset="0"/>
                </a:rPr>
                <a:t>“one small step for a man, a giant leap for mankind.”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FFF07-CEFD-69BA-FB68-53796F44891F}"/>
                </a:ext>
              </a:extLst>
            </p:cNvPr>
            <p:cNvSpPr txBox="1"/>
            <p:nvPr/>
          </p:nvSpPr>
          <p:spPr>
            <a:xfrm>
              <a:off x="3748034" y="3737846"/>
              <a:ext cx="4860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400" dirty="0">
                  <a:solidFill>
                    <a:schemeClr val="bg1"/>
                  </a:solidFill>
                  <a:latin typeface="Akira Expanded" panose="02000800000000000000" pitchFamily="50" charset="0"/>
                  <a:ea typeface="Calibri" panose="020F0502020204030204" pitchFamily="34" charset="0"/>
                  <a:cs typeface="Calibri" panose="020F0502020204030204" pitchFamily="34" charset="0"/>
                </a:rPr>
                <a:t>Neil Armstrong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2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Akira Expanded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2024-10-06T16:10:35Z</dcterms:created>
  <dcterms:modified xsi:type="dcterms:W3CDTF">2024-10-06T16:28:05Z</dcterms:modified>
</cp:coreProperties>
</file>