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57E"/>
    <a:srgbClr val="06C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49955979033334E-3"/>
          <c:y val="1.3626253720058891E-3"/>
          <c:w val="0.99687500795373851"/>
          <c:h val="0.99531258804788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42057E"/>
                  </a:gs>
                  <a:gs pos="100000">
                    <a:srgbClr val="06CB83"/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6E-4AED-9E16-67855016C5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61946DA-F5B4-40D8-8CA5-A0450E068A9E}" type="VALUE">
                      <a:rPr lang="en-US" sz="4800">
                        <a:solidFill>
                          <a:schemeClr val="bg1"/>
                        </a:solidFill>
                        <a:latin typeface="Montserrat SemiBold" pitchFamily="2" charset="0"/>
                      </a:rPr>
                      <a:pPr>
                        <a:defRPr/>
                      </a:pPr>
                      <a:t>[VALUE]</a:t>
                    </a:fld>
                    <a:endParaRPr lang="en-MY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19791310096837"/>
                      <c:h val="0.209972504485531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A6E-4AED-9E16-67855016C5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4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E-4AED-9E16-67855016C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4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E-4AED-9E16-67855016C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0926544"/>
        <c:axId val="1080926064"/>
      </c:barChart>
      <c:catAx>
        <c:axId val="10809265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80926064"/>
        <c:crosses val="autoZero"/>
        <c:auto val="1"/>
        <c:lblAlgn val="ctr"/>
        <c:lblOffset val="100"/>
        <c:noMultiLvlLbl val="0"/>
      </c:catAx>
      <c:valAx>
        <c:axId val="1080926064"/>
        <c:scaling>
          <c:orientation val="minMax"/>
          <c:max val="1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08092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490-9D58-5ACC-D826-CD358101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9C5F8-F574-3279-9C25-3B581010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6151-0DE0-7DEB-8780-02B1B956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EBB4-2C13-7D8D-6975-ACB3B8DB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88A-2BA4-2652-BC15-29E228D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8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1AFE-D8B1-6DD3-2AD5-3ACF3CD8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218D9-66E8-8DF9-F10B-66DCEADC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6A74-C24A-230C-A5CA-E9A17024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F047-738B-35BD-BE1D-02DFE40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5860-D5A6-C0AB-B883-CF363863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013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4629B-F5A5-74F6-C48D-E19BCDBB7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B558-3967-DB21-F9A5-7915796E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24AA-DC0E-6DB7-3C96-9549DCF3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268D-7E43-0026-086B-57A5AA40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2357-A60F-A132-0FDA-17E60C13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481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7B35-4772-6D39-1F1D-7A414F29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E90-A13E-E297-B139-144ADACE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621F-CD15-E104-7E66-7466FBDD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3AFF-F60E-F427-28E8-48D9059F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3471-2399-5DCE-C430-41DAF12C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38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C925-738C-6B7D-2E24-FF3A7F00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C7D2-C936-5F02-79E1-58AB390B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1E30-DEC5-3E32-4AD3-4C172AD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68BE-0F28-7E6A-72BF-A26AA221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9070-986D-D45A-529C-62817F0F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4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FC75-61F6-90D4-D750-0864F63C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3FB4-19EA-741B-B929-435F8585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647A-6529-B509-9A38-4BB20537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5D134-C191-472C-62BA-86C1543F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BBD3-E786-0566-C49A-395A007C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19F58-E3D3-51A2-2EB3-B6CBBE19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07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5F9B-FA80-0D80-5658-DE51571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B875-3297-D94B-CC6B-8BE2037E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21CE-B694-5C96-BE9E-C6FA5596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4EAE1-E800-1101-1E81-CA7F6C97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380C4-173B-1E46-811D-B81C6BE02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8BB3B-559F-5D27-A2D4-31ABE92F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0197F-9207-643A-0130-FA2B4D9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079E5-B5A5-7E6B-EAD9-757D711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27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A47-9E45-6EA7-23C6-9E23CFC8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9E7D3-F379-DDB8-B97B-E94A79F0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709F-520C-3356-798F-73B3C6B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67AB-7196-6678-ECDA-E1CE453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54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E355C-C032-DED4-7976-B92A720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21184-BB38-C071-06ED-9264108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4F088-9F54-48B2-955A-DA83B46C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15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AE05-C750-52E0-0F91-5A36C0BF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8FDC-99D7-9AE1-A6C1-852561BA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600A-9699-74A1-49A5-9C10967A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7983-B66F-806A-83CA-FC0C99DC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79D1-0094-78DF-EA94-7B5F8AD5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3AEDC-4B5C-A38F-6438-F2F7553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162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20D2-8C48-71A4-7D64-E05434BF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DCA40-7D17-67E3-2D21-5AA385497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AC53D-BDCF-BCF5-51FC-0E5E12BF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FE05-3A62-8326-B3F8-58AF14CF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5536-4D1F-1512-798A-E3F8112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0BE6-5F18-E32F-2FA0-2033046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4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23AE7-AD64-D2D3-42AB-95C45E09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9BC9-C4CB-5E2A-9828-55340D2D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8CC3-264E-B148-3CEB-C3575FAF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8998D-4DC9-41FC-A34C-04E2FC6234E2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0D59-1EEB-FB30-5B8B-92E9AF64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4917-C24A-B34C-F837-6C4E7274F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64EEC-C800-4FBD-98C4-AE47210406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95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side Shadow">
            <a:extLst>
              <a:ext uri="{FF2B5EF4-FFF2-40B4-BE49-F238E27FC236}">
                <a16:creationId xmlns:a16="http://schemas.microsoft.com/office/drawing/2014/main" id="{6D87128D-1F16-5507-94EF-988EAA9A00D0}"/>
              </a:ext>
            </a:extLst>
          </p:cNvPr>
          <p:cNvSpPr/>
          <p:nvPr/>
        </p:nvSpPr>
        <p:spPr>
          <a:xfrm>
            <a:off x="441696" y="2641686"/>
            <a:ext cx="10648335" cy="1491054"/>
          </a:xfrm>
          <a:prstGeom prst="roundRect">
            <a:avLst>
              <a:gd name="adj" fmla="val 18239"/>
            </a:avLst>
          </a:prstGeom>
          <a:solidFill>
            <a:schemeClr val="bg1"/>
          </a:solidFill>
          <a:ln>
            <a:noFill/>
          </a:ln>
          <a:effectLst>
            <a:innerShdw blurRad="635000">
              <a:srgbClr val="06CB83">
                <a:alpha val="3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BCF2CE-1BA6-A6B9-5ADE-96B9650F92A3}"/>
              </a:ext>
            </a:extLst>
          </p:cNvPr>
          <p:cNvGrpSpPr/>
          <p:nvPr/>
        </p:nvGrpSpPr>
        <p:grpSpPr>
          <a:xfrm>
            <a:off x="-9141523" y="1479755"/>
            <a:ext cx="20192981" cy="3819832"/>
            <a:chOff x="-9141523" y="1479755"/>
            <a:chExt cx="20192981" cy="381983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FEE014D-E8DD-E7DA-57DC-DDA2B5124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35087678"/>
                </p:ext>
              </p:extLst>
            </p:nvPr>
          </p:nvGraphicFramePr>
          <p:xfrm>
            <a:off x="403123" y="1479755"/>
            <a:ext cx="10648335" cy="3819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Extrs">
              <a:extLst>
                <a:ext uri="{FF2B5EF4-FFF2-40B4-BE49-F238E27FC236}">
                  <a16:creationId xmlns:a16="http://schemas.microsoft.com/office/drawing/2014/main" id="{E42714DD-1CB0-B9E5-C098-8846B3A5AE92}"/>
                </a:ext>
              </a:extLst>
            </p:cNvPr>
            <p:cNvSpPr/>
            <p:nvPr/>
          </p:nvSpPr>
          <p:spPr>
            <a:xfrm>
              <a:off x="-9141523" y="2641686"/>
              <a:ext cx="9669062" cy="1491054"/>
            </a:xfrm>
            <a:prstGeom prst="rect">
              <a:avLst/>
            </a:prstGeom>
            <a:solidFill>
              <a:srgbClr val="42057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9" name="Mask">
            <a:extLst>
              <a:ext uri="{FF2B5EF4-FFF2-40B4-BE49-F238E27FC236}">
                <a16:creationId xmlns:a16="http://schemas.microsoft.com/office/drawing/2014/main" id="{091C7A76-9DC8-533A-27DA-CF6848050B3D}"/>
              </a:ext>
            </a:extLst>
          </p:cNvPr>
          <p:cNvSpPr/>
          <p:nvPr/>
        </p:nvSpPr>
        <p:spPr>
          <a:xfrm>
            <a:off x="0" y="2477729"/>
            <a:ext cx="12034684" cy="1818968"/>
          </a:xfrm>
          <a:custGeom>
            <a:avLst/>
            <a:gdLst>
              <a:gd name="connsiteX0" fmla="*/ 739063 w 12192000"/>
              <a:gd name="connsiteY0" fmla="*/ 167148 h 1818968"/>
              <a:gd name="connsiteX1" fmla="*/ 491613 w 12192000"/>
              <a:gd name="connsiteY1" fmla="*/ 414598 h 1818968"/>
              <a:gd name="connsiteX2" fmla="*/ 491613 w 12192000"/>
              <a:gd name="connsiteY2" fmla="*/ 1404369 h 1818968"/>
              <a:gd name="connsiteX3" fmla="*/ 739063 w 12192000"/>
              <a:gd name="connsiteY3" fmla="*/ 1651819 h 1818968"/>
              <a:gd name="connsiteX4" fmla="*/ 10892498 w 12192000"/>
              <a:gd name="connsiteY4" fmla="*/ 1651819 h 1818968"/>
              <a:gd name="connsiteX5" fmla="*/ 11139948 w 12192000"/>
              <a:gd name="connsiteY5" fmla="*/ 1404369 h 1818968"/>
              <a:gd name="connsiteX6" fmla="*/ 11139948 w 12192000"/>
              <a:gd name="connsiteY6" fmla="*/ 414598 h 1818968"/>
              <a:gd name="connsiteX7" fmla="*/ 10892498 w 12192000"/>
              <a:gd name="connsiteY7" fmla="*/ 167148 h 1818968"/>
              <a:gd name="connsiteX8" fmla="*/ 0 w 12192000"/>
              <a:gd name="connsiteY8" fmla="*/ 0 h 1818968"/>
              <a:gd name="connsiteX9" fmla="*/ 12192000 w 12192000"/>
              <a:gd name="connsiteY9" fmla="*/ 0 h 1818968"/>
              <a:gd name="connsiteX10" fmla="*/ 12192000 w 12192000"/>
              <a:gd name="connsiteY10" fmla="*/ 1818968 h 1818968"/>
              <a:gd name="connsiteX11" fmla="*/ 0 w 12192000"/>
              <a:gd name="connsiteY11" fmla="*/ 1818968 h 181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818968">
                <a:moveTo>
                  <a:pt x="739063" y="167148"/>
                </a:moveTo>
                <a:cubicBezTo>
                  <a:pt x="602400" y="167148"/>
                  <a:pt x="491613" y="277935"/>
                  <a:pt x="491613" y="414598"/>
                </a:cubicBezTo>
                <a:lnTo>
                  <a:pt x="491613" y="1404369"/>
                </a:lnTo>
                <a:cubicBezTo>
                  <a:pt x="491613" y="1541032"/>
                  <a:pt x="602400" y="1651819"/>
                  <a:pt x="739063" y="1651819"/>
                </a:cubicBezTo>
                <a:lnTo>
                  <a:pt x="10892498" y="1651819"/>
                </a:lnTo>
                <a:cubicBezTo>
                  <a:pt x="11029161" y="1651819"/>
                  <a:pt x="11139948" y="1541032"/>
                  <a:pt x="11139948" y="1404369"/>
                </a:cubicBezTo>
                <a:lnTo>
                  <a:pt x="11139948" y="414598"/>
                </a:lnTo>
                <a:cubicBezTo>
                  <a:pt x="11139948" y="277935"/>
                  <a:pt x="11029161" y="167148"/>
                  <a:pt x="10892498" y="1671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818968"/>
                </a:lnTo>
                <a:lnTo>
                  <a:pt x="0" y="18189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14F9FD-5C6C-8855-43F3-186B3B122404}"/>
              </a:ext>
            </a:extLst>
          </p:cNvPr>
          <p:cNvSpPr/>
          <p:nvPr/>
        </p:nvSpPr>
        <p:spPr>
          <a:xfrm>
            <a:off x="5576387" y="42695"/>
            <a:ext cx="6458297" cy="6619362"/>
          </a:xfrm>
          <a:prstGeom prst="ellipse">
            <a:avLst/>
          </a:prstGeom>
          <a:solidFill>
            <a:srgbClr val="06CB83">
              <a:alpha val="4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B9CA5F-5CFF-BB9B-29FF-4472DF392EB2}"/>
              </a:ext>
            </a:extLst>
          </p:cNvPr>
          <p:cNvSpPr/>
          <p:nvPr/>
        </p:nvSpPr>
        <p:spPr>
          <a:xfrm>
            <a:off x="1140542" y="85390"/>
            <a:ext cx="6861420" cy="6772610"/>
          </a:xfrm>
          <a:prstGeom prst="ellipse">
            <a:avLst/>
          </a:prstGeom>
          <a:solidFill>
            <a:srgbClr val="42057E">
              <a:alpha val="4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80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8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D2A31B-419A-BB52-FA65-47625A210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3" t="43113" r="14859" b="17847"/>
          <a:stretch/>
        </p:blipFill>
        <p:spPr>
          <a:xfrm>
            <a:off x="0" y="0"/>
            <a:ext cx="12177954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2024-10-02T07:52:09Z</dcterms:created>
  <dcterms:modified xsi:type="dcterms:W3CDTF">2024-10-02T08:58:47Z</dcterms:modified>
</cp:coreProperties>
</file>