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1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0BA-EA14-CEC6-DB2F-91E51902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7C4E7-0F32-43FF-91AD-FC0FFF512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37AB-CE6E-C047-BBD7-A59E4B16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7DC3-99C5-5FDF-9F19-013A257B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F797-0A87-6CBC-32D0-5CFE563B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1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572F-640E-EDCD-552E-9BCE2CCD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8C9FB-31FE-5F30-33A7-896F09DC8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5173-1C63-4AF5-5344-90ADEC6D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0688-3AAB-0419-8B0B-2AD24C87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4663-16A7-1372-634B-72A94B80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72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1BFC5-BD00-84A4-45F1-8CACB388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D693-0CCD-DFCD-048C-2B689934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7ED5-67A1-C219-B905-C8EF6EF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0C32-F3E0-0D17-86E0-6BF959F5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7DC4-405C-91F6-FF5B-A1E71714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411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60F5-75C1-ED49-8B61-CE13934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4D9B-6270-90EB-C53D-4B77D9C4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E509-13E8-55A0-B226-9A1DB3D7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9C12-C4CF-F0F1-03F7-063CA952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CE14-35FB-2361-6BEA-7BFFAF5B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93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B5DB-57A9-3FCF-D478-86A5E505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7A84C-56A6-5950-EDF2-D15D896D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EBD9-B59C-F8FD-62B2-61AEAF29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1061-9B84-B11C-4865-B9D6193F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D0D0-B25D-22F7-F65E-A60440D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67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E2F-13B1-86DE-AF92-601C80E7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B71E-9A00-735E-5A49-FABFF2D3C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1AE5A-94B2-C6C2-E886-0471400B7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9961-60B5-81DD-18F7-12C1B8D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22049-A052-83A1-67DE-5D55EBEE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F473A-5266-6CD2-B118-4F9257C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293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39FC-DA16-8BBA-5AAC-7508D96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CB57-AF9E-44B8-9EA2-6ACD9734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8792F-35AA-7E5C-2F79-88E7A67DE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457A-F4E6-E0A9-0477-9F468DE9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B6D1B-F938-48F7-1499-61BB6E186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5E08-5D7E-513F-A8DE-777889A6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A512B-C157-5A6B-D78D-FCC3AF2B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61AAB-3E65-FAE3-CD8E-58EF0598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70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8F90-7A15-F328-ED82-41080D9B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8E1D1-F1B1-1B70-39F4-B9B71527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5ED05-3F41-F6E4-2E26-018EAE73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5C521-0202-60E0-2859-DE1BF0BB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522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62EDB-B3B8-7A35-2598-4E116A41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7581C-8482-8D73-C33C-1798071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06F6-1984-BA75-01EC-285AC7CA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33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D9A1-C165-48CC-344F-9E52D31A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4691-7C88-8E59-AFD4-9AA56AE7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3C4A0-A6F5-F9A2-35CB-A191F1C4E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07348-621E-3126-56DC-A38ACFD5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2EDA-49F0-AF5C-484C-DB11BC1F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279B-4116-5DCA-52AE-EC236604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1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C877-FA5E-F758-DBD4-8AB5D815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718AB-A400-EA1D-09AA-FD5D046D4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233C-7408-2BAD-17E6-CD018C63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703F-99CF-2DAF-F428-7BA15DFE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63407-373F-54EF-8371-4F3958E0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895-D1DA-90E2-E8A9-98E64C60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461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25B9-3FC1-C729-AAA6-6F8B2A62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0FED-18A3-C0F1-CF82-DAAFA5D41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B36F-9E92-47DD-3E27-33F689CC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DDAC2-B5E0-49FC-97E3-9791D0AD7E74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5932-3516-65B5-9229-E6BCFE2E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B2BCD-205F-81BD-22D4-E52E1C769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C8FC0-3059-46ED-8181-37729A5C6BD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1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>
            <a:extLst>
              <a:ext uri="{FF2B5EF4-FFF2-40B4-BE49-F238E27FC236}">
                <a16:creationId xmlns:a16="http://schemas.microsoft.com/office/drawing/2014/main" id="{E95C2B2E-5E93-4C97-D3A4-2F9024EFF267}"/>
              </a:ext>
            </a:extLst>
          </p:cNvPr>
          <p:cNvSpPr/>
          <p:nvPr/>
        </p:nvSpPr>
        <p:spPr>
          <a:xfrm>
            <a:off x="12192" y="0"/>
            <a:ext cx="12167616" cy="68305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" name="Hexagon 3">
            <a:extLst>
              <a:ext uri="{FF2B5EF4-FFF2-40B4-BE49-F238E27FC236}">
                <a16:creationId xmlns:a16="http://schemas.microsoft.com/office/drawing/2014/main" id="{CE7F8B0C-FBC8-ED8D-23C3-2BBCB7A3A14C}"/>
              </a:ext>
            </a:extLst>
          </p:cNvPr>
          <p:cNvSpPr/>
          <p:nvPr/>
        </p:nvSpPr>
        <p:spPr>
          <a:xfrm>
            <a:off x="5279136" y="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" name="Hexagon 4">
            <a:extLst>
              <a:ext uri="{FF2B5EF4-FFF2-40B4-BE49-F238E27FC236}">
                <a16:creationId xmlns:a16="http://schemas.microsoft.com/office/drawing/2014/main" id="{9E70FD71-9844-88FC-C0B7-47985C94D812}"/>
              </a:ext>
            </a:extLst>
          </p:cNvPr>
          <p:cNvSpPr/>
          <p:nvPr/>
        </p:nvSpPr>
        <p:spPr>
          <a:xfrm>
            <a:off x="5254752" y="123444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1" name="Hexagon 10">
            <a:extLst>
              <a:ext uri="{FF2B5EF4-FFF2-40B4-BE49-F238E27FC236}">
                <a16:creationId xmlns:a16="http://schemas.microsoft.com/office/drawing/2014/main" id="{79D96F35-A1C8-03E7-1643-9F47E60C8D31}"/>
              </a:ext>
            </a:extLst>
          </p:cNvPr>
          <p:cNvSpPr/>
          <p:nvPr/>
        </p:nvSpPr>
        <p:spPr>
          <a:xfrm>
            <a:off x="5266944" y="247802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2" name="Hexagon 11">
            <a:extLst>
              <a:ext uri="{FF2B5EF4-FFF2-40B4-BE49-F238E27FC236}">
                <a16:creationId xmlns:a16="http://schemas.microsoft.com/office/drawing/2014/main" id="{966A7050-FEA5-6C4D-50B3-CA99E18402C9}"/>
              </a:ext>
            </a:extLst>
          </p:cNvPr>
          <p:cNvSpPr/>
          <p:nvPr/>
        </p:nvSpPr>
        <p:spPr>
          <a:xfrm>
            <a:off x="5266944" y="372160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3" name="Hexagon 12">
            <a:extLst>
              <a:ext uri="{FF2B5EF4-FFF2-40B4-BE49-F238E27FC236}">
                <a16:creationId xmlns:a16="http://schemas.microsoft.com/office/drawing/2014/main" id="{95789D4F-5D0D-940B-2E17-221064E188E5}"/>
              </a:ext>
            </a:extLst>
          </p:cNvPr>
          <p:cNvSpPr/>
          <p:nvPr/>
        </p:nvSpPr>
        <p:spPr>
          <a:xfrm>
            <a:off x="5266944" y="496519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4" name="Hexagon 13">
            <a:extLst>
              <a:ext uri="{FF2B5EF4-FFF2-40B4-BE49-F238E27FC236}">
                <a16:creationId xmlns:a16="http://schemas.microsoft.com/office/drawing/2014/main" id="{1B0CBE93-817E-3527-6496-061C9FF76C03}"/>
              </a:ext>
            </a:extLst>
          </p:cNvPr>
          <p:cNvSpPr/>
          <p:nvPr/>
        </p:nvSpPr>
        <p:spPr>
          <a:xfrm>
            <a:off x="5266944" y="620877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5" name="Hexagon 14">
            <a:extLst>
              <a:ext uri="{FF2B5EF4-FFF2-40B4-BE49-F238E27FC236}">
                <a16:creationId xmlns:a16="http://schemas.microsoft.com/office/drawing/2014/main" id="{3267F9C6-91F4-65D9-0750-C49FF292C892}"/>
              </a:ext>
            </a:extLst>
          </p:cNvPr>
          <p:cNvSpPr/>
          <p:nvPr/>
        </p:nvSpPr>
        <p:spPr>
          <a:xfrm>
            <a:off x="3956304" y="309981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6" name="Hexagon 15">
            <a:extLst>
              <a:ext uri="{FF2B5EF4-FFF2-40B4-BE49-F238E27FC236}">
                <a16:creationId xmlns:a16="http://schemas.microsoft.com/office/drawing/2014/main" id="{1A8F969D-BF00-B8DF-2D48-5AC1C9F3F4DB}"/>
              </a:ext>
            </a:extLst>
          </p:cNvPr>
          <p:cNvSpPr/>
          <p:nvPr/>
        </p:nvSpPr>
        <p:spPr>
          <a:xfrm>
            <a:off x="3956304" y="434340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7" name="Hexagon 16">
            <a:extLst>
              <a:ext uri="{FF2B5EF4-FFF2-40B4-BE49-F238E27FC236}">
                <a16:creationId xmlns:a16="http://schemas.microsoft.com/office/drawing/2014/main" id="{68268C47-5551-306D-F256-5FCAE0D7E578}"/>
              </a:ext>
            </a:extLst>
          </p:cNvPr>
          <p:cNvSpPr/>
          <p:nvPr/>
        </p:nvSpPr>
        <p:spPr>
          <a:xfrm>
            <a:off x="3956304" y="558698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8" name="Hexagon 17">
            <a:extLst>
              <a:ext uri="{FF2B5EF4-FFF2-40B4-BE49-F238E27FC236}">
                <a16:creationId xmlns:a16="http://schemas.microsoft.com/office/drawing/2014/main" id="{18B3852B-0325-B964-6910-D4C69C5C8731}"/>
              </a:ext>
            </a:extLst>
          </p:cNvPr>
          <p:cNvSpPr/>
          <p:nvPr/>
        </p:nvSpPr>
        <p:spPr>
          <a:xfrm>
            <a:off x="6577584" y="309981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9" name="Hexagon 18">
            <a:extLst>
              <a:ext uri="{FF2B5EF4-FFF2-40B4-BE49-F238E27FC236}">
                <a16:creationId xmlns:a16="http://schemas.microsoft.com/office/drawing/2014/main" id="{51BCF75C-B10C-20C8-C130-3367EAB9C2B9}"/>
              </a:ext>
            </a:extLst>
          </p:cNvPr>
          <p:cNvSpPr/>
          <p:nvPr/>
        </p:nvSpPr>
        <p:spPr>
          <a:xfrm>
            <a:off x="6577584" y="434340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0" name="Hexagon 19">
            <a:extLst>
              <a:ext uri="{FF2B5EF4-FFF2-40B4-BE49-F238E27FC236}">
                <a16:creationId xmlns:a16="http://schemas.microsoft.com/office/drawing/2014/main" id="{683B0201-BE4B-7E1C-FA5F-3DC3AF083F30}"/>
              </a:ext>
            </a:extLst>
          </p:cNvPr>
          <p:cNvSpPr/>
          <p:nvPr/>
        </p:nvSpPr>
        <p:spPr>
          <a:xfrm>
            <a:off x="6577584" y="558698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1" name="Hexagon 20">
            <a:extLst>
              <a:ext uri="{FF2B5EF4-FFF2-40B4-BE49-F238E27FC236}">
                <a16:creationId xmlns:a16="http://schemas.microsoft.com/office/drawing/2014/main" id="{EBED5356-0E6E-5D2B-1FD1-FD5007AD48DC}"/>
              </a:ext>
            </a:extLst>
          </p:cNvPr>
          <p:cNvSpPr/>
          <p:nvPr/>
        </p:nvSpPr>
        <p:spPr>
          <a:xfrm>
            <a:off x="7888224" y="247802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2" name="Hexagon 21">
            <a:extLst>
              <a:ext uri="{FF2B5EF4-FFF2-40B4-BE49-F238E27FC236}">
                <a16:creationId xmlns:a16="http://schemas.microsoft.com/office/drawing/2014/main" id="{87D8F61B-FE12-8199-2561-C518917B057D}"/>
              </a:ext>
            </a:extLst>
          </p:cNvPr>
          <p:cNvSpPr/>
          <p:nvPr/>
        </p:nvSpPr>
        <p:spPr>
          <a:xfrm>
            <a:off x="7888224" y="372160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3" name="Hexagon 22">
            <a:extLst>
              <a:ext uri="{FF2B5EF4-FFF2-40B4-BE49-F238E27FC236}">
                <a16:creationId xmlns:a16="http://schemas.microsoft.com/office/drawing/2014/main" id="{5CE6DB57-160A-D240-0FFD-C2AE3FAC049C}"/>
              </a:ext>
            </a:extLst>
          </p:cNvPr>
          <p:cNvSpPr/>
          <p:nvPr/>
        </p:nvSpPr>
        <p:spPr>
          <a:xfrm>
            <a:off x="7888224" y="496519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4" name="Hexagon 23">
            <a:extLst>
              <a:ext uri="{FF2B5EF4-FFF2-40B4-BE49-F238E27FC236}">
                <a16:creationId xmlns:a16="http://schemas.microsoft.com/office/drawing/2014/main" id="{0BD434B6-4EFE-11FF-C923-54D5D78A9635}"/>
              </a:ext>
            </a:extLst>
          </p:cNvPr>
          <p:cNvSpPr/>
          <p:nvPr/>
        </p:nvSpPr>
        <p:spPr>
          <a:xfrm>
            <a:off x="9198864" y="185623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5" name="Hexagon 24">
            <a:extLst>
              <a:ext uri="{FF2B5EF4-FFF2-40B4-BE49-F238E27FC236}">
                <a16:creationId xmlns:a16="http://schemas.microsoft.com/office/drawing/2014/main" id="{67B3A793-0D89-A61D-6DDD-A144EA6D0B0F}"/>
              </a:ext>
            </a:extLst>
          </p:cNvPr>
          <p:cNvSpPr/>
          <p:nvPr/>
        </p:nvSpPr>
        <p:spPr>
          <a:xfrm>
            <a:off x="9198864" y="309981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6" name="Hexagon 25">
            <a:extLst>
              <a:ext uri="{FF2B5EF4-FFF2-40B4-BE49-F238E27FC236}">
                <a16:creationId xmlns:a16="http://schemas.microsoft.com/office/drawing/2014/main" id="{9DDB7E20-5897-C264-8764-70391856DC6F}"/>
              </a:ext>
            </a:extLst>
          </p:cNvPr>
          <p:cNvSpPr/>
          <p:nvPr/>
        </p:nvSpPr>
        <p:spPr>
          <a:xfrm>
            <a:off x="9198864" y="434340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7" name="Hexagon 26">
            <a:extLst>
              <a:ext uri="{FF2B5EF4-FFF2-40B4-BE49-F238E27FC236}">
                <a16:creationId xmlns:a16="http://schemas.microsoft.com/office/drawing/2014/main" id="{C4006CE6-D903-2BF0-CF0E-8DC16C8E134B}"/>
              </a:ext>
            </a:extLst>
          </p:cNvPr>
          <p:cNvSpPr/>
          <p:nvPr/>
        </p:nvSpPr>
        <p:spPr>
          <a:xfrm>
            <a:off x="10509504" y="123444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8" name="Hexagon 27">
            <a:extLst>
              <a:ext uri="{FF2B5EF4-FFF2-40B4-BE49-F238E27FC236}">
                <a16:creationId xmlns:a16="http://schemas.microsoft.com/office/drawing/2014/main" id="{456EC965-52AD-3592-8C56-D7AE80B57420}"/>
              </a:ext>
            </a:extLst>
          </p:cNvPr>
          <p:cNvSpPr/>
          <p:nvPr/>
        </p:nvSpPr>
        <p:spPr>
          <a:xfrm>
            <a:off x="10509504" y="247802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29" name="Hexagon 28">
            <a:extLst>
              <a:ext uri="{FF2B5EF4-FFF2-40B4-BE49-F238E27FC236}">
                <a16:creationId xmlns:a16="http://schemas.microsoft.com/office/drawing/2014/main" id="{82A4EF2A-2D14-5EE6-CE8F-884C8DEBF46E}"/>
              </a:ext>
            </a:extLst>
          </p:cNvPr>
          <p:cNvSpPr/>
          <p:nvPr/>
        </p:nvSpPr>
        <p:spPr>
          <a:xfrm>
            <a:off x="10509504" y="372160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0" name="Hexagon 29">
            <a:extLst>
              <a:ext uri="{FF2B5EF4-FFF2-40B4-BE49-F238E27FC236}">
                <a16:creationId xmlns:a16="http://schemas.microsoft.com/office/drawing/2014/main" id="{6DEB19B4-1B82-9223-0889-11F65F4C58AD}"/>
              </a:ext>
            </a:extLst>
          </p:cNvPr>
          <p:cNvSpPr/>
          <p:nvPr/>
        </p:nvSpPr>
        <p:spPr>
          <a:xfrm>
            <a:off x="2645664" y="247802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1" name="Hexagon 30">
            <a:extLst>
              <a:ext uri="{FF2B5EF4-FFF2-40B4-BE49-F238E27FC236}">
                <a16:creationId xmlns:a16="http://schemas.microsoft.com/office/drawing/2014/main" id="{61A6A569-1057-4C94-CC77-47815A18E08E}"/>
              </a:ext>
            </a:extLst>
          </p:cNvPr>
          <p:cNvSpPr/>
          <p:nvPr/>
        </p:nvSpPr>
        <p:spPr>
          <a:xfrm>
            <a:off x="2645664" y="372160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2" name="Hexagon 31">
            <a:extLst>
              <a:ext uri="{FF2B5EF4-FFF2-40B4-BE49-F238E27FC236}">
                <a16:creationId xmlns:a16="http://schemas.microsoft.com/office/drawing/2014/main" id="{45971AA3-5447-CB9C-7DE7-9D0C320A351D}"/>
              </a:ext>
            </a:extLst>
          </p:cNvPr>
          <p:cNvSpPr/>
          <p:nvPr/>
        </p:nvSpPr>
        <p:spPr>
          <a:xfrm>
            <a:off x="2645664" y="496519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3" name="Hexagon 32">
            <a:extLst>
              <a:ext uri="{FF2B5EF4-FFF2-40B4-BE49-F238E27FC236}">
                <a16:creationId xmlns:a16="http://schemas.microsoft.com/office/drawing/2014/main" id="{D532E2B5-20BD-19AC-3B39-5E63EDA01F66}"/>
              </a:ext>
            </a:extLst>
          </p:cNvPr>
          <p:cNvSpPr/>
          <p:nvPr/>
        </p:nvSpPr>
        <p:spPr>
          <a:xfrm>
            <a:off x="1322832" y="185623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4" name="Hexagon 33">
            <a:extLst>
              <a:ext uri="{FF2B5EF4-FFF2-40B4-BE49-F238E27FC236}">
                <a16:creationId xmlns:a16="http://schemas.microsoft.com/office/drawing/2014/main" id="{92CFB2C5-3CEF-720C-5789-5CD3C58A297B}"/>
              </a:ext>
            </a:extLst>
          </p:cNvPr>
          <p:cNvSpPr/>
          <p:nvPr/>
        </p:nvSpPr>
        <p:spPr>
          <a:xfrm>
            <a:off x="1322832" y="309981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5" name="Hexagon 34">
            <a:extLst>
              <a:ext uri="{FF2B5EF4-FFF2-40B4-BE49-F238E27FC236}">
                <a16:creationId xmlns:a16="http://schemas.microsoft.com/office/drawing/2014/main" id="{A8A057DF-BC05-C010-F826-EBE362BD1AA6}"/>
              </a:ext>
            </a:extLst>
          </p:cNvPr>
          <p:cNvSpPr/>
          <p:nvPr/>
        </p:nvSpPr>
        <p:spPr>
          <a:xfrm>
            <a:off x="1322832" y="434340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6" name="Hexagon 35">
            <a:extLst>
              <a:ext uri="{FF2B5EF4-FFF2-40B4-BE49-F238E27FC236}">
                <a16:creationId xmlns:a16="http://schemas.microsoft.com/office/drawing/2014/main" id="{39459DDD-2258-2539-3500-410DEE010068}"/>
              </a:ext>
            </a:extLst>
          </p:cNvPr>
          <p:cNvSpPr/>
          <p:nvPr/>
        </p:nvSpPr>
        <p:spPr>
          <a:xfrm>
            <a:off x="0" y="123444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7" name="Hexagon 36">
            <a:extLst>
              <a:ext uri="{FF2B5EF4-FFF2-40B4-BE49-F238E27FC236}">
                <a16:creationId xmlns:a16="http://schemas.microsoft.com/office/drawing/2014/main" id="{BDC19731-C53E-8CF1-98A4-9996781043EA}"/>
              </a:ext>
            </a:extLst>
          </p:cNvPr>
          <p:cNvSpPr/>
          <p:nvPr/>
        </p:nvSpPr>
        <p:spPr>
          <a:xfrm>
            <a:off x="0" y="247802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8" name="Hexagon 37">
            <a:extLst>
              <a:ext uri="{FF2B5EF4-FFF2-40B4-BE49-F238E27FC236}">
                <a16:creationId xmlns:a16="http://schemas.microsoft.com/office/drawing/2014/main" id="{A9A7E016-E5ED-5559-2D05-BAAA9E455754}"/>
              </a:ext>
            </a:extLst>
          </p:cNvPr>
          <p:cNvSpPr/>
          <p:nvPr/>
        </p:nvSpPr>
        <p:spPr>
          <a:xfrm>
            <a:off x="0" y="372160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39" name="Hexagon 38">
            <a:extLst>
              <a:ext uri="{FF2B5EF4-FFF2-40B4-BE49-F238E27FC236}">
                <a16:creationId xmlns:a16="http://schemas.microsoft.com/office/drawing/2014/main" id="{D6375DA4-2881-23B3-320B-0F784B455ED4}"/>
              </a:ext>
            </a:extLst>
          </p:cNvPr>
          <p:cNvSpPr/>
          <p:nvPr/>
        </p:nvSpPr>
        <p:spPr>
          <a:xfrm>
            <a:off x="12192" y="496519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0" name="Hexagon 39">
            <a:extLst>
              <a:ext uri="{FF2B5EF4-FFF2-40B4-BE49-F238E27FC236}">
                <a16:creationId xmlns:a16="http://schemas.microsoft.com/office/drawing/2014/main" id="{C2897239-0517-89AA-E5E5-B0C943916EEA}"/>
              </a:ext>
            </a:extLst>
          </p:cNvPr>
          <p:cNvSpPr/>
          <p:nvPr/>
        </p:nvSpPr>
        <p:spPr>
          <a:xfrm>
            <a:off x="12192" y="620877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1" name="Hexagon 40">
            <a:extLst>
              <a:ext uri="{FF2B5EF4-FFF2-40B4-BE49-F238E27FC236}">
                <a16:creationId xmlns:a16="http://schemas.microsoft.com/office/drawing/2014/main" id="{9219FC9A-9F36-9CD5-357B-5CD124340549}"/>
              </a:ext>
            </a:extLst>
          </p:cNvPr>
          <p:cNvSpPr/>
          <p:nvPr/>
        </p:nvSpPr>
        <p:spPr>
          <a:xfrm>
            <a:off x="12192" y="745236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5" name="Hexagon 44">
            <a:extLst>
              <a:ext uri="{FF2B5EF4-FFF2-40B4-BE49-F238E27FC236}">
                <a16:creationId xmlns:a16="http://schemas.microsoft.com/office/drawing/2014/main" id="{A5FCB8B3-0702-5A4F-7575-ED83776486BD}"/>
              </a:ext>
            </a:extLst>
          </p:cNvPr>
          <p:cNvSpPr/>
          <p:nvPr/>
        </p:nvSpPr>
        <p:spPr>
          <a:xfrm>
            <a:off x="1322832" y="558698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6" name="Hexagon 45">
            <a:extLst>
              <a:ext uri="{FF2B5EF4-FFF2-40B4-BE49-F238E27FC236}">
                <a16:creationId xmlns:a16="http://schemas.microsoft.com/office/drawing/2014/main" id="{23A71AED-A62A-EB36-14DA-83747C14B6D7}"/>
              </a:ext>
            </a:extLst>
          </p:cNvPr>
          <p:cNvSpPr/>
          <p:nvPr/>
        </p:nvSpPr>
        <p:spPr>
          <a:xfrm>
            <a:off x="1322832" y="683056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7" name="Hexagon 46">
            <a:extLst>
              <a:ext uri="{FF2B5EF4-FFF2-40B4-BE49-F238E27FC236}">
                <a16:creationId xmlns:a16="http://schemas.microsoft.com/office/drawing/2014/main" id="{664BD523-653D-FC8F-4C4A-2B4C0BA02158}"/>
              </a:ext>
            </a:extLst>
          </p:cNvPr>
          <p:cNvSpPr/>
          <p:nvPr/>
        </p:nvSpPr>
        <p:spPr>
          <a:xfrm>
            <a:off x="1322832" y="807415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8" name="Hexagon 47">
            <a:extLst>
              <a:ext uri="{FF2B5EF4-FFF2-40B4-BE49-F238E27FC236}">
                <a16:creationId xmlns:a16="http://schemas.microsoft.com/office/drawing/2014/main" id="{8741D008-602D-8D41-935B-9E25331F64CD}"/>
              </a:ext>
            </a:extLst>
          </p:cNvPr>
          <p:cNvSpPr/>
          <p:nvPr/>
        </p:nvSpPr>
        <p:spPr>
          <a:xfrm>
            <a:off x="2645664" y="620877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49" name="Hexagon 48">
            <a:extLst>
              <a:ext uri="{FF2B5EF4-FFF2-40B4-BE49-F238E27FC236}">
                <a16:creationId xmlns:a16="http://schemas.microsoft.com/office/drawing/2014/main" id="{3A1F7D03-9032-87D3-BC3A-A738C6F1E0BB}"/>
              </a:ext>
            </a:extLst>
          </p:cNvPr>
          <p:cNvSpPr/>
          <p:nvPr/>
        </p:nvSpPr>
        <p:spPr>
          <a:xfrm>
            <a:off x="2645664" y="745236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0" name="Hexagon 49">
            <a:extLst>
              <a:ext uri="{FF2B5EF4-FFF2-40B4-BE49-F238E27FC236}">
                <a16:creationId xmlns:a16="http://schemas.microsoft.com/office/drawing/2014/main" id="{EF9938DA-849B-7DA9-B978-2AFFD971F4F7}"/>
              </a:ext>
            </a:extLst>
          </p:cNvPr>
          <p:cNvSpPr/>
          <p:nvPr/>
        </p:nvSpPr>
        <p:spPr>
          <a:xfrm>
            <a:off x="2645664" y="869594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1" name="Hexagon 50">
            <a:extLst>
              <a:ext uri="{FF2B5EF4-FFF2-40B4-BE49-F238E27FC236}">
                <a16:creationId xmlns:a16="http://schemas.microsoft.com/office/drawing/2014/main" id="{325B77F4-674A-33FA-5F87-D3223DE9C4F1}"/>
              </a:ext>
            </a:extLst>
          </p:cNvPr>
          <p:cNvSpPr/>
          <p:nvPr/>
        </p:nvSpPr>
        <p:spPr>
          <a:xfrm>
            <a:off x="10509504" y="496519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2" name="Hexagon 51">
            <a:extLst>
              <a:ext uri="{FF2B5EF4-FFF2-40B4-BE49-F238E27FC236}">
                <a16:creationId xmlns:a16="http://schemas.microsoft.com/office/drawing/2014/main" id="{7F9DBCC3-7258-750B-D298-5965C4E92623}"/>
              </a:ext>
            </a:extLst>
          </p:cNvPr>
          <p:cNvSpPr/>
          <p:nvPr/>
        </p:nvSpPr>
        <p:spPr>
          <a:xfrm>
            <a:off x="10509504" y="620877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3" name="Hexagon 52">
            <a:extLst>
              <a:ext uri="{FF2B5EF4-FFF2-40B4-BE49-F238E27FC236}">
                <a16:creationId xmlns:a16="http://schemas.microsoft.com/office/drawing/2014/main" id="{C22AD4B0-256B-9324-E8E0-A16CD5332D66}"/>
              </a:ext>
            </a:extLst>
          </p:cNvPr>
          <p:cNvSpPr/>
          <p:nvPr/>
        </p:nvSpPr>
        <p:spPr>
          <a:xfrm>
            <a:off x="10509504" y="745236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4" name="Hexagon 53">
            <a:extLst>
              <a:ext uri="{FF2B5EF4-FFF2-40B4-BE49-F238E27FC236}">
                <a16:creationId xmlns:a16="http://schemas.microsoft.com/office/drawing/2014/main" id="{369FFDB9-8EF0-8134-5C34-C4EBDA324D5D}"/>
              </a:ext>
            </a:extLst>
          </p:cNvPr>
          <p:cNvSpPr/>
          <p:nvPr/>
        </p:nvSpPr>
        <p:spPr>
          <a:xfrm>
            <a:off x="9198864" y="558698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5" name="Hexagon 54">
            <a:extLst>
              <a:ext uri="{FF2B5EF4-FFF2-40B4-BE49-F238E27FC236}">
                <a16:creationId xmlns:a16="http://schemas.microsoft.com/office/drawing/2014/main" id="{9A3DBB4C-FC96-6EC3-09BD-6DAC67F8886E}"/>
              </a:ext>
            </a:extLst>
          </p:cNvPr>
          <p:cNvSpPr/>
          <p:nvPr/>
        </p:nvSpPr>
        <p:spPr>
          <a:xfrm>
            <a:off x="9198864" y="683056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6" name="Hexagon 55">
            <a:extLst>
              <a:ext uri="{FF2B5EF4-FFF2-40B4-BE49-F238E27FC236}">
                <a16:creationId xmlns:a16="http://schemas.microsoft.com/office/drawing/2014/main" id="{56F611C6-9463-D17C-69DF-E785A3A19884}"/>
              </a:ext>
            </a:extLst>
          </p:cNvPr>
          <p:cNvSpPr/>
          <p:nvPr/>
        </p:nvSpPr>
        <p:spPr>
          <a:xfrm>
            <a:off x="9198864" y="8074152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7" name="Hexagon 56">
            <a:extLst>
              <a:ext uri="{FF2B5EF4-FFF2-40B4-BE49-F238E27FC236}">
                <a16:creationId xmlns:a16="http://schemas.microsoft.com/office/drawing/2014/main" id="{BA032720-9051-7E87-0CE7-E848117BAA99}"/>
              </a:ext>
            </a:extLst>
          </p:cNvPr>
          <p:cNvSpPr/>
          <p:nvPr/>
        </p:nvSpPr>
        <p:spPr>
          <a:xfrm>
            <a:off x="7888224" y="6208776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8" name="Hexagon 57">
            <a:extLst>
              <a:ext uri="{FF2B5EF4-FFF2-40B4-BE49-F238E27FC236}">
                <a16:creationId xmlns:a16="http://schemas.microsoft.com/office/drawing/2014/main" id="{EDBFE7AC-5EBD-F99D-4695-F99009FA0AD2}"/>
              </a:ext>
            </a:extLst>
          </p:cNvPr>
          <p:cNvSpPr/>
          <p:nvPr/>
        </p:nvSpPr>
        <p:spPr>
          <a:xfrm>
            <a:off x="7888224" y="7452360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59" name="Hexagon 58">
            <a:extLst>
              <a:ext uri="{FF2B5EF4-FFF2-40B4-BE49-F238E27FC236}">
                <a16:creationId xmlns:a16="http://schemas.microsoft.com/office/drawing/2014/main" id="{EA311F9A-0A07-7D58-E940-72F39F9285B1}"/>
              </a:ext>
            </a:extLst>
          </p:cNvPr>
          <p:cNvSpPr/>
          <p:nvPr/>
        </p:nvSpPr>
        <p:spPr>
          <a:xfrm>
            <a:off x="7888224" y="8695944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63" name="Hexagon 62">
            <a:extLst>
              <a:ext uri="{FF2B5EF4-FFF2-40B4-BE49-F238E27FC236}">
                <a16:creationId xmlns:a16="http://schemas.microsoft.com/office/drawing/2014/main" id="{3FCCB6DD-509E-E5B7-7F21-2B8EA25D2AF3}"/>
              </a:ext>
            </a:extLst>
          </p:cNvPr>
          <p:cNvSpPr/>
          <p:nvPr/>
        </p:nvSpPr>
        <p:spPr>
          <a:xfrm>
            <a:off x="3931920" y="184708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 useBgFill="1">
        <p:nvSpPr>
          <p:cNvPr id="1024" name="Hexagon 1023">
            <a:extLst>
              <a:ext uri="{FF2B5EF4-FFF2-40B4-BE49-F238E27FC236}">
                <a16:creationId xmlns:a16="http://schemas.microsoft.com/office/drawing/2014/main" id="{EF6F6B80-1423-DC53-0854-6E49E3B14B51}"/>
              </a:ext>
            </a:extLst>
          </p:cNvPr>
          <p:cNvSpPr/>
          <p:nvPr/>
        </p:nvSpPr>
        <p:spPr>
          <a:xfrm>
            <a:off x="6541008" y="1847088"/>
            <a:ext cx="1609344" cy="1243584"/>
          </a:xfrm>
          <a:prstGeom prst="hexagon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19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10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2024-09-30T13:55:12Z</dcterms:created>
  <dcterms:modified xsi:type="dcterms:W3CDTF">2024-09-30T14:15:35Z</dcterms:modified>
</cp:coreProperties>
</file>