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21" d="100"/>
          <a:sy n="21" d="100"/>
        </p:scale>
        <p:origin x="2328" y="12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D812B9-36FE-41FD-8F64-65D791639E98}" type="datetimeFigureOut">
              <a:rPr lang="en-MY" smtClean="0"/>
              <a:t>22/9/2024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EF640-1138-4F82-BC86-154094BFBBE0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68015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F640-1138-4F82-BC86-154094BFBBE0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74002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4EF640-1138-4F82-BC86-154094BFBBE0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16426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AEB2F-FE47-E2F8-8C8C-46DFECA76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9A57A-2A66-7A69-3B0F-05E99F587C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A2F86-1FFE-5779-C3CF-702657667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D2C9-5BB8-4EF9-B287-3BE44302689F}" type="datetimeFigureOut">
              <a:rPr lang="en-MY" smtClean="0"/>
              <a:t>22/9/2024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1B6DD-F0C1-F2C9-1FD7-604E12A3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25679-6C8C-E33B-9D20-9B599DA8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0771-A17C-49B9-9ABD-024E419004E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0609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382C-004B-23AF-05E3-646ECF7B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0A8B54-0908-7B93-AF62-31BCAD086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3BAFF-6395-FBB3-7867-F9B34124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D2C9-5BB8-4EF9-B287-3BE44302689F}" type="datetimeFigureOut">
              <a:rPr lang="en-MY" smtClean="0"/>
              <a:t>22/9/2024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2B9F1-41ED-F38C-A1E8-DBFF739F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DF685-D55F-13FF-6431-5F22F055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0771-A17C-49B9-9ABD-024E419004E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8378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87EB8-F486-0C99-1E34-D053FCDCA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61C25-671F-4971-502F-574552DFF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17F9C-BB4B-7192-9C57-59EF21239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D2C9-5BB8-4EF9-B287-3BE44302689F}" type="datetimeFigureOut">
              <a:rPr lang="en-MY" smtClean="0"/>
              <a:t>22/9/2024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89373-4BD2-59B3-034F-F0DDDBE9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2F331-7F5E-B1B7-6038-671262C8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0771-A17C-49B9-9ABD-024E419004E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3541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671B-61F8-F5A4-E07F-745FF95F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BAEE7-3A20-89AF-0A54-9C0AC43F6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1A797-A779-04C8-7D70-D9A377CE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D2C9-5BB8-4EF9-B287-3BE44302689F}" type="datetimeFigureOut">
              <a:rPr lang="en-MY" smtClean="0"/>
              <a:t>22/9/2024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9F721-9DD2-E258-AE64-788E7DD4A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1D3BD-E01B-13A5-F61F-852B870AB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0771-A17C-49B9-9ABD-024E419004E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6732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4ED5-E36A-A783-938B-4A1CB563D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565F0-C34A-2B4B-B270-7701CC536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38206-895B-A962-5B3D-CE341021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D2C9-5BB8-4EF9-B287-3BE44302689F}" type="datetimeFigureOut">
              <a:rPr lang="en-MY" smtClean="0"/>
              <a:t>22/9/2024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A6132-41A9-E3A8-774A-12D2251BB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37D8C-4D4F-BE26-06D1-09AFCCA9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0771-A17C-49B9-9ABD-024E419004E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465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6A1F6-9727-FA44-DE0A-B0E98E15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59C4C-5A95-132D-5343-4AF813566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B9066-CF24-5041-30EA-5F7A240D3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72160-2495-A6E0-E883-5ECF68833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D2C9-5BB8-4EF9-B287-3BE44302689F}" type="datetimeFigureOut">
              <a:rPr lang="en-MY" smtClean="0"/>
              <a:t>22/9/2024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C26FC-1D38-07FB-6AEE-A95EB3307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F9CCF-5A17-3282-DBFB-0A7C1646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0771-A17C-49B9-9ABD-024E419004E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5907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7184-594D-AE9A-4DCB-BF6303C61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CD1EB-8A5B-252F-D878-E6C392957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D9F58-7402-7F08-4B4F-93771ACC7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57C6C-E3D2-3A6D-9480-8CDA74E96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DADC5-17AD-41EC-A33F-668FBBA49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AC2DA7-9C65-3CB9-2D64-5BC879895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D2C9-5BB8-4EF9-B287-3BE44302689F}" type="datetimeFigureOut">
              <a:rPr lang="en-MY" smtClean="0"/>
              <a:t>22/9/2024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0843DB-84CB-A19F-ECCE-16C70E1F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4F25E-6200-C625-9476-89FF39E5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0771-A17C-49B9-9ABD-024E419004E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17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4E5D7-4838-6250-B425-939F3D61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C15A8F-1C2C-0074-8513-E88A7EA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D2C9-5BB8-4EF9-B287-3BE44302689F}" type="datetimeFigureOut">
              <a:rPr lang="en-MY" smtClean="0"/>
              <a:t>22/9/2024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FE425A-9527-BB10-85C8-C66FA4595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A0B5F-84DC-5D02-D182-0B4F33D83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0771-A17C-49B9-9ABD-024E419004E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6200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21F03-27CC-E8F8-743C-1B924E50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D2C9-5BB8-4EF9-B287-3BE44302689F}" type="datetimeFigureOut">
              <a:rPr lang="en-MY" smtClean="0"/>
              <a:t>22/9/2024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40902-F945-172D-D800-5F117DE4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37F47-2FEB-95F1-824E-5242CE11D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0771-A17C-49B9-9ABD-024E419004E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13911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CDA24-676B-6892-75AB-2C2B709CE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591EA-0C05-177A-3238-68BF42C82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9686A-9D10-996E-75ED-E9CBC6697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1E5CBB-F0A3-4DB5-9C71-9EB48D6E5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D2C9-5BB8-4EF9-B287-3BE44302689F}" type="datetimeFigureOut">
              <a:rPr lang="en-MY" smtClean="0"/>
              <a:t>22/9/2024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B152D-2467-D2E9-5681-9FA1F3F3A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BEE8F-FCB8-470E-026B-B3BC63894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0771-A17C-49B9-9ABD-024E419004E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59744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0D388-BCFB-3CF4-9A02-CABD9DC1A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B36982-7789-F86E-2F48-5AF2DD3862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B41B2-C574-8EB2-B228-97E9566493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0C061-3A77-4B8B-1600-9B513E06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8D2C9-5BB8-4EF9-B287-3BE44302689F}" type="datetimeFigureOut">
              <a:rPr lang="en-MY" smtClean="0"/>
              <a:t>22/9/2024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00F1C-7E05-1E92-EAF4-AA444687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B776F-2F15-E898-219E-D69B3257A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A0771-A17C-49B9-9ABD-024E419004E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0350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351F66-DD23-0E98-E912-ACEC90EF4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247C4-8379-1DFF-B91C-A06969D49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4D34E-35F6-107F-42D3-915FA651F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D8D2C9-5BB8-4EF9-B287-3BE44302689F}" type="datetimeFigureOut">
              <a:rPr lang="en-MY" smtClean="0"/>
              <a:t>22/9/2024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16552-2D16-1F7E-EBB4-1679056CBD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4458A-836E-A0BF-C322-4DE4D5597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2A0771-A17C-49B9-9ABD-024E419004EE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9272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B8EDD50F-89B6-0F99-D32C-CCFCBE513DD3}"/>
              </a:ext>
            </a:extLst>
          </p:cNvPr>
          <p:cNvGrpSpPr/>
          <p:nvPr/>
        </p:nvGrpSpPr>
        <p:grpSpPr>
          <a:xfrm>
            <a:off x="-4304837" y="-3213560"/>
            <a:ext cx="21619598" cy="13233103"/>
            <a:chOff x="-4304837" y="-3213560"/>
            <a:chExt cx="21619598" cy="13233103"/>
          </a:xfrm>
        </p:grpSpPr>
        <p:pic>
          <p:nvPicPr>
            <p:cNvPr id="3" name="Picture 2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03514A13-81C6-88DA-24A6-2E3844CDC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278" y="-153980"/>
              <a:ext cx="2056002" cy="2056002"/>
            </a:xfrm>
            <a:prstGeom prst="rect">
              <a:avLst/>
            </a:prstGeom>
          </p:spPr>
        </p:pic>
        <p:pic>
          <p:nvPicPr>
            <p:cNvPr id="4" name="Picture 3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4E06D8D2-6411-9B11-4B46-821DE88DD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48379">
              <a:off x="-208271" y="4655335"/>
              <a:ext cx="1544894" cy="1544894"/>
            </a:xfrm>
            <a:prstGeom prst="rect">
              <a:avLst/>
            </a:prstGeom>
          </p:spPr>
        </p:pic>
        <p:pic>
          <p:nvPicPr>
            <p:cNvPr id="5" name="Picture 4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E5A64265-E896-7F71-979D-7FCDD299D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574307">
              <a:off x="8117708" y="385470"/>
              <a:ext cx="1939023" cy="1939023"/>
            </a:xfrm>
            <a:prstGeom prst="rect">
              <a:avLst/>
            </a:prstGeom>
          </p:spPr>
        </p:pic>
        <p:pic>
          <p:nvPicPr>
            <p:cNvPr id="6" name="Picture 5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FE857F7E-314E-C181-49C2-B15BBF4A1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84332">
              <a:off x="5757335" y="519641"/>
              <a:ext cx="1544894" cy="1544894"/>
            </a:xfrm>
            <a:prstGeom prst="rect">
              <a:avLst/>
            </a:prstGeom>
          </p:spPr>
        </p:pic>
        <p:pic>
          <p:nvPicPr>
            <p:cNvPr id="7" name="Picture 6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B5662BFB-E925-5100-2A2C-41E0BF281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85175">
              <a:off x="2686503" y="2917381"/>
              <a:ext cx="2032999" cy="2032999"/>
            </a:xfrm>
            <a:prstGeom prst="rect">
              <a:avLst/>
            </a:prstGeom>
          </p:spPr>
        </p:pic>
        <p:pic>
          <p:nvPicPr>
            <p:cNvPr id="8" name="Picture 7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3844ADBA-A3DA-E748-844D-7F467FFE6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152787">
              <a:off x="-178416" y="2396410"/>
              <a:ext cx="1544894" cy="1544894"/>
            </a:xfrm>
            <a:prstGeom prst="rect">
              <a:avLst/>
            </a:prstGeom>
          </p:spPr>
        </p:pic>
        <p:pic>
          <p:nvPicPr>
            <p:cNvPr id="9" name="Picture 8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D307205F-D934-D118-1D5F-D5FF83738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60435">
              <a:off x="1688194" y="4416919"/>
              <a:ext cx="2010320" cy="2010320"/>
            </a:xfrm>
            <a:prstGeom prst="rect">
              <a:avLst/>
            </a:prstGeom>
          </p:spPr>
        </p:pic>
        <p:pic>
          <p:nvPicPr>
            <p:cNvPr id="10" name="Picture 9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1536AE12-AC22-6009-70F4-A163FC025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57205">
              <a:off x="1471842" y="883761"/>
              <a:ext cx="2213741" cy="2213741"/>
            </a:xfrm>
            <a:prstGeom prst="rect">
              <a:avLst/>
            </a:prstGeom>
          </p:spPr>
        </p:pic>
        <p:pic>
          <p:nvPicPr>
            <p:cNvPr id="11" name="Picture 10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0CCDD7C1-8666-BD55-CF40-EA1C06A15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24312">
              <a:off x="3237996" y="154011"/>
              <a:ext cx="1544894" cy="1544894"/>
            </a:xfrm>
            <a:prstGeom prst="rect">
              <a:avLst/>
            </a:prstGeom>
          </p:spPr>
        </p:pic>
        <p:pic>
          <p:nvPicPr>
            <p:cNvPr id="12" name="Picture 11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E66B4938-CDB0-B06A-95C3-8B64647BA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204316">
              <a:off x="5149289" y="2027387"/>
              <a:ext cx="1544894" cy="1544894"/>
            </a:xfrm>
            <a:prstGeom prst="rect">
              <a:avLst/>
            </a:prstGeom>
          </p:spPr>
        </p:pic>
        <p:pic>
          <p:nvPicPr>
            <p:cNvPr id="13" name="Picture 12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1EFA3E66-C77A-098D-3946-3D3619ED0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2116">
              <a:off x="8909303" y="3751139"/>
              <a:ext cx="1907019" cy="2169288"/>
            </a:xfrm>
            <a:prstGeom prst="rect">
              <a:avLst/>
            </a:prstGeom>
          </p:spPr>
        </p:pic>
        <p:pic>
          <p:nvPicPr>
            <p:cNvPr id="14" name="Picture 13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3CA4E09A-0176-7A5D-A126-800F37FD6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204316">
              <a:off x="10401874" y="-125761"/>
              <a:ext cx="1812867" cy="1812867"/>
            </a:xfrm>
            <a:prstGeom prst="rect">
              <a:avLst/>
            </a:prstGeom>
          </p:spPr>
        </p:pic>
        <p:pic>
          <p:nvPicPr>
            <p:cNvPr id="15" name="Picture 14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166A4A28-5CD1-1F4C-9A6E-48196C98D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83782">
              <a:off x="7290814" y="4921816"/>
              <a:ext cx="1544894" cy="1544894"/>
            </a:xfrm>
            <a:prstGeom prst="rect">
              <a:avLst/>
            </a:prstGeom>
          </p:spPr>
        </p:pic>
        <p:pic>
          <p:nvPicPr>
            <p:cNvPr id="16" name="Picture 15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731DF48B-4CDA-A8DB-1423-7FC2992E5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204316">
              <a:off x="9249910" y="2061137"/>
              <a:ext cx="1812867" cy="1812867"/>
            </a:xfrm>
            <a:prstGeom prst="rect">
              <a:avLst/>
            </a:prstGeom>
          </p:spPr>
        </p:pic>
        <p:pic>
          <p:nvPicPr>
            <p:cNvPr id="17" name="Picture 16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E84DBBAD-DDD5-A03F-8D0E-BFF1D1BEB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112901">
              <a:off x="10957724" y="1666955"/>
              <a:ext cx="1812867" cy="1812867"/>
            </a:xfrm>
            <a:prstGeom prst="rect">
              <a:avLst/>
            </a:prstGeom>
          </p:spPr>
        </p:pic>
        <p:pic>
          <p:nvPicPr>
            <p:cNvPr id="18" name="Picture 17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3F24B99B-A8A0-E10E-592A-D78C439E8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867149">
              <a:off x="10778286" y="5421859"/>
              <a:ext cx="1812867" cy="1812867"/>
            </a:xfrm>
            <a:prstGeom prst="rect">
              <a:avLst/>
            </a:prstGeom>
          </p:spPr>
        </p:pic>
        <p:pic>
          <p:nvPicPr>
            <p:cNvPr id="19" name="Picture 18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54495089-973B-DEA1-5390-462CEE66E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204316">
              <a:off x="4045362" y="5028373"/>
              <a:ext cx="1812867" cy="1812867"/>
            </a:xfrm>
            <a:prstGeom prst="rect">
              <a:avLst/>
            </a:prstGeom>
          </p:spPr>
        </p:pic>
        <p:pic>
          <p:nvPicPr>
            <p:cNvPr id="20" name="Picture 19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A2BD1896-E01F-BA98-26A8-F6D710E94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93208">
              <a:off x="5247487" y="3360234"/>
              <a:ext cx="2365787" cy="2365787"/>
            </a:xfrm>
            <a:prstGeom prst="rect">
              <a:avLst/>
            </a:prstGeom>
          </p:spPr>
        </p:pic>
        <p:pic>
          <p:nvPicPr>
            <p:cNvPr id="21" name="Picture 20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234650F4-57E8-263F-EA60-A4CAD25DE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48379">
              <a:off x="-1182301" y="-1475606"/>
              <a:ext cx="1544894" cy="1544894"/>
            </a:xfrm>
            <a:prstGeom prst="rect">
              <a:avLst/>
            </a:prstGeom>
          </p:spPr>
        </p:pic>
        <p:pic>
          <p:nvPicPr>
            <p:cNvPr id="22" name="Picture 21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6BFBFA5F-310D-55F7-682F-858BC43BE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85175">
              <a:off x="1712473" y="-3213560"/>
              <a:ext cx="2032999" cy="2032999"/>
            </a:xfrm>
            <a:prstGeom prst="rect">
              <a:avLst/>
            </a:prstGeom>
          </p:spPr>
        </p:pic>
        <p:pic>
          <p:nvPicPr>
            <p:cNvPr id="23" name="Picture 22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87F3F18B-5B6A-D9FD-D4F2-656728683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60435">
              <a:off x="714164" y="-1714022"/>
              <a:ext cx="2010320" cy="2010320"/>
            </a:xfrm>
            <a:prstGeom prst="rect">
              <a:avLst/>
            </a:prstGeom>
          </p:spPr>
        </p:pic>
        <p:pic>
          <p:nvPicPr>
            <p:cNvPr id="24" name="Picture 23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9BECDA85-2958-D238-7C8C-DEFBB1A5C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2116">
              <a:off x="7935273" y="-2379802"/>
              <a:ext cx="1907019" cy="2169288"/>
            </a:xfrm>
            <a:prstGeom prst="rect">
              <a:avLst/>
            </a:prstGeom>
          </p:spPr>
        </p:pic>
        <p:pic>
          <p:nvPicPr>
            <p:cNvPr id="25" name="Picture 24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7937F7AE-7FF8-0F59-9044-537A40660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83782">
              <a:off x="6316784" y="-1209125"/>
              <a:ext cx="1544894" cy="1544894"/>
            </a:xfrm>
            <a:prstGeom prst="rect">
              <a:avLst/>
            </a:prstGeom>
          </p:spPr>
        </p:pic>
        <p:pic>
          <p:nvPicPr>
            <p:cNvPr id="26" name="Picture 25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D4990C41-349B-D12E-DB80-48E5ABF32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867149">
              <a:off x="9804256" y="-709082"/>
              <a:ext cx="1812867" cy="1812867"/>
            </a:xfrm>
            <a:prstGeom prst="rect">
              <a:avLst/>
            </a:prstGeom>
          </p:spPr>
        </p:pic>
        <p:pic>
          <p:nvPicPr>
            <p:cNvPr id="27" name="Picture 26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45FAD355-3D05-4534-AFFB-99C443BB0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204316">
              <a:off x="3071332" y="-1102568"/>
              <a:ext cx="1812867" cy="1812867"/>
            </a:xfrm>
            <a:prstGeom prst="rect">
              <a:avLst/>
            </a:prstGeom>
          </p:spPr>
        </p:pic>
        <p:pic>
          <p:nvPicPr>
            <p:cNvPr id="28" name="Picture 27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F1994EA5-AB1A-C7BA-2C48-FB49C8EC6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93208">
              <a:off x="4273457" y="-2770707"/>
              <a:ext cx="2365787" cy="2365787"/>
            </a:xfrm>
            <a:prstGeom prst="rect">
              <a:avLst/>
            </a:prstGeom>
          </p:spPr>
        </p:pic>
        <p:pic>
          <p:nvPicPr>
            <p:cNvPr id="29" name="Picture 28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E14EB457-4048-9F9E-89BC-7FB47EAA7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48379">
              <a:off x="-580599" y="7440152"/>
              <a:ext cx="1544894" cy="1544894"/>
            </a:xfrm>
            <a:prstGeom prst="rect">
              <a:avLst/>
            </a:prstGeom>
          </p:spPr>
        </p:pic>
        <p:pic>
          <p:nvPicPr>
            <p:cNvPr id="30" name="Picture 29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E33F7779-54FF-6FB5-64EC-1CAF55ABE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85175">
              <a:off x="2314175" y="5702198"/>
              <a:ext cx="2032999" cy="2032999"/>
            </a:xfrm>
            <a:prstGeom prst="rect">
              <a:avLst/>
            </a:prstGeom>
          </p:spPr>
        </p:pic>
        <p:pic>
          <p:nvPicPr>
            <p:cNvPr id="31" name="Picture 30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00785D51-DFE5-C658-390E-0D5450C08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60435">
              <a:off x="1315866" y="7201736"/>
              <a:ext cx="2010320" cy="2010320"/>
            </a:xfrm>
            <a:prstGeom prst="rect">
              <a:avLst/>
            </a:prstGeom>
          </p:spPr>
        </p:pic>
        <p:pic>
          <p:nvPicPr>
            <p:cNvPr id="32" name="Picture 31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4E03BD23-3EC8-F44E-5318-A852F1EC9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2116">
              <a:off x="8536975" y="6535956"/>
              <a:ext cx="1907019" cy="2169288"/>
            </a:xfrm>
            <a:prstGeom prst="rect">
              <a:avLst/>
            </a:prstGeom>
          </p:spPr>
        </p:pic>
        <p:pic>
          <p:nvPicPr>
            <p:cNvPr id="33" name="Picture 32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207580C1-8F27-80FA-C0C9-6AF82900C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83782">
              <a:off x="6918486" y="7706633"/>
              <a:ext cx="1544894" cy="1544894"/>
            </a:xfrm>
            <a:prstGeom prst="rect">
              <a:avLst/>
            </a:prstGeom>
          </p:spPr>
        </p:pic>
        <p:pic>
          <p:nvPicPr>
            <p:cNvPr id="34" name="Picture 33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731371E4-C07C-36B8-BE13-632FA6AB1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867149">
              <a:off x="10405958" y="8206676"/>
              <a:ext cx="1812867" cy="1812867"/>
            </a:xfrm>
            <a:prstGeom prst="rect">
              <a:avLst/>
            </a:prstGeom>
          </p:spPr>
        </p:pic>
        <p:pic>
          <p:nvPicPr>
            <p:cNvPr id="35" name="Picture 34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63EDEF79-EF39-F365-6C18-F6257C742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204316">
              <a:off x="3673034" y="7813190"/>
              <a:ext cx="1812867" cy="1812867"/>
            </a:xfrm>
            <a:prstGeom prst="rect">
              <a:avLst/>
            </a:prstGeom>
          </p:spPr>
        </p:pic>
        <p:pic>
          <p:nvPicPr>
            <p:cNvPr id="36" name="Picture 35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3AF783F1-9AB8-A169-CFB2-8A6CF4AEA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93208">
              <a:off x="4875159" y="6145051"/>
              <a:ext cx="2365787" cy="2365787"/>
            </a:xfrm>
            <a:prstGeom prst="rect">
              <a:avLst/>
            </a:prstGeom>
          </p:spPr>
        </p:pic>
        <p:pic>
          <p:nvPicPr>
            <p:cNvPr id="37" name="Picture 36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3F403385-8BB9-720F-88AB-3FB11A9D9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7848">
              <a:off x="-3100046" y="17280"/>
              <a:ext cx="2056002" cy="2056002"/>
            </a:xfrm>
            <a:prstGeom prst="rect">
              <a:avLst/>
            </a:prstGeom>
          </p:spPr>
        </p:pic>
        <p:pic>
          <p:nvPicPr>
            <p:cNvPr id="38" name="Picture 37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8FCAA651-AC8C-ED73-6F62-272D5D437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226227">
              <a:off x="-1906225" y="4731229"/>
              <a:ext cx="1544894" cy="1544894"/>
            </a:xfrm>
            <a:prstGeom prst="rect">
              <a:avLst/>
            </a:prstGeom>
          </p:spPr>
        </p:pic>
        <p:pic>
          <p:nvPicPr>
            <p:cNvPr id="39" name="Picture 38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E277C4BB-E95B-2E44-A64B-8CF2BEC88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30635">
              <a:off x="-2412316" y="2529524"/>
              <a:ext cx="1544894" cy="1544894"/>
            </a:xfrm>
            <a:prstGeom prst="rect">
              <a:avLst/>
            </a:prstGeom>
          </p:spPr>
        </p:pic>
        <p:pic>
          <p:nvPicPr>
            <p:cNvPr id="40" name="Picture 39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BEA8DAE9-4C8A-0474-0A5C-FF9085985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226227">
              <a:off x="-4304837" y="-994488"/>
              <a:ext cx="1544894" cy="1544894"/>
            </a:xfrm>
            <a:prstGeom prst="rect">
              <a:avLst/>
            </a:prstGeom>
          </p:spPr>
        </p:pic>
        <p:pic>
          <p:nvPicPr>
            <p:cNvPr id="41" name="Picture 40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5DBD89DF-4BD0-C62E-C9C1-45F5446D8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226227">
              <a:off x="-1608285" y="7524984"/>
              <a:ext cx="1544894" cy="1544894"/>
            </a:xfrm>
            <a:prstGeom prst="rect">
              <a:avLst/>
            </a:prstGeom>
          </p:spPr>
        </p:pic>
        <p:pic>
          <p:nvPicPr>
            <p:cNvPr id="42" name="Picture 41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D9727285-20D8-865E-C87B-A664F633E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38283">
              <a:off x="226230" y="6782368"/>
              <a:ext cx="2010320" cy="2010320"/>
            </a:xfrm>
            <a:prstGeom prst="rect">
              <a:avLst/>
            </a:prstGeom>
          </p:spPr>
        </p:pic>
        <p:pic>
          <p:nvPicPr>
            <p:cNvPr id="52" name="Picture 51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BED71125-E29B-CF5C-B298-2EF491B04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22504">
              <a:off x="15012895" y="1116743"/>
              <a:ext cx="2056002" cy="2056002"/>
            </a:xfrm>
            <a:prstGeom prst="rect">
              <a:avLst/>
            </a:prstGeom>
          </p:spPr>
        </p:pic>
        <p:pic>
          <p:nvPicPr>
            <p:cNvPr id="53" name="Picture 52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3FB6892F-BEB9-8C60-3593-B2FC46852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070883">
              <a:off x="11668793" y="4165165"/>
              <a:ext cx="1544894" cy="1544894"/>
            </a:xfrm>
            <a:prstGeom prst="rect">
              <a:avLst/>
            </a:prstGeom>
          </p:spPr>
        </p:pic>
        <p:pic>
          <p:nvPicPr>
            <p:cNvPr id="54" name="Picture 53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ED9D3AD2-4AB7-D805-71D1-75CEF1331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75291">
              <a:off x="13427738" y="2747510"/>
              <a:ext cx="1544894" cy="1544894"/>
            </a:xfrm>
            <a:prstGeom prst="rect">
              <a:avLst/>
            </a:prstGeom>
          </p:spPr>
        </p:pic>
        <p:pic>
          <p:nvPicPr>
            <p:cNvPr id="55" name="Picture 54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E9DEFCE9-0714-7425-1513-F230EC2C6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070883">
              <a:off x="15769867" y="-495132"/>
              <a:ext cx="1544894" cy="1544894"/>
            </a:xfrm>
            <a:prstGeom prst="rect">
              <a:avLst/>
            </a:prstGeom>
          </p:spPr>
        </p:pic>
        <p:pic>
          <p:nvPicPr>
            <p:cNvPr id="56" name="Picture 55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C8BD67B4-02EE-A7DD-6ACE-127375371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070883">
              <a:off x="9286372" y="5654427"/>
              <a:ext cx="1544894" cy="1544894"/>
            </a:xfrm>
            <a:prstGeom prst="rect">
              <a:avLst/>
            </a:prstGeom>
          </p:spPr>
        </p:pic>
        <p:pic>
          <p:nvPicPr>
            <p:cNvPr id="57" name="Picture 56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2190337F-83E2-7596-58E8-217D71AA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82939">
              <a:off x="10415954" y="7058046"/>
              <a:ext cx="2010320" cy="201032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84EC2FF-A0CA-FFA9-7762-DD17B6F8A5DB}"/>
              </a:ext>
            </a:extLst>
          </p:cNvPr>
          <p:cNvGrpSpPr/>
          <p:nvPr/>
        </p:nvGrpSpPr>
        <p:grpSpPr>
          <a:xfrm>
            <a:off x="-4100762" y="-3315990"/>
            <a:ext cx="20242809" cy="14540646"/>
            <a:chOff x="-4100762" y="-3315990"/>
            <a:chExt cx="20242809" cy="14540646"/>
          </a:xfrm>
        </p:grpSpPr>
        <p:pic>
          <p:nvPicPr>
            <p:cNvPr id="60" name="Picture 59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AA76AD86-A09A-3C1E-4A0F-633537C44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58069" y="773013"/>
              <a:ext cx="5723823" cy="5723823"/>
            </a:xfrm>
            <a:prstGeom prst="rect">
              <a:avLst/>
            </a:prstGeom>
          </p:spPr>
        </p:pic>
        <p:pic>
          <p:nvPicPr>
            <p:cNvPr id="61" name="Picture 60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A20308D8-4CF8-BB84-5236-60999FBFE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913756">
              <a:off x="2986889" y="-2331100"/>
              <a:ext cx="5109695" cy="5109695"/>
            </a:xfrm>
            <a:prstGeom prst="rect">
              <a:avLst/>
            </a:prstGeom>
          </p:spPr>
        </p:pic>
        <p:pic>
          <p:nvPicPr>
            <p:cNvPr id="62" name="Picture 61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9E7BFEC1-97DA-1F27-E76E-B08103F34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1585">
              <a:off x="5408789" y="1016655"/>
              <a:ext cx="4721375" cy="4721375"/>
            </a:xfrm>
            <a:prstGeom prst="rect">
              <a:avLst/>
            </a:prstGeom>
          </p:spPr>
        </p:pic>
        <p:pic>
          <p:nvPicPr>
            <p:cNvPr id="63" name="Picture 62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0443ED25-EC6D-42A1-CA40-CB44EB814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16952">
              <a:off x="3604905" y="6503281"/>
              <a:ext cx="4721375" cy="4721375"/>
            </a:xfrm>
            <a:prstGeom prst="rect">
              <a:avLst/>
            </a:prstGeom>
          </p:spPr>
        </p:pic>
        <p:pic>
          <p:nvPicPr>
            <p:cNvPr id="64" name="Picture 63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AA566E63-20A9-F9FC-22D0-AB60002B7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369506">
              <a:off x="8837753" y="2080140"/>
              <a:ext cx="4721375" cy="4721375"/>
            </a:xfrm>
            <a:prstGeom prst="rect">
              <a:avLst/>
            </a:prstGeom>
          </p:spPr>
        </p:pic>
        <p:pic>
          <p:nvPicPr>
            <p:cNvPr id="65" name="Picture 64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B92F3131-1334-1CBE-5FB2-F9CDB3BB0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369506">
              <a:off x="12257681" y="-1314660"/>
              <a:ext cx="3884366" cy="3884366"/>
            </a:xfrm>
            <a:prstGeom prst="rect">
              <a:avLst/>
            </a:prstGeom>
          </p:spPr>
        </p:pic>
        <p:pic>
          <p:nvPicPr>
            <p:cNvPr id="66" name="Picture 65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6E682C9C-0F0B-12D7-9D8E-739AD2573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369506">
              <a:off x="11342128" y="719167"/>
              <a:ext cx="3884366" cy="3884366"/>
            </a:xfrm>
            <a:prstGeom prst="rect">
              <a:avLst/>
            </a:prstGeom>
          </p:spPr>
        </p:pic>
        <p:pic>
          <p:nvPicPr>
            <p:cNvPr id="67" name="Picture 66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DA36120A-2450-A943-80F9-E8F845A60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-4100762" y="-2938958"/>
              <a:ext cx="3884366" cy="3884366"/>
            </a:xfrm>
            <a:prstGeom prst="rect">
              <a:avLst/>
            </a:prstGeom>
          </p:spPr>
        </p:pic>
        <p:pic>
          <p:nvPicPr>
            <p:cNvPr id="68" name="Picture 67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2BBA3AFA-21FF-1E98-6868-62F58B9DA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30226">
              <a:off x="-3794956" y="5165868"/>
              <a:ext cx="3884366" cy="3884366"/>
            </a:xfrm>
            <a:prstGeom prst="rect">
              <a:avLst/>
            </a:prstGeom>
          </p:spPr>
        </p:pic>
        <p:pic>
          <p:nvPicPr>
            <p:cNvPr id="69" name="Picture 68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9F2077E5-D225-0F18-3166-EC133DFD0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311770">
              <a:off x="11287502" y="6207647"/>
              <a:ext cx="3884366" cy="3884366"/>
            </a:xfrm>
            <a:prstGeom prst="rect">
              <a:avLst/>
            </a:prstGeom>
          </p:spPr>
        </p:pic>
        <p:pic>
          <p:nvPicPr>
            <p:cNvPr id="70" name="Picture 69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0ADE5B61-7468-4BE6-FADA-0F769B62D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311770">
              <a:off x="9408912" y="-3315990"/>
              <a:ext cx="3884366" cy="3884366"/>
            </a:xfrm>
            <a:prstGeom prst="rect">
              <a:avLst/>
            </a:prstGeom>
          </p:spPr>
        </p:pic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E3193CC8-1D9A-628C-4002-F7F64F905E46}"/>
              </a:ext>
            </a:extLst>
          </p:cNvPr>
          <p:cNvSpPr txBox="1"/>
          <p:nvPr/>
        </p:nvSpPr>
        <p:spPr>
          <a:xfrm>
            <a:off x="1127692" y="2666640"/>
            <a:ext cx="10605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600" dirty="0">
                <a:solidFill>
                  <a:schemeClr val="bg1">
                    <a:lumMod val="65000"/>
                  </a:schemeClr>
                </a:solidFill>
                <a:latin typeface="Akira Expanded" panose="02000800000000000000" pitchFamily="50" charset="0"/>
              </a:rPr>
              <a:t>Blueberry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719A23C-E0F7-F380-A7B2-1295C523EA1E}"/>
              </a:ext>
            </a:extLst>
          </p:cNvPr>
          <p:cNvSpPr txBox="1"/>
          <p:nvPr/>
        </p:nvSpPr>
        <p:spPr>
          <a:xfrm>
            <a:off x="333017" y="7426825"/>
            <a:ext cx="61052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4800" dirty="0">
                <a:solidFill>
                  <a:schemeClr val="bg1">
                    <a:lumMod val="65000"/>
                  </a:schemeClr>
                </a:solidFill>
              </a:rPr>
              <a:t>Blueberry </a:t>
            </a:r>
            <a:r>
              <a:rPr lang="en-MY" sz="4800" dirty="0" err="1">
                <a:solidFill>
                  <a:schemeClr val="bg1">
                    <a:lumMod val="65000"/>
                  </a:schemeClr>
                </a:solidFill>
              </a:rPr>
              <a:t>Blueberry</a:t>
            </a:r>
            <a:endParaRPr lang="en-MY" sz="4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MY" sz="4800" dirty="0">
                <a:solidFill>
                  <a:schemeClr val="bg1">
                    <a:lumMod val="65000"/>
                  </a:schemeClr>
                </a:solidFill>
              </a:rPr>
              <a:t>Blueberry</a:t>
            </a:r>
          </a:p>
          <a:p>
            <a:r>
              <a:rPr lang="en-MY" sz="4800" dirty="0">
                <a:solidFill>
                  <a:schemeClr val="bg1">
                    <a:lumMod val="65000"/>
                  </a:schemeClr>
                </a:solidFill>
              </a:rPr>
              <a:t>Blueberry</a:t>
            </a:r>
          </a:p>
          <a:p>
            <a:r>
              <a:rPr lang="en-MY" sz="4800" dirty="0">
                <a:solidFill>
                  <a:schemeClr val="bg1">
                    <a:lumMod val="65000"/>
                  </a:schemeClr>
                </a:solidFill>
              </a:rPr>
              <a:t>Blueberry</a:t>
            </a:r>
          </a:p>
          <a:p>
            <a:endParaRPr lang="en-MY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CBE3D7-E990-708C-65FC-C800CDCCA8C9}"/>
              </a:ext>
            </a:extLst>
          </p:cNvPr>
          <p:cNvSpPr txBox="1"/>
          <p:nvPr/>
        </p:nvSpPr>
        <p:spPr>
          <a:xfrm flipV="1">
            <a:off x="5250876" y="7102208"/>
            <a:ext cx="61052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4800" dirty="0">
                <a:solidFill>
                  <a:schemeClr val="bg1">
                    <a:lumMod val="65000"/>
                  </a:schemeClr>
                </a:solidFill>
              </a:rPr>
              <a:t>Blueberry </a:t>
            </a:r>
            <a:r>
              <a:rPr lang="en-MY" sz="4800" dirty="0" err="1">
                <a:solidFill>
                  <a:schemeClr val="bg1">
                    <a:lumMod val="65000"/>
                  </a:schemeClr>
                </a:solidFill>
              </a:rPr>
              <a:t>Blueberry</a:t>
            </a:r>
            <a:endParaRPr lang="en-MY" sz="4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MY" sz="4800" dirty="0">
                <a:solidFill>
                  <a:schemeClr val="bg1">
                    <a:lumMod val="65000"/>
                  </a:schemeClr>
                </a:solidFill>
              </a:rPr>
              <a:t>Blueberry</a:t>
            </a:r>
          </a:p>
          <a:p>
            <a:r>
              <a:rPr lang="en-MY" sz="4800" dirty="0">
                <a:solidFill>
                  <a:schemeClr val="bg1">
                    <a:lumMod val="65000"/>
                  </a:schemeClr>
                </a:solidFill>
              </a:rPr>
              <a:t>Blueberry</a:t>
            </a:r>
          </a:p>
          <a:p>
            <a:r>
              <a:rPr lang="en-MY" sz="4800" dirty="0">
                <a:solidFill>
                  <a:schemeClr val="bg1">
                    <a:lumMod val="65000"/>
                  </a:schemeClr>
                </a:solidFill>
              </a:rPr>
              <a:t>Blueberry</a:t>
            </a:r>
          </a:p>
          <a:p>
            <a:endParaRPr lang="en-MY" sz="4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12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B8EDD50F-89B6-0F99-D32C-CCFCBE513DD3}"/>
              </a:ext>
            </a:extLst>
          </p:cNvPr>
          <p:cNvGrpSpPr/>
          <p:nvPr/>
        </p:nvGrpSpPr>
        <p:grpSpPr>
          <a:xfrm>
            <a:off x="-4418709" y="-8538368"/>
            <a:ext cx="21619598" cy="13233103"/>
            <a:chOff x="-4304837" y="-3213560"/>
            <a:chExt cx="21619598" cy="13233103"/>
          </a:xfrm>
        </p:grpSpPr>
        <p:pic>
          <p:nvPicPr>
            <p:cNvPr id="3" name="Picture 2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03514A13-81C6-88DA-24A6-2E3844CDC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9278" y="-153980"/>
              <a:ext cx="2056002" cy="2056002"/>
            </a:xfrm>
            <a:prstGeom prst="rect">
              <a:avLst/>
            </a:prstGeom>
          </p:spPr>
        </p:pic>
        <p:pic>
          <p:nvPicPr>
            <p:cNvPr id="4" name="Picture 3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4E06D8D2-6411-9B11-4B46-821DE88DD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48379">
              <a:off x="-208271" y="4655335"/>
              <a:ext cx="1544894" cy="1544894"/>
            </a:xfrm>
            <a:prstGeom prst="rect">
              <a:avLst/>
            </a:prstGeom>
          </p:spPr>
        </p:pic>
        <p:pic>
          <p:nvPicPr>
            <p:cNvPr id="5" name="Picture 4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E5A64265-E896-7F71-979D-7FCDD299D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574307">
              <a:off x="8117708" y="385470"/>
              <a:ext cx="1939023" cy="1939023"/>
            </a:xfrm>
            <a:prstGeom prst="rect">
              <a:avLst/>
            </a:prstGeom>
          </p:spPr>
        </p:pic>
        <p:pic>
          <p:nvPicPr>
            <p:cNvPr id="6" name="Picture 5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FE857F7E-314E-C181-49C2-B15BBF4A1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84332">
              <a:off x="5757335" y="519641"/>
              <a:ext cx="1544894" cy="1544894"/>
            </a:xfrm>
            <a:prstGeom prst="rect">
              <a:avLst/>
            </a:prstGeom>
          </p:spPr>
        </p:pic>
        <p:pic>
          <p:nvPicPr>
            <p:cNvPr id="7" name="Picture 6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B5662BFB-E925-5100-2A2C-41E0BF281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85175">
              <a:off x="2686503" y="2917381"/>
              <a:ext cx="2032999" cy="2032999"/>
            </a:xfrm>
            <a:prstGeom prst="rect">
              <a:avLst/>
            </a:prstGeom>
          </p:spPr>
        </p:pic>
        <p:pic>
          <p:nvPicPr>
            <p:cNvPr id="8" name="Picture 7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3844ADBA-A3DA-E748-844D-7F467FFE6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152787">
              <a:off x="-178416" y="2396410"/>
              <a:ext cx="1544894" cy="1544894"/>
            </a:xfrm>
            <a:prstGeom prst="rect">
              <a:avLst/>
            </a:prstGeom>
          </p:spPr>
        </p:pic>
        <p:pic>
          <p:nvPicPr>
            <p:cNvPr id="9" name="Picture 8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D307205F-D934-D118-1D5F-D5FF83738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60435">
              <a:off x="1688194" y="4416919"/>
              <a:ext cx="2010320" cy="2010320"/>
            </a:xfrm>
            <a:prstGeom prst="rect">
              <a:avLst/>
            </a:prstGeom>
          </p:spPr>
        </p:pic>
        <p:pic>
          <p:nvPicPr>
            <p:cNvPr id="10" name="Picture 9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1536AE12-AC22-6009-70F4-A163FC025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157205">
              <a:off x="1471842" y="883761"/>
              <a:ext cx="2213741" cy="2213741"/>
            </a:xfrm>
            <a:prstGeom prst="rect">
              <a:avLst/>
            </a:prstGeom>
          </p:spPr>
        </p:pic>
        <p:pic>
          <p:nvPicPr>
            <p:cNvPr id="11" name="Picture 10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0CCDD7C1-8666-BD55-CF40-EA1C06A15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24312">
              <a:off x="3237996" y="154011"/>
              <a:ext cx="1544894" cy="1544894"/>
            </a:xfrm>
            <a:prstGeom prst="rect">
              <a:avLst/>
            </a:prstGeom>
          </p:spPr>
        </p:pic>
        <p:pic>
          <p:nvPicPr>
            <p:cNvPr id="12" name="Picture 11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E66B4938-CDB0-B06A-95C3-8B64647BA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204316">
              <a:off x="5149289" y="2027387"/>
              <a:ext cx="1544894" cy="1544894"/>
            </a:xfrm>
            <a:prstGeom prst="rect">
              <a:avLst/>
            </a:prstGeom>
          </p:spPr>
        </p:pic>
        <p:pic>
          <p:nvPicPr>
            <p:cNvPr id="13" name="Picture 12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1EFA3E66-C77A-098D-3946-3D3619ED0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2116">
              <a:off x="8909303" y="3751139"/>
              <a:ext cx="1907019" cy="2169288"/>
            </a:xfrm>
            <a:prstGeom prst="rect">
              <a:avLst/>
            </a:prstGeom>
          </p:spPr>
        </p:pic>
        <p:pic>
          <p:nvPicPr>
            <p:cNvPr id="14" name="Picture 13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3CA4E09A-0176-7A5D-A126-800F37FD6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204316">
              <a:off x="10401874" y="-125761"/>
              <a:ext cx="1812867" cy="1812867"/>
            </a:xfrm>
            <a:prstGeom prst="rect">
              <a:avLst/>
            </a:prstGeom>
          </p:spPr>
        </p:pic>
        <p:pic>
          <p:nvPicPr>
            <p:cNvPr id="15" name="Picture 14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166A4A28-5CD1-1F4C-9A6E-48196C98D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83782">
              <a:off x="7290814" y="4921816"/>
              <a:ext cx="1544894" cy="1544894"/>
            </a:xfrm>
            <a:prstGeom prst="rect">
              <a:avLst/>
            </a:prstGeom>
          </p:spPr>
        </p:pic>
        <p:pic>
          <p:nvPicPr>
            <p:cNvPr id="16" name="Picture 15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731DF48B-4CDA-A8DB-1423-7FC2992E5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204316">
              <a:off x="9249910" y="2061137"/>
              <a:ext cx="1812867" cy="1812867"/>
            </a:xfrm>
            <a:prstGeom prst="rect">
              <a:avLst/>
            </a:prstGeom>
          </p:spPr>
        </p:pic>
        <p:pic>
          <p:nvPicPr>
            <p:cNvPr id="17" name="Picture 16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E84DBBAD-DDD5-A03F-8D0E-BFF1D1BEB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4112901">
              <a:off x="10957724" y="1666955"/>
              <a:ext cx="1812867" cy="1812867"/>
            </a:xfrm>
            <a:prstGeom prst="rect">
              <a:avLst/>
            </a:prstGeom>
          </p:spPr>
        </p:pic>
        <p:pic>
          <p:nvPicPr>
            <p:cNvPr id="18" name="Picture 17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3F24B99B-A8A0-E10E-592A-D78C439E8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867149">
              <a:off x="10778286" y="5421859"/>
              <a:ext cx="1812867" cy="1812867"/>
            </a:xfrm>
            <a:prstGeom prst="rect">
              <a:avLst/>
            </a:prstGeom>
          </p:spPr>
        </p:pic>
        <p:pic>
          <p:nvPicPr>
            <p:cNvPr id="19" name="Picture 18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54495089-973B-DEA1-5390-462CEE66E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204316">
              <a:off x="4045362" y="5028373"/>
              <a:ext cx="1812867" cy="1812867"/>
            </a:xfrm>
            <a:prstGeom prst="rect">
              <a:avLst/>
            </a:prstGeom>
          </p:spPr>
        </p:pic>
        <p:pic>
          <p:nvPicPr>
            <p:cNvPr id="20" name="Picture 19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A2BD1896-E01F-BA98-26A8-F6D710E94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93208">
              <a:off x="5247487" y="3360234"/>
              <a:ext cx="2365787" cy="2365787"/>
            </a:xfrm>
            <a:prstGeom prst="rect">
              <a:avLst/>
            </a:prstGeom>
          </p:spPr>
        </p:pic>
        <p:pic>
          <p:nvPicPr>
            <p:cNvPr id="21" name="Picture 20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234650F4-57E8-263F-EA60-A4CAD25DE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48379">
              <a:off x="-1182301" y="-1475606"/>
              <a:ext cx="1544894" cy="1544894"/>
            </a:xfrm>
            <a:prstGeom prst="rect">
              <a:avLst/>
            </a:prstGeom>
          </p:spPr>
        </p:pic>
        <p:pic>
          <p:nvPicPr>
            <p:cNvPr id="22" name="Picture 21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6BFBFA5F-310D-55F7-682F-858BC43BE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85175">
              <a:off x="1712473" y="-3213560"/>
              <a:ext cx="2032999" cy="2032999"/>
            </a:xfrm>
            <a:prstGeom prst="rect">
              <a:avLst/>
            </a:prstGeom>
          </p:spPr>
        </p:pic>
        <p:pic>
          <p:nvPicPr>
            <p:cNvPr id="23" name="Picture 22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87F3F18B-5B6A-D9FD-D4F2-6567286831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60435">
              <a:off x="714164" y="-1714022"/>
              <a:ext cx="2010320" cy="2010320"/>
            </a:xfrm>
            <a:prstGeom prst="rect">
              <a:avLst/>
            </a:prstGeom>
          </p:spPr>
        </p:pic>
        <p:pic>
          <p:nvPicPr>
            <p:cNvPr id="24" name="Picture 23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9BECDA85-2958-D238-7C8C-DEFBB1A5C9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2116">
              <a:off x="7935273" y="-2379802"/>
              <a:ext cx="1907019" cy="2169288"/>
            </a:xfrm>
            <a:prstGeom prst="rect">
              <a:avLst/>
            </a:prstGeom>
          </p:spPr>
        </p:pic>
        <p:pic>
          <p:nvPicPr>
            <p:cNvPr id="25" name="Picture 24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7937F7AE-7FF8-0F59-9044-537A40660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83782">
              <a:off x="6316784" y="-1209125"/>
              <a:ext cx="1544894" cy="1544894"/>
            </a:xfrm>
            <a:prstGeom prst="rect">
              <a:avLst/>
            </a:prstGeom>
          </p:spPr>
        </p:pic>
        <p:pic>
          <p:nvPicPr>
            <p:cNvPr id="26" name="Picture 25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D4990C41-349B-D12E-DB80-48E5ABF32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867149">
              <a:off x="9804256" y="-709082"/>
              <a:ext cx="1812867" cy="1812867"/>
            </a:xfrm>
            <a:prstGeom prst="rect">
              <a:avLst/>
            </a:prstGeom>
          </p:spPr>
        </p:pic>
        <p:pic>
          <p:nvPicPr>
            <p:cNvPr id="27" name="Picture 26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45FAD355-3D05-4534-AFFB-99C443BB0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204316">
              <a:off x="3071332" y="-1102568"/>
              <a:ext cx="1812867" cy="1812867"/>
            </a:xfrm>
            <a:prstGeom prst="rect">
              <a:avLst/>
            </a:prstGeom>
          </p:spPr>
        </p:pic>
        <p:pic>
          <p:nvPicPr>
            <p:cNvPr id="28" name="Picture 27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F1994EA5-AB1A-C7BA-2C48-FB49C8EC6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93208">
              <a:off x="4273457" y="-2770707"/>
              <a:ext cx="2365787" cy="2365787"/>
            </a:xfrm>
            <a:prstGeom prst="rect">
              <a:avLst/>
            </a:prstGeom>
          </p:spPr>
        </p:pic>
        <p:pic>
          <p:nvPicPr>
            <p:cNvPr id="29" name="Picture 28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E14EB457-4048-9F9E-89BC-7FB47EAA7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48379">
              <a:off x="-580599" y="7440152"/>
              <a:ext cx="1544894" cy="1544894"/>
            </a:xfrm>
            <a:prstGeom prst="rect">
              <a:avLst/>
            </a:prstGeom>
          </p:spPr>
        </p:pic>
        <p:pic>
          <p:nvPicPr>
            <p:cNvPr id="30" name="Picture 29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E33F7779-54FF-6FB5-64EC-1CAF55ABE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185175">
              <a:off x="2314175" y="5702198"/>
              <a:ext cx="2032999" cy="2032999"/>
            </a:xfrm>
            <a:prstGeom prst="rect">
              <a:avLst/>
            </a:prstGeom>
          </p:spPr>
        </p:pic>
        <p:pic>
          <p:nvPicPr>
            <p:cNvPr id="31" name="Picture 30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00785D51-DFE5-C658-390E-0D5450C08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60435">
              <a:off x="1315866" y="7201736"/>
              <a:ext cx="2010320" cy="2010320"/>
            </a:xfrm>
            <a:prstGeom prst="rect">
              <a:avLst/>
            </a:prstGeom>
          </p:spPr>
        </p:pic>
        <p:pic>
          <p:nvPicPr>
            <p:cNvPr id="32" name="Picture 31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4E03BD23-3EC8-F44E-5318-A852F1EC9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372116">
              <a:off x="8536975" y="6535956"/>
              <a:ext cx="1907019" cy="2169288"/>
            </a:xfrm>
            <a:prstGeom prst="rect">
              <a:avLst/>
            </a:prstGeom>
          </p:spPr>
        </p:pic>
        <p:pic>
          <p:nvPicPr>
            <p:cNvPr id="33" name="Picture 32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207580C1-8F27-80FA-C0C9-6AF82900C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83782">
              <a:off x="6918486" y="7706633"/>
              <a:ext cx="1544894" cy="1544894"/>
            </a:xfrm>
            <a:prstGeom prst="rect">
              <a:avLst/>
            </a:prstGeom>
          </p:spPr>
        </p:pic>
        <p:pic>
          <p:nvPicPr>
            <p:cNvPr id="34" name="Picture 33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731371E4-C07C-36B8-BE13-632FA6AB1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867149">
              <a:off x="10405958" y="8206676"/>
              <a:ext cx="1812867" cy="1812867"/>
            </a:xfrm>
            <a:prstGeom prst="rect">
              <a:avLst/>
            </a:prstGeom>
          </p:spPr>
        </p:pic>
        <p:pic>
          <p:nvPicPr>
            <p:cNvPr id="35" name="Picture 34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63EDEF79-EF39-F365-6C18-F6257C742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204316">
              <a:off x="3673034" y="7813190"/>
              <a:ext cx="1812867" cy="1812867"/>
            </a:xfrm>
            <a:prstGeom prst="rect">
              <a:avLst/>
            </a:prstGeom>
          </p:spPr>
        </p:pic>
        <p:pic>
          <p:nvPicPr>
            <p:cNvPr id="36" name="Picture 35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3AF783F1-9AB8-A169-CFB2-8A6CF4AEA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93208">
              <a:off x="4875159" y="6145051"/>
              <a:ext cx="2365787" cy="2365787"/>
            </a:xfrm>
            <a:prstGeom prst="rect">
              <a:avLst/>
            </a:prstGeom>
          </p:spPr>
        </p:pic>
        <p:pic>
          <p:nvPicPr>
            <p:cNvPr id="37" name="Picture 36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3F403385-8BB9-720F-88AB-3FB11A9D9D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777848">
              <a:off x="-3100046" y="17280"/>
              <a:ext cx="2056002" cy="2056002"/>
            </a:xfrm>
            <a:prstGeom prst="rect">
              <a:avLst/>
            </a:prstGeom>
          </p:spPr>
        </p:pic>
        <p:pic>
          <p:nvPicPr>
            <p:cNvPr id="38" name="Picture 37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8FCAA651-AC8C-ED73-6F62-272D5D437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226227">
              <a:off x="-1906225" y="4731229"/>
              <a:ext cx="1544894" cy="1544894"/>
            </a:xfrm>
            <a:prstGeom prst="rect">
              <a:avLst/>
            </a:prstGeom>
          </p:spPr>
        </p:pic>
        <p:pic>
          <p:nvPicPr>
            <p:cNvPr id="39" name="Picture 38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E277C4BB-E95B-2E44-A64B-8CF2BEC88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330635">
              <a:off x="-2412316" y="2529524"/>
              <a:ext cx="1544894" cy="1544894"/>
            </a:xfrm>
            <a:prstGeom prst="rect">
              <a:avLst/>
            </a:prstGeom>
          </p:spPr>
        </p:pic>
        <p:pic>
          <p:nvPicPr>
            <p:cNvPr id="40" name="Picture 39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BEA8DAE9-4C8A-0474-0A5C-FF9085985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226227">
              <a:off x="-4304837" y="-994488"/>
              <a:ext cx="1544894" cy="1544894"/>
            </a:xfrm>
            <a:prstGeom prst="rect">
              <a:avLst/>
            </a:prstGeom>
          </p:spPr>
        </p:pic>
        <p:pic>
          <p:nvPicPr>
            <p:cNvPr id="41" name="Picture 40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5DBD89DF-4BD0-C62E-C9C1-45F5446D8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226227">
              <a:off x="-1608285" y="7524984"/>
              <a:ext cx="1544894" cy="1544894"/>
            </a:xfrm>
            <a:prstGeom prst="rect">
              <a:avLst/>
            </a:prstGeom>
          </p:spPr>
        </p:pic>
        <p:pic>
          <p:nvPicPr>
            <p:cNvPr id="42" name="Picture 41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D9727285-20D8-865E-C87B-A664F633E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238283">
              <a:off x="226230" y="6782368"/>
              <a:ext cx="2010320" cy="2010320"/>
            </a:xfrm>
            <a:prstGeom prst="rect">
              <a:avLst/>
            </a:prstGeom>
          </p:spPr>
        </p:pic>
        <p:pic>
          <p:nvPicPr>
            <p:cNvPr id="52" name="Picture 51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BED71125-E29B-CF5C-B298-2EF491B04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022504">
              <a:off x="15012895" y="1116743"/>
              <a:ext cx="2056002" cy="2056002"/>
            </a:xfrm>
            <a:prstGeom prst="rect">
              <a:avLst/>
            </a:prstGeom>
          </p:spPr>
        </p:pic>
        <p:pic>
          <p:nvPicPr>
            <p:cNvPr id="53" name="Picture 52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3FB6892F-BEB9-8C60-3593-B2FC46852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070883">
              <a:off x="11668793" y="4165165"/>
              <a:ext cx="1544894" cy="1544894"/>
            </a:xfrm>
            <a:prstGeom prst="rect">
              <a:avLst/>
            </a:prstGeom>
          </p:spPr>
        </p:pic>
        <p:pic>
          <p:nvPicPr>
            <p:cNvPr id="54" name="Picture 53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ED9D3AD2-4AB7-D805-71D1-75CEF1331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75291">
              <a:off x="13427738" y="2747510"/>
              <a:ext cx="1544894" cy="1544894"/>
            </a:xfrm>
            <a:prstGeom prst="rect">
              <a:avLst/>
            </a:prstGeom>
          </p:spPr>
        </p:pic>
        <p:pic>
          <p:nvPicPr>
            <p:cNvPr id="55" name="Picture 54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E9DEFCE9-0714-7425-1513-F230EC2C6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070883">
              <a:off x="15769867" y="-495132"/>
              <a:ext cx="1544894" cy="1544894"/>
            </a:xfrm>
            <a:prstGeom prst="rect">
              <a:avLst/>
            </a:prstGeom>
          </p:spPr>
        </p:pic>
        <p:pic>
          <p:nvPicPr>
            <p:cNvPr id="56" name="Picture 55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C8BD67B4-02EE-A7DD-6ACE-127375371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6070883">
              <a:off x="9286372" y="5654427"/>
              <a:ext cx="1544894" cy="1544894"/>
            </a:xfrm>
            <a:prstGeom prst="rect">
              <a:avLst/>
            </a:prstGeom>
          </p:spPr>
        </p:pic>
        <p:pic>
          <p:nvPicPr>
            <p:cNvPr id="57" name="Picture 56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2190337F-83E2-7596-58E8-217D71AA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82939">
              <a:off x="10415954" y="7058046"/>
              <a:ext cx="2010320" cy="201032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C84EC2FF-A0CA-FFA9-7762-DD17B6F8A5DB}"/>
              </a:ext>
            </a:extLst>
          </p:cNvPr>
          <p:cNvGrpSpPr/>
          <p:nvPr/>
        </p:nvGrpSpPr>
        <p:grpSpPr>
          <a:xfrm>
            <a:off x="-4432262" y="-5010395"/>
            <a:ext cx="20242809" cy="14540646"/>
            <a:chOff x="-4100762" y="-3315990"/>
            <a:chExt cx="20242809" cy="14540646"/>
          </a:xfrm>
        </p:grpSpPr>
        <p:pic>
          <p:nvPicPr>
            <p:cNvPr id="60" name="Picture 59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AA76AD86-A09A-3C1E-4A0F-633537C44C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758069" y="773013"/>
              <a:ext cx="5723823" cy="5723823"/>
            </a:xfrm>
            <a:prstGeom prst="rect">
              <a:avLst/>
            </a:prstGeom>
          </p:spPr>
        </p:pic>
        <p:pic>
          <p:nvPicPr>
            <p:cNvPr id="61" name="Picture 60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A20308D8-4CF8-BB84-5236-60999FBFE9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4913756">
              <a:off x="2986889" y="-2331100"/>
              <a:ext cx="5109695" cy="5109695"/>
            </a:xfrm>
            <a:prstGeom prst="rect">
              <a:avLst/>
            </a:prstGeom>
          </p:spPr>
        </p:pic>
        <p:pic>
          <p:nvPicPr>
            <p:cNvPr id="62" name="Picture 61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9E7BFEC1-97DA-1F27-E76E-B08103F34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561585">
              <a:off x="5408789" y="1016655"/>
              <a:ext cx="4721375" cy="4721375"/>
            </a:xfrm>
            <a:prstGeom prst="rect">
              <a:avLst/>
            </a:prstGeom>
          </p:spPr>
        </p:pic>
        <p:pic>
          <p:nvPicPr>
            <p:cNvPr id="63" name="Picture 62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0443ED25-EC6D-42A1-CA40-CB44EB8142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216952">
              <a:off x="3604905" y="6503281"/>
              <a:ext cx="4721375" cy="4721375"/>
            </a:xfrm>
            <a:prstGeom prst="rect">
              <a:avLst/>
            </a:prstGeom>
          </p:spPr>
        </p:pic>
        <p:pic>
          <p:nvPicPr>
            <p:cNvPr id="64" name="Picture 63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AA566E63-20A9-F9FC-22D0-AB60002B7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369506">
              <a:off x="8837753" y="2080140"/>
              <a:ext cx="4721375" cy="4721375"/>
            </a:xfrm>
            <a:prstGeom prst="rect">
              <a:avLst/>
            </a:prstGeom>
          </p:spPr>
        </p:pic>
        <p:pic>
          <p:nvPicPr>
            <p:cNvPr id="65" name="Picture 64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B92F3131-1334-1CBE-5FB2-F9CDB3BB0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369506">
              <a:off x="12257681" y="-1314660"/>
              <a:ext cx="3884366" cy="3884366"/>
            </a:xfrm>
            <a:prstGeom prst="rect">
              <a:avLst/>
            </a:prstGeom>
          </p:spPr>
        </p:pic>
        <p:pic>
          <p:nvPicPr>
            <p:cNvPr id="66" name="Picture 65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6E682C9C-0F0B-12D7-9D8E-739AD2573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5369506">
              <a:off x="11342128" y="719167"/>
              <a:ext cx="3884366" cy="3884366"/>
            </a:xfrm>
            <a:prstGeom prst="rect">
              <a:avLst/>
            </a:prstGeom>
          </p:spPr>
        </p:pic>
        <p:pic>
          <p:nvPicPr>
            <p:cNvPr id="67" name="Picture 66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DA36120A-2450-A943-80F9-E8F845A60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800000">
              <a:off x="-4100762" y="-2938958"/>
              <a:ext cx="3884366" cy="3884366"/>
            </a:xfrm>
            <a:prstGeom prst="rect">
              <a:avLst/>
            </a:prstGeom>
          </p:spPr>
        </p:pic>
        <p:pic>
          <p:nvPicPr>
            <p:cNvPr id="68" name="Picture 67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2BBA3AFA-21FF-1E98-6868-62F58B9DAA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30226">
              <a:off x="-3794956" y="5165868"/>
              <a:ext cx="3884366" cy="3884366"/>
            </a:xfrm>
            <a:prstGeom prst="rect">
              <a:avLst/>
            </a:prstGeom>
          </p:spPr>
        </p:pic>
        <p:pic>
          <p:nvPicPr>
            <p:cNvPr id="69" name="Picture 68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9F2077E5-D225-0F18-3166-EC133DFD0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311770">
              <a:off x="11287502" y="6207647"/>
              <a:ext cx="3884366" cy="3884366"/>
            </a:xfrm>
            <a:prstGeom prst="rect">
              <a:avLst/>
            </a:prstGeom>
          </p:spPr>
        </p:pic>
        <p:pic>
          <p:nvPicPr>
            <p:cNvPr id="70" name="Picture 69" descr="A blueberry on a black background&#10;&#10;Description automatically generated">
              <a:extLst>
                <a:ext uri="{FF2B5EF4-FFF2-40B4-BE49-F238E27FC236}">
                  <a16:creationId xmlns:a16="http://schemas.microsoft.com/office/drawing/2014/main" id="{0ADE5B61-7468-4BE6-FADA-0F769B62D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3311770">
              <a:off x="9408912" y="-3315990"/>
              <a:ext cx="3884366" cy="3884366"/>
            </a:xfrm>
            <a:prstGeom prst="rect">
              <a:avLst/>
            </a:prstGeom>
          </p:spPr>
        </p:pic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E3193CC8-1D9A-628C-4002-F7F64F905E46}"/>
              </a:ext>
            </a:extLst>
          </p:cNvPr>
          <p:cNvSpPr txBox="1"/>
          <p:nvPr/>
        </p:nvSpPr>
        <p:spPr>
          <a:xfrm>
            <a:off x="1201923" y="690268"/>
            <a:ext cx="10605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9600" dirty="0">
                <a:solidFill>
                  <a:schemeClr val="bg1">
                    <a:lumMod val="65000"/>
                  </a:schemeClr>
                </a:solidFill>
                <a:latin typeface="Akira Expanded" panose="02000800000000000000" pitchFamily="50" charset="0"/>
              </a:rPr>
              <a:t>Blueberry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DEF1A9-1FFC-AE37-D489-8D12CCCF8633}"/>
              </a:ext>
            </a:extLst>
          </p:cNvPr>
          <p:cNvSpPr txBox="1"/>
          <p:nvPr/>
        </p:nvSpPr>
        <p:spPr>
          <a:xfrm>
            <a:off x="1020030" y="3476475"/>
            <a:ext cx="61052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4800" dirty="0">
                <a:solidFill>
                  <a:schemeClr val="bg1">
                    <a:lumMod val="65000"/>
                  </a:schemeClr>
                </a:solidFill>
              </a:rPr>
              <a:t>Blueberry </a:t>
            </a:r>
            <a:r>
              <a:rPr lang="en-MY" sz="4800" dirty="0" err="1">
                <a:solidFill>
                  <a:schemeClr val="bg1">
                    <a:lumMod val="65000"/>
                  </a:schemeClr>
                </a:solidFill>
              </a:rPr>
              <a:t>Blueberry</a:t>
            </a:r>
            <a:endParaRPr lang="en-MY" sz="4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MY" sz="4800" dirty="0">
                <a:solidFill>
                  <a:schemeClr val="bg1">
                    <a:lumMod val="65000"/>
                  </a:schemeClr>
                </a:solidFill>
              </a:rPr>
              <a:t>Blueberry</a:t>
            </a:r>
          </a:p>
          <a:p>
            <a:r>
              <a:rPr lang="en-MY" sz="4800" dirty="0">
                <a:solidFill>
                  <a:schemeClr val="bg1">
                    <a:lumMod val="65000"/>
                  </a:schemeClr>
                </a:solidFill>
              </a:rPr>
              <a:t>Blueberry</a:t>
            </a:r>
          </a:p>
          <a:p>
            <a:r>
              <a:rPr lang="en-MY" sz="4800" dirty="0">
                <a:solidFill>
                  <a:schemeClr val="bg1">
                    <a:lumMod val="65000"/>
                  </a:schemeClr>
                </a:solidFill>
              </a:rPr>
              <a:t>Blueberry</a:t>
            </a:r>
          </a:p>
          <a:p>
            <a:endParaRPr lang="en-MY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08E45A-E217-E553-96D4-933A22495438}"/>
              </a:ext>
            </a:extLst>
          </p:cNvPr>
          <p:cNvSpPr txBox="1"/>
          <p:nvPr/>
        </p:nvSpPr>
        <p:spPr>
          <a:xfrm flipV="1">
            <a:off x="5937889" y="3151858"/>
            <a:ext cx="61052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4800" dirty="0">
                <a:solidFill>
                  <a:schemeClr val="bg1">
                    <a:lumMod val="65000"/>
                  </a:schemeClr>
                </a:solidFill>
              </a:rPr>
              <a:t>Blueberry </a:t>
            </a:r>
            <a:r>
              <a:rPr lang="en-MY" sz="4800" dirty="0" err="1">
                <a:solidFill>
                  <a:schemeClr val="bg1">
                    <a:lumMod val="65000"/>
                  </a:schemeClr>
                </a:solidFill>
              </a:rPr>
              <a:t>Blueberry</a:t>
            </a:r>
            <a:endParaRPr lang="en-MY" sz="4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MY" sz="4800" dirty="0">
                <a:solidFill>
                  <a:schemeClr val="bg1">
                    <a:lumMod val="65000"/>
                  </a:schemeClr>
                </a:solidFill>
              </a:rPr>
              <a:t>Blueberry</a:t>
            </a:r>
          </a:p>
          <a:p>
            <a:r>
              <a:rPr lang="en-MY" sz="4800" dirty="0">
                <a:solidFill>
                  <a:schemeClr val="bg1">
                    <a:lumMod val="65000"/>
                  </a:schemeClr>
                </a:solidFill>
              </a:rPr>
              <a:t>Blueberry</a:t>
            </a:r>
          </a:p>
          <a:p>
            <a:r>
              <a:rPr lang="en-MY" sz="4800" dirty="0">
                <a:solidFill>
                  <a:schemeClr val="bg1">
                    <a:lumMod val="65000"/>
                  </a:schemeClr>
                </a:solidFill>
              </a:rPr>
              <a:t>Blueberry</a:t>
            </a:r>
          </a:p>
          <a:p>
            <a:endParaRPr lang="en-MY" sz="48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1488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24</Words>
  <Application>Microsoft Office PowerPoint</Application>
  <PresentationFormat>Widescreen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Akira Expanded</vt:lpstr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JACKSON A/L RAJA SINGAM</dc:creator>
  <cp:lastModifiedBy>JACKSON A/L RAJA SINGAM</cp:lastModifiedBy>
  <cp:revision>1</cp:revision>
  <dcterms:created xsi:type="dcterms:W3CDTF">2024-09-22T05:48:19Z</dcterms:created>
  <dcterms:modified xsi:type="dcterms:W3CDTF">2024-09-22T06:02:35Z</dcterms:modified>
</cp:coreProperties>
</file>