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4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D581-7AE1-4159-F31D-4FDC188F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ADD49-F09A-C4D1-E879-D97EF75C0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C9A2-427B-2990-6918-19F0E5B6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34E4-C620-13DA-49B3-81EB9C12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ECB3-21E1-5067-9FC1-2E52D62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7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19E4-7DE0-6497-3973-C787201F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07C7B-5BDC-A293-40FC-8155D17D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94DA-19F8-F204-9C30-BA4AC59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3A33-8AE8-38AD-ACC5-784DD993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AAC0-16CC-CD0E-A5AD-A5528959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11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F7662-A46A-34ED-16CB-2D4B96DA4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37BC-48B5-0512-738D-281DF770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7DB0-9F2F-F805-5EC2-4E61AAF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690-415D-39EA-E6D0-80C81A4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4743-7BEC-66B3-BE14-65CCD73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92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EDE3-6BEC-DF7B-CBBC-7ECD530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8914-340F-B5E0-4C9B-DCDBC9D2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648A-138E-BB77-4C5A-D18D589E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9D8D-3FE0-FB35-19A5-C860C7FE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CCA8-4ADD-5536-BBBA-E89FC59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459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79F7-5DE4-E475-E2C7-8A3AA377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E893-1153-FC53-45DA-54DA3768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2401-B73D-F423-6DD9-4E87730A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7C19-D6D4-BAA2-087E-797B437E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38CD-F15A-07B5-55E7-F4A510AC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39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425C-A7DB-8AA7-93F2-CCE84008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3698-7870-C6EB-68DA-6CBEAF4C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7955-5B88-6700-3ABB-DF1E031B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3D7A-B9CC-B6A6-70A0-8FBDE586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84DC-18FD-114A-951F-B585956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2AB2-A07F-4E64-D967-327A6AAB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8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B43D-5ABB-B96F-106D-94DE213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D6D6-9831-4495-36F5-ECC497B8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A428-E40A-7E79-150D-218D95BB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F9BEA-60BA-FB1A-B1C5-2E48B13B0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D70A-6CA0-5C84-5F71-7F55E3B45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94B93-7232-91E5-BA26-3A16BA6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29F7D-66FC-28D2-D278-8235F9E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7941-C60E-52B8-6E6B-9A778612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6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A317-D9D3-786F-7C4C-DC6DCB3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3E50E-C723-8B10-2AF9-0CD35A1E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A3FF2-499A-B94F-7AE8-E34E314A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4D9C-2730-7FCC-4BBC-2ABDFDE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241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6B1AE-9DEC-904B-90C3-98380327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01A0B-8B9E-9D48-0DDD-6379DF0A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D413-18FB-550B-DCFB-240484B5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8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0170-3194-7AB2-2CF6-3CB4177F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258A-4D1A-806B-7DE7-7B92D684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E5688-4AAF-6546-09D9-4D6A0935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0BCF-ED18-99A4-15FE-63D528D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6CBF6-AD22-3A8A-D40E-C245FB0B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31338-C70D-9F79-2001-0EF67E79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12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71F-620E-35FC-5BF2-D52A1714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C4EA-2FCA-B86B-423C-C206780DD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3EA5-79CF-73EC-DFBF-166C0CC9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284B-B9CB-254A-04D6-48759219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08EA-6189-69C4-9210-465D466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345B-C345-7F5B-E827-794F19A7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48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1A84D-A997-EA87-75B3-9481F54B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42AC-CC30-BFE4-6A91-F3F25F8E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04A9-23C7-0FD9-DD74-F9CDB375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A5D5C-B804-4026-83CF-E1ECBCDD3CB1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FADF-2F8B-1B7B-72F4-5052E9FE7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50F8-16FD-9BBF-4C7E-8E2B9E98D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7C85A-2298-412B-9596-51132A880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crets of the Louvre Museum in Paris | Architectural Digest">
            <a:extLst>
              <a:ext uri="{FF2B5EF4-FFF2-40B4-BE49-F238E27FC236}">
                <a16:creationId xmlns:a16="http://schemas.microsoft.com/office/drawing/2014/main" id="{7708B1BD-8B22-4B3D-64C7-A23AAB7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C84346-0264-98A4-6747-F7CA9B2F0F8D}"/>
              </a:ext>
            </a:extLst>
          </p:cNvPr>
          <p:cNvSpPr/>
          <p:nvPr/>
        </p:nvSpPr>
        <p:spPr>
          <a:xfrm rot="2868414">
            <a:off x="826831" y="-6471599"/>
            <a:ext cx="13269522" cy="17325307"/>
          </a:xfrm>
          <a:custGeom>
            <a:avLst/>
            <a:gdLst>
              <a:gd name="connsiteX0" fmla="*/ 10075569 w 13269522"/>
              <a:gd name="connsiteY0" fmla="*/ 4324850 h 17325307"/>
              <a:gd name="connsiteX1" fmla="*/ 10782956 w 13269522"/>
              <a:gd name="connsiteY1" fmla="*/ 3991248 h 17325307"/>
              <a:gd name="connsiteX2" fmla="*/ 11699676 w 13269522"/>
              <a:gd name="connsiteY2" fmla="*/ 4907969 h 17325307"/>
              <a:gd name="connsiteX3" fmla="*/ 11699676 w 13269522"/>
              <a:gd name="connsiteY3" fmla="*/ 6869326 h 17325307"/>
              <a:gd name="connsiteX4" fmla="*/ 9866235 w 13269522"/>
              <a:gd name="connsiteY4" fmla="*/ 5207265 h 17325307"/>
              <a:gd name="connsiteX5" fmla="*/ 9866235 w 13269522"/>
              <a:gd name="connsiteY5" fmla="*/ 4907969 h 17325307"/>
              <a:gd name="connsiteX6" fmla="*/ 10075569 w 13269522"/>
              <a:gd name="connsiteY6" fmla="*/ 4324850 h 17325307"/>
              <a:gd name="connsiteX7" fmla="*/ 0 w 13269522"/>
              <a:gd name="connsiteY7" fmla="*/ 12719259 h 17325307"/>
              <a:gd name="connsiteX8" fmla="*/ 5314876 w 13269522"/>
              <a:gd name="connsiteY8" fmla="*/ 6856349 h 17325307"/>
              <a:gd name="connsiteX9" fmla="*/ 5314875 w 13269522"/>
              <a:gd name="connsiteY9" fmla="*/ 7582898 h 17325307"/>
              <a:gd name="connsiteX10" fmla="*/ 6523043 w 13269522"/>
              <a:gd name="connsiteY10" fmla="*/ 8791066 h 17325307"/>
              <a:gd name="connsiteX11" fmla="*/ 6523042 w 13269522"/>
              <a:gd name="connsiteY11" fmla="*/ 8791066 h 17325307"/>
              <a:gd name="connsiteX12" fmla="*/ 7731210 w 13269522"/>
              <a:gd name="connsiteY12" fmla="*/ 7582899 h 17325307"/>
              <a:gd name="connsiteX13" fmla="*/ 7731211 w 13269522"/>
              <a:gd name="connsiteY13" fmla="*/ 4190857 h 17325307"/>
              <a:gd name="connsiteX14" fmla="*/ 7937248 w 13269522"/>
              <a:gd name="connsiteY14" fmla="*/ 3963576 h 17325307"/>
              <a:gd name="connsiteX15" fmla="*/ 7937247 w 13269522"/>
              <a:gd name="connsiteY15" fmla="*/ 10263743 h 17325307"/>
              <a:gd name="connsiteX16" fmla="*/ 8841816 w 13269522"/>
              <a:gd name="connsiteY16" fmla="*/ 11168311 h 17325307"/>
              <a:gd name="connsiteX17" fmla="*/ 9746383 w 13269522"/>
              <a:gd name="connsiteY17" fmla="*/ 10263743 h 17325307"/>
              <a:gd name="connsiteX18" fmla="*/ 9746383 w 13269522"/>
              <a:gd name="connsiteY18" fmla="*/ 5098617 h 17325307"/>
              <a:gd name="connsiteX19" fmla="*/ 9866235 w 13269522"/>
              <a:gd name="connsiteY19" fmla="*/ 5207265 h 17325307"/>
              <a:gd name="connsiteX20" fmla="*/ 9866234 w 13269522"/>
              <a:gd name="connsiteY20" fmla="*/ 9609452 h 17325307"/>
              <a:gd name="connsiteX21" fmla="*/ 10782955 w 13269522"/>
              <a:gd name="connsiteY21" fmla="*/ 10526174 h 17325307"/>
              <a:gd name="connsiteX22" fmla="*/ 11699676 w 13269522"/>
              <a:gd name="connsiteY22" fmla="*/ 9609452 h 17325307"/>
              <a:gd name="connsiteX23" fmla="*/ 11699676 w 13269522"/>
              <a:gd name="connsiteY23" fmla="*/ 6869326 h 17325307"/>
              <a:gd name="connsiteX24" fmla="*/ 13269522 w 13269522"/>
              <a:gd name="connsiteY24" fmla="*/ 8292431 h 17325307"/>
              <a:gd name="connsiteX25" fmla="*/ 5080993 w 13269522"/>
              <a:gd name="connsiteY25" fmla="*/ 17325307 h 17325307"/>
              <a:gd name="connsiteX26" fmla="*/ 8143807 w 13269522"/>
              <a:gd name="connsiteY26" fmla="*/ 329178 h 17325307"/>
              <a:gd name="connsiteX27" fmla="*/ 8841815 w 13269522"/>
              <a:gd name="connsiteY27" fmla="*/ 0 h 17325307"/>
              <a:gd name="connsiteX28" fmla="*/ 9746383 w 13269522"/>
              <a:gd name="connsiteY28" fmla="*/ 904568 h 17325307"/>
              <a:gd name="connsiteX29" fmla="*/ 9746383 w 13269522"/>
              <a:gd name="connsiteY29" fmla="*/ 5098617 h 17325307"/>
              <a:gd name="connsiteX30" fmla="*/ 8188530 w 13269522"/>
              <a:gd name="connsiteY30" fmla="*/ 3686383 h 17325307"/>
              <a:gd name="connsiteX31" fmla="*/ 7937248 w 13269522"/>
              <a:gd name="connsiteY31" fmla="*/ 3963576 h 17325307"/>
              <a:gd name="connsiteX32" fmla="*/ 7937248 w 13269522"/>
              <a:gd name="connsiteY32" fmla="*/ 904567 h 17325307"/>
              <a:gd name="connsiteX33" fmla="*/ 8143807 w 13269522"/>
              <a:gd name="connsiteY33" fmla="*/ 329178 h 17325307"/>
              <a:gd name="connsiteX34" fmla="*/ 5590762 w 13269522"/>
              <a:gd name="connsiteY34" fmla="*/ 2695802 h 17325307"/>
              <a:gd name="connsiteX35" fmla="*/ 6523043 w 13269522"/>
              <a:gd name="connsiteY35" fmla="*/ 2256142 h 17325307"/>
              <a:gd name="connsiteX36" fmla="*/ 7731211 w 13269522"/>
              <a:gd name="connsiteY36" fmla="*/ 3464309 h 17325307"/>
              <a:gd name="connsiteX37" fmla="*/ 7731211 w 13269522"/>
              <a:gd name="connsiteY37" fmla="*/ 4190857 h 17325307"/>
              <a:gd name="connsiteX38" fmla="*/ 5314876 w 13269522"/>
              <a:gd name="connsiteY38" fmla="*/ 6856349 h 17325307"/>
              <a:gd name="connsiteX39" fmla="*/ 5314876 w 13269522"/>
              <a:gd name="connsiteY39" fmla="*/ 3464309 h 17325307"/>
              <a:gd name="connsiteX40" fmla="*/ 5590762 w 13269522"/>
              <a:gd name="connsiteY40" fmla="*/ 2695802 h 1732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269522" h="17325307">
                <a:moveTo>
                  <a:pt x="10075569" y="4324850"/>
                </a:moveTo>
                <a:cubicBezTo>
                  <a:pt x="10243710" y="4121110"/>
                  <a:pt x="10498167" y="3991248"/>
                  <a:pt x="10782956" y="3991248"/>
                </a:cubicBezTo>
                <a:cubicBezTo>
                  <a:pt x="11289246" y="3991248"/>
                  <a:pt x="11699676" y="4401679"/>
                  <a:pt x="11699676" y="4907969"/>
                </a:cubicBezTo>
                <a:lnTo>
                  <a:pt x="11699676" y="6869326"/>
                </a:lnTo>
                <a:lnTo>
                  <a:pt x="9866235" y="5207265"/>
                </a:lnTo>
                <a:lnTo>
                  <a:pt x="9866235" y="4907969"/>
                </a:lnTo>
                <a:cubicBezTo>
                  <a:pt x="9866235" y="4686467"/>
                  <a:pt x="9944794" y="4483313"/>
                  <a:pt x="10075569" y="4324850"/>
                </a:cubicBezTo>
                <a:close/>
                <a:moveTo>
                  <a:pt x="0" y="12719259"/>
                </a:moveTo>
                <a:lnTo>
                  <a:pt x="5314876" y="6856349"/>
                </a:lnTo>
                <a:lnTo>
                  <a:pt x="5314875" y="7582898"/>
                </a:lnTo>
                <a:cubicBezTo>
                  <a:pt x="5314875" y="8250151"/>
                  <a:pt x="5855790" y="8791066"/>
                  <a:pt x="6523043" y="8791066"/>
                </a:cubicBezTo>
                <a:lnTo>
                  <a:pt x="6523042" y="8791066"/>
                </a:lnTo>
                <a:cubicBezTo>
                  <a:pt x="7190295" y="8791067"/>
                  <a:pt x="7731210" y="8250152"/>
                  <a:pt x="7731210" y="7582899"/>
                </a:cubicBezTo>
                <a:lnTo>
                  <a:pt x="7731211" y="4190857"/>
                </a:lnTo>
                <a:lnTo>
                  <a:pt x="7937248" y="3963576"/>
                </a:lnTo>
                <a:lnTo>
                  <a:pt x="7937247" y="10263743"/>
                </a:lnTo>
                <a:cubicBezTo>
                  <a:pt x="7937247" y="10763322"/>
                  <a:pt x="8342237" y="11168311"/>
                  <a:pt x="8841816" y="11168311"/>
                </a:cubicBezTo>
                <a:cubicBezTo>
                  <a:pt x="9341394" y="11168311"/>
                  <a:pt x="9746383" y="10763322"/>
                  <a:pt x="9746383" y="10263743"/>
                </a:cubicBezTo>
                <a:lnTo>
                  <a:pt x="9746383" y="5098617"/>
                </a:lnTo>
                <a:lnTo>
                  <a:pt x="9866235" y="5207265"/>
                </a:lnTo>
                <a:lnTo>
                  <a:pt x="9866234" y="9609452"/>
                </a:lnTo>
                <a:cubicBezTo>
                  <a:pt x="9866235" y="10115743"/>
                  <a:pt x="10276665" y="10526173"/>
                  <a:pt x="10782955" y="10526174"/>
                </a:cubicBezTo>
                <a:cubicBezTo>
                  <a:pt x="11289246" y="10526173"/>
                  <a:pt x="11699677" y="10115743"/>
                  <a:pt x="11699676" y="9609452"/>
                </a:cubicBezTo>
                <a:lnTo>
                  <a:pt x="11699676" y="6869326"/>
                </a:lnTo>
                <a:lnTo>
                  <a:pt x="13269522" y="8292431"/>
                </a:lnTo>
                <a:lnTo>
                  <a:pt x="5080993" y="17325307"/>
                </a:lnTo>
                <a:close/>
                <a:moveTo>
                  <a:pt x="8143807" y="329178"/>
                </a:moveTo>
                <a:cubicBezTo>
                  <a:pt x="8309718" y="128141"/>
                  <a:pt x="8560802" y="-1"/>
                  <a:pt x="8841815" y="0"/>
                </a:cubicBezTo>
                <a:cubicBezTo>
                  <a:pt x="9341395" y="0"/>
                  <a:pt x="9746383" y="404988"/>
                  <a:pt x="9746383" y="904568"/>
                </a:cubicBezTo>
                <a:lnTo>
                  <a:pt x="9746383" y="5098617"/>
                </a:lnTo>
                <a:lnTo>
                  <a:pt x="8188530" y="3686383"/>
                </a:lnTo>
                <a:lnTo>
                  <a:pt x="7937248" y="3963576"/>
                </a:lnTo>
                <a:lnTo>
                  <a:pt x="7937248" y="904567"/>
                </a:lnTo>
                <a:cubicBezTo>
                  <a:pt x="7937247" y="686001"/>
                  <a:pt x="8014765" y="485542"/>
                  <a:pt x="8143807" y="329178"/>
                </a:cubicBezTo>
                <a:close/>
                <a:moveTo>
                  <a:pt x="5590762" y="2695802"/>
                </a:moveTo>
                <a:cubicBezTo>
                  <a:pt x="5812358" y="2427290"/>
                  <a:pt x="6147713" y="2256141"/>
                  <a:pt x="6523043" y="2256142"/>
                </a:cubicBezTo>
                <a:cubicBezTo>
                  <a:pt x="7190296" y="2256142"/>
                  <a:pt x="7731211" y="2797056"/>
                  <a:pt x="7731211" y="3464309"/>
                </a:cubicBezTo>
                <a:lnTo>
                  <a:pt x="7731211" y="4190857"/>
                </a:lnTo>
                <a:lnTo>
                  <a:pt x="5314876" y="6856349"/>
                </a:lnTo>
                <a:lnTo>
                  <a:pt x="5314876" y="3464309"/>
                </a:lnTo>
                <a:cubicBezTo>
                  <a:pt x="5314876" y="3172386"/>
                  <a:pt x="5418410" y="2904645"/>
                  <a:pt x="5590762" y="26958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2E0F4-7A0C-09AD-907B-9A3E7D5E93FD}"/>
              </a:ext>
            </a:extLst>
          </p:cNvPr>
          <p:cNvSpPr txBox="1"/>
          <p:nvPr/>
        </p:nvSpPr>
        <p:spPr>
          <a:xfrm>
            <a:off x="338666" y="1363571"/>
            <a:ext cx="5029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bas" panose="020B0606020202050201" pitchFamily="34" charset="0"/>
              </a:rPr>
              <a:t>The</a:t>
            </a:r>
            <a:r>
              <a:rPr lang="en-US" sz="11500" dirty="0">
                <a:latin typeface="Bebas" panose="020B0606020202050201" pitchFamily="34" charset="0"/>
              </a:rPr>
              <a:t> </a:t>
            </a:r>
            <a:r>
              <a:rPr lang="en-US" sz="11500" dirty="0">
                <a:solidFill>
                  <a:srgbClr val="00B0F0"/>
                </a:solidFill>
                <a:latin typeface="Bebas" panose="020B0606020202050201" pitchFamily="34" charset="0"/>
              </a:rPr>
              <a:t>Louvre</a:t>
            </a:r>
            <a:endParaRPr lang="en-MY" sz="11500" dirty="0">
              <a:solidFill>
                <a:srgbClr val="00B0F0"/>
              </a:solidFill>
              <a:latin typeface="Bebas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Bebas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2024-09-28T07:46:54Z</dcterms:created>
  <dcterms:modified xsi:type="dcterms:W3CDTF">2024-09-28T08:27:58Z</dcterms:modified>
</cp:coreProperties>
</file>