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53" d="100"/>
          <a:sy n="53" d="100"/>
        </p:scale>
        <p:origin x="1176" y="605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487C8-2C1B-686A-7D52-78A0D76BF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D4C30-3CDA-6033-4632-078762398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2943C-C9EE-7373-B787-DF6B4AD15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597B-16ED-431C-8618-9754E1B64FC9}" type="datetimeFigureOut">
              <a:rPr lang="en-MY" smtClean="0"/>
              <a:t>28/9/2024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A5DE5-4175-9B24-18CE-92D71C7F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CCF04-4225-BCBD-F31D-A972E9FFC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0569-8BDA-44C2-932E-21A26CCE84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7648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3E39-EC98-C5D6-BBA0-3AE2EC979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F6307-3AAE-4A5E-9840-260EE975C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BD86C-73E3-CAF7-7B00-1CB04494E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597B-16ED-431C-8618-9754E1B64FC9}" type="datetimeFigureOut">
              <a:rPr lang="en-MY" smtClean="0"/>
              <a:t>28/9/2024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9FDCC-1EA5-534F-04F3-D1A302986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7BA73-62CB-86F6-6636-973674D5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0569-8BDA-44C2-932E-21A26CCE84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1761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7AE071-C633-6FA3-9705-F0C2F8A77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AC312-D6E4-C0B8-2418-9716D10DE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DFA65-D297-BF06-AA06-FDE409F70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597B-16ED-431C-8618-9754E1B64FC9}" type="datetimeFigureOut">
              <a:rPr lang="en-MY" smtClean="0"/>
              <a:t>28/9/2024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3297A-F753-126E-4AD5-6EB12F49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3FC51-50DE-2517-50C5-7C3D3946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0569-8BDA-44C2-932E-21A26CCE84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922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F2E1-E9ED-2F34-C6C5-539CDE6BF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B7A33-5843-67F7-13C4-4243B85CB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0C890-9D45-D3CA-4ABB-997EEE9DB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597B-16ED-431C-8618-9754E1B64FC9}" type="datetimeFigureOut">
              <a:rPr lang="en-MY" smtClean="0"/>
              <a:t>28/9/2024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0BC94-B887-059F-8C8A-20195098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C5E75-BD1D-A0CD-0BF8-9F503831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0569-8BDA-44C2-932E-21A26CCE84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6073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E592-5836-D853-B726-A1F5EBAF5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719A5-394E-E527-5246-F758EB80A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AC69B-E1B0-ACCD-7C5B-2BAC6135B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597B-16ED-431C-8618-9754E1B64FC9}" type="datetimeFigureOut">
              <a:rPr lang="en-MY" smtClean="0"/>
              <a:t>28/9/2024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2D9CF-6F14-25B5-CC96-3C258B8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E3707-8834-D95A-223B-9FE7CFE8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0569-8BDA-44C2-932E-21A26CCE84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809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A1233-EF47-47D6-138C-A9BC6388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0C296-CE39-E1D6-CB20-2BEB4FE7F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BD1FE-6F5C-1EAA-327D-FA33A3956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3EF46-DD12-23F8-C508-70CFDCAD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597B-16ED-431C-8618-9754E1B64FC9}" type="datetimeFigureOut">
              <a:rPr lang="en-MY" smtClean="0"/>
              <a:t>28/9/2024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68E49-8D84-1220-8A54-9D96FE098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0EAB1-1930-A2B6-432C-E7A59727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0569-8BDA-44C2-932E-21A26CCE84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6522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0B18-5ADE-36AC-0A48-0E6085E7B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51984-270A-3C0C-B676-499FBCCD8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1BBDD-B4B0-07A4-6D0B-B9D28E24D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D7D60-A358-5DC2-3447-E4D9A0999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5C586-81F1-496A-B367-5270BEDC4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B32DC4-2E77-494C-DE26-926312EE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597B-16ED-431C-8618-9754E1B64FC9}" type="datetimeFigureOut">
              <a:rPr lang="en-MY" smtClean="0"/>
              <a:t>28/9/2024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2ACCA2-0501-D541-8C4B-8F3FED829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C22552-A6B5-D09A-7851-44466E1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0569-8BDA-44C2-932E-21A26CCE84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213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8492-179F-1F08-C5F0-A26666FF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7BF8C-8108-9F2C-694A-9B487049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597B-16ED-431C-8618-9754E1B64FC9}" type="datetimeFigureOut">
              <a:rPr lang="en-MY" smtClean="0"/>
              <a:t>28/9/2024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FA5A0-7CDD-4530-F4C8-715600AA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28D3F-0581-6475-4CB5-80D9D9F2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0569-8BDA-44C2-932E-21A26CCE84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351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3588EE-5B64-CBDB-0FEE-51884DF52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597B-16ED-431C-8618-9754E1B64FC9}" type="datetimeFigureOut">
              <a:rPr lang="en-MY" smtClean="0"/>
              <a:t>28/9/2024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77136-3723-D063-9C3D-02FE4F21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4D502-1139-8324-4B04-5DCB772E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0569-8BDA-44C2-932E-21A26CCE84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3998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0B14-496A-EBD0-BB40-092FCAE22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173CA-B201-2BB7-0641-D51002780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F4005-3609-AA26-0625-E1306BD68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1455B-CB80-D82F-B3FB-03AF6084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597B-16ED-431C-8618-9754E1B64FC9}" type="datetimeFigureOut">
              <a:rPr lang="en-MY" smtClean="0"/>
              <a:t>28/9/2024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25423-F85E-8747-270A-9321FA4F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11430-B5BB-855E-2206-0D8B20CB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0569-8BDA-44C2-932E-21A26CCE84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5715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9B776-6F6C-1794-9C9F-4576EE83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7F48EE-E9F5-7A80-9F55-FD8F72600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64522-8282-5711-F25E-B9B17A8D5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24509-BF2A-4220-F111-6DD3CE4BC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597B-16ED-431C-8618-9754E1B64FC9}" type="datetimeFigureOut">
              <a:rPr lang="en-MY" smtClean="0"/>
              <a:t>28/9/2024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816EC-4462-67D7-D500-0BB186EF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E8440-4254-2148-BE46-584B73EB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0569-8BDA-44C2-932E-21A26CCE84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573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6DAAFD-0730-1C86-284F-978785A45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EF659-2C42-F744-65AA-B8C0A2612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4CBEA-7952-749A-67EC-0A72D0CF4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5C597B-16ED-431C-8618-9754E1B64FC9}" type="datetimeFigureOut">
              <a:rPr lang="en-MY" smtClean="0"/>
              <a:t>28/9/2024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24292-D62B-35FA-50AB-F504D952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BE7F1-33E6-8299-5595-72BBADD38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E90569-8BDA-44C2-932E-21A26CCE84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1800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951715A-C1BD-6002-58EB-BEAC7F3A1A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 useBgFill="1">
        <p:nvSpPr>
          <p:cNvPr id="3" name="Freeform: Shape 2">
            <a:extLst>
              <a:ext uri="{FF2B5EF4-FFF2-40B4-BE49-F238E27FC236}">
                <a16:creationId xmlns:a16="http://schemas.microsoft.com/office/drawing/2014/main" id="{40AE6377-6B8A-2569-C350-B08367F855AC}"/>
              </a:ext>
            </a:extLst>
          </p:cNvPr>
          <p:cNvSpPr/>
          <p:nvPr/>
        </p:nvSpPr>
        <p:spPr>
          <a:xfrm>
            <a:off x="6571586" y="461401"/>
            <a:ext cx="4460696" cy="1042934"/>
          </a:xfrm>
          <a:custGeom>
            <a:avLst/>
            <a:gdLst/>
            <a:ahLst/>
            <a:cxnLst/>
            <a:rect l="l" t="t" r="r" b="b"/>
            <a:pathLst>
              <a:path w="4460696" h="754396">
                <a:moveTo>
                  <a:pt x="1912645" y="689457"/>
                </a:moveTo>
                <a:cubicBezTo>
                  <a:pt x="1909246" y="689331"/>
                  <a:pt x="1906454" y="689583"/>
                  <a:pt x="1904270" y="690213"/>
                </a:cubicBezTo>
                <a:cubicBezTo>
                  <a:pt x="1902085" y="690842"/>
                  <a:pt x="1899622" y="691816"/>
                  <a:pt x="1896880" y="693136"/>
                </a:cubicBezTo>
                <a:cubicBezTo>
                  <a:pt x="1901784" y="694975"/>
                  <a:pt x="1907478" y="694713"/>
                  <a:pt x="1913959" y="692348"/>
                </a:cubicBezTo>
                <a:close/>
                <a:moveTo>
                  <a:pt x="3191522" y="687136"/>
                </a:moveTo>
                <a:cubicBezTo>
                  <a:pt x="3194150" y="692917"/>
                  <a:pt x="3193887" y="700011"/>
                  <a:pt x="3190733" y="708420"/>
                </a:cubicBezTo>
                <a:lnTo>
                  <a:pt x="3223579" y="703954"/>
                </a:lnTo>
                <a:cubicBezTo>
                  <a:pt x="3225884" y="704868"/>
                  <a:pt x="3228632" y="705799"/>
                  <a:pt x="3231823" y="706746"/>
                </a:cubicBezTo>
                <a:cubicBezTo>
                  <a:pt x="3235015" y="707693"/>
                  <a:pt x="3237434" y="707901"/>
                  <a:pt x="3239082" y="707370"/>
                </a:cubicBezTo>
                <a:cubicBezTo>
                  <a:pt x="3241567" y="705805"/>
                  <a:pt x="3241786" y="703090"/>
                  <a:pt x="3239739" y="699225"/>
                </a:cubicBezTo>
                <a:cubicBezTo>
                  <a:pt x="3237692" y="695360"/>
                  <a:pt x="3235809" y="691856"/>
                  <a:pt x="3234090" y="688714"/>
                </a:cubicBezTo>
                <a:cubicBezTo>
                  <a:pt x="3227077" y="688632"/>
                  <a:pt x="3220147" y="688730"/>
                  <a:pt x="3213299" y="689009"/>
                </a:cubicBezTo>
                <a:cubicBezTo>
                  <a:pt x="3206450" y="689288"/>
                  <a:pt x="3199192" y="688663"/>
                  <a:pt x="3191522" y="687136"/>
                </a:cubicBezTo>
                <a:close/>
                <a:moveTo>
                  <a:pt x="2060582" y="684995"/>
                </a:moveTo>
                <a:lnTo>
                  <a:pt x="2064524" y="693667"/>
                </a:lnTo>
                <a:cubicBezTo>
                  <a:pt x="2072319" y="694193"/>
                  <a:pt x="2080902" y="692616"/>
                  <a:pt x="2090275" y="688938"/>
                </a:cubicBezTo>
                <a:close/>
                <a:moveTo>
                  <a:pt x="3156312" y="678726"/>
                </a:moveTo>
                <a:cubicBezTo>
                  <a:pt x="3155699" y="680894"/>
                  <a:pt x="3155283" y="682536"/>
                  <a:pt x="3155064" y="683653"/>
                </a:cubicBezTo>
                <a:lnTo>
                  <a:pt x="3154433" y="684295"/>
                </a:lnTo>
                <a:lnTo>
                  <a:pt x="3161961" y="684442"/>
                </a:lnTo>
                <a:cubicBezTo>
                  <a:pt x="3164808" y="684310"/>
                  <a:pt x="3167129" y="683982"/>
                  <a:pt x="3168925" y="683456"/>
                </a:cubicBezTo>
                <a:close/>
                <a:moveTo>
                  <a:pt x="3358379" y="670587"/>
                </a:moveTo>
                <a:cubicBezTo>
                  <a:pt x="3352860" y="672514"/>
                  <a:pt x="3349444" y="675229"/>
                  <a:pt x="3348130" y="678733"/>
                </a:cubicBezTo>
                <a:lnTo>
                  <a:pt x="3350758" y="684514"/>
                </a:lnTo>
                <a:cubicBezTo>
                  <a:pt x="3352335" y="686703"/>
                  <a:pt x="3354699" y="686791"/>
                  <a:pt x="3357852" y="684777"/>
                </a:cubicBezTo>
                <a:cubicBezTo>
                  <a:pt x="3360622" y="683518"/>
                  <a:pt x="3361980" y="682029"/>
                  <a:pt x="3361925" y="680310"/>
                </a:cubicBezTo>
                <a:cubicBezTo>
                  <a:pt x="3361871" y="678591"/>
                  <a:pt x="3361126" y="676314"/>
                  <a:pt x="3359692" y="673478"/>
                </a:cubicBezTo>
                <a:close/>
                <a:moveTo>
                  <a:pt x="3203502" y="666100"/>
                </a:moveTo>
                <a:lnTo>
                  <a:pt x="3209128" y="672159"/>
                </a:lnTo>
                <a:lnTo>
                  <a:pt x="3206501" y="666378"/>
                </a:lnTo>
                <a:close/>
                <a:moveTo>
                  <a:pt x="2528830" y="663990"/>
                </a:moveTo>
                <a:lnTo>
                  <a:pt x="2504393" y="671610"/>
                </a:lnTo>
                <a:lnTo>
                  <a:pt x="2497035" y="678441"/>
                </a:lnTo>
                <a:cubicBezTo>
                  <a:pt x="2502859" y="679427"/>
                  <a:pt x="2508881" y="679887"/>
                  <a:pt x="2515100" y="679821"/>
                </a:cubicBezTo>
                <a:cubicBezTo>
                  <a:pt x="2521319" y="679756"/>
                  <a:pt x="2526683" y="678771"/>
                  <a:pt x="2531194" y="676866"/>
                </a:cubicBezTo>
                <a:cubicBezTo>
                  <a:pt x="2536975" y="674238"/>
                  <a:pt x="2538552" y="670034"/>
                  <a:pt x="2535925" y="664253"/>
                </a:cubicBezTo>
                <a:cubicBezTo>
                  <a:pt x="2532771" y="666267"/>
                  <a:pt x="2530406" y="666180"/>
                  <a:pt x="2528830" y="663990"/>
                </a:cubicBezTo>
                <a:close/>
                <a:moveTo>
                  <a:pt x="3438259" y="662182"/>
                </a:moveTo>
                <a:lnTo>
                  <a:pt x="3418026" y="671378"/>
                </a:lnTo>
                <a:cubicBezTo>
                  <a:pt x="3416658" y="668367"/>
                  <a:pt x="3414731" y="666046"/>
                  <a:pt x="3412245" y="664414"/>
                </a:cubicBezTo>
                <a:cubicBezTo>
                  <a:pt x="3409760" y="662783"/>
                  <a:pt x="3407045" y="662564"/>
                  <a:pt x="3404100" y="663757"/>
                </a:cubicBezTo>
                <a:cubicBezTo>
                  <a:pt x="3400968" y="665180"/>
                  <a:pt x="3398165" y="667326"/>
                  <a:pt x="3395691" y="670194"/>
                </a:cubicBezTo>
                <a:cubicBezTo>
                  <a:pt x="3393217" y="673063"/>
                  <a:pt x="3392516" y="675997"/>
                  <a:pt x="3393589" y="678997"/>
                </a:cubicBezTo>
                <a:cubicBezTo>
                  <a:pt x="3394459" y="680273"/>
                  <a:pt x="3395806" y="680678"/>
                  <a:pt x="3397628" y="680212"/>
                </a:cubicBezTo>
                <a:cubicBezTo>
                  <a:pt x="3399451" y="679747"/>
                  <a:pt x="3400470" y="679430"/>
                  <a:pt x="3400683" y="679260"/>
                </a:cubicBezTo>
                <a:lnTo>
                  <a:pt x="3433266" y="681889"/>
                </a:lnTo>
                <a:close/>
                <a:moveTo>
                  <a:pt x="1992002" y="656877"/>
                </a:moveTo>
                <a:lnTo>
                  <a:pt x="1975183" y="688934"/>
                </a:lnTo>
                <a:lnTo>
                  <a:pt x="1980438" y="700496"/>
                </a:lnTo>
                <a:lnTo>
                  <a:pt x="2007766" y="691563"/>
                </a:lnTo>
                <a:lnTo>
                  <a:pt x="2023795" y="680790"/>
                </a:lnTo>
                <a:lnTo>
                  <a:pt x="1998570" y="671330"/>
                </a:lnTo>
                <a:cubicBezTo>
                  <a:pt x="2003207" y="670021"/>
                  <a:pt x="2004444" y="666989"/>
                  <a:pt x="2002282" y="662231"/>
                </a:cubicBezTo>
                <a:cubicBezTo>
                  <a:pt x="2000120" y="657474"/>
                  <a:pt x="1996693" y="655690"/>
                  <a:pt x="1992002" y="656877"/>
                </a:cubicBezTo>
                <a:close/>
                <a:moveTo>
                  <a:pt x="2828908" y="656643"/>
                </a:moveTo>
                <a:lnTo>
                  <a:pt x="2808674" y="665839"/>
                </a:lnTo>
                <a:cubicBezTo>
                  <a:pt x="2817198" y="674680"/>
                  <a:pt x="2829120" y="680450"/>
                  <a:pt x="2844443" y="683150"/>
                </a:cubicBezTo>
                <a:cubicBezTo>
                  <a:pt x="2859765" y="685849"/>
                  <a:pt x="2872279" y="685247"/>
                  <a:pt x="2881985" y="681345"/>
                </a:cubicBezTo>
                <a:cubicBezTo>
                  <a:pt x="2883233" y="684410"/>
                  <a:pt x="2884678" y="686950"/>
                  <a:pt x="2886321" y="688965"/>
                </a:cubicBezTo>
                <a:cubicBezTo>
                  <a:pt x="2887963" y="690979"/>
                  <a:pt x="2890196" y="691418"/>
                  <a:pt x="2893021" y="690279"/>
                </a:cubicBezTo>
                <a:cubicBezTo>
                  <a:pt x="2897373" y="687865"/>
                  <a:pt x="2901348" y="686059"/>
                  <a:pt x="2904944" y="684860"/>
                </a:cubicBezTo>
                <a:cubicBezTo>
                  <a:pt x="2908541" y="683661"/>
                  <a:pt x="2911661" y="685730"/>
                  <a:pt x="2914305" y="691068"/>
                </a:cubicBezTo>
                <a:lnTo>
                  <a:pt x="3022564" y="683714"/>
                </a:lnTo>
                <a:cubicBezTo>
                  <a:pt x="3026725" y="692867"/>
                  <a:pt x="3031805" y="696371"/>
                  <a:pt x="3037804" y="694225"/>
                </a:cubicBezTo>
                <a:cubicBezTo>
                  <a:pt x="3043355" y="691412"/>
                  <a:pt x="3047428" y="690142"/>
                  <a:pt x="3050023" y="690416"/>
                </a:cubicBezTo>
                <a:cubicBezTo>
                  <a:pt x="3052618" y="690689"/>
                  <a:pt x="3055114" y="693624"/>
                  <a:pt x="3057512" y="699219"/>
                </a:cubicBezTo>
                <a:lnTo>
                  <a:pt x="3092985" y="700534"/>
                </a:lnTo>
                <a:cubicBezTo>
                  <a:pt x="3097622" y="698426"/>
                  <a:pt x="3105297" y="695810"/>
                  <a:pt x="3116010" y="692684"/>
                </a:cubicBezTo>
                <a:cubicBezTo>
                  <a:pt x="3126723" y="689559"/>
                  <a:pt x="3138668" y="686745"/>
                  <a:pt x="3151845" y="684244"/>
                </a:cubicBezTo>
                <a:cubicBezTo>
                  <a:pt x="3148735" y="685076"/>
                  <a:pt x="3144969" y="684463"/>
                  <a:pt x="3140546" y="682404"/>
                </a:cubicBezTo>
                <a:lnTo>
                  <a:pt x="3125306" y="671893"/>
                </a:lnTo>
                <a:lnTo>
                  <a:pt x="3128459" y="663485"/>
                </a:lnTo>
                <a:cubicBezTo>
                  <a:pt x="3118255" y="664054"/>
                  <a:pt x="3111599" y="664754"/>
                  <a:pt x="3108489" y="665586"/>
                </a:cubicBezTo>
                <a:cubicBezTo>
                  <a:pt x="3097212" y="663155"/>
                  <a:pt x="3085935" y="660724"/>
                  <a:pt x="3074658" y="658294"/>
                </a:cubicBezTo>
                <a:cubicBezTo>
                  <a:pt x="3063381" y="655863"/>
                  <a:pt x="3051973" y="656979"/>
                  <a:pt x="3040433" y="661643"/>
                </a:cubicBezTo>
                <a:lnTo>
                  <a:pt x="3009164" y="661904"/>
                </a:lnTo>
                <a:cubicBezTo>
                  <a:pt x="3004205" y="659145"/>
                  <a:pt x="2999081" y="658422"/>
                  <a:pt x="2993792" y="659736"/>
                </a:cubicBezTo>
                <a:cubicBezTo>
                  <a:pt x="2988504" y="661050"/>
                  <a:pt x="2983643" y="662823"/>
                  <a:pt x="2979209" y="665056"/>
                </a:cubicBezTo>
                <a:cubicBezTo>
                  <a:pt x="2965545" y="669523"/>
                  <a:pt x="2949910" y="669654"/>
                  <a:pt x="2932305" y="665449"/>
                </a:cubicBezTo>
                <a:cubicBezTo>
                  <a:pt x="2914700" y="661244"/>
                  <a:pt x="2899066" y="661375"/>
                  <a:pt x="2885402" y="665841"/>
                </a:cubicBezTo>
                <a:lnTo>
                  <a:pt x="2871476" y="658221"/>
                </a:lnTo>
                <a:cubicBezTo>
                  <a:pt x="2864956" y="659222"/>
                  <a:pt x="2858025" y="659321"/>
                  <a:pt x="2850684" y="658516"/>
                </a:cubicBezTo>
                <a:cubicBezTo>
                  <a:pt x="2843343" y="657711"/>
                  <a:pt x="2836084" y="657086"/>
                  <a:pt x="2828908" y="656643"/>
                </a:cubicBezTo>
                <a:close/>
                <a:moveTo>
                  <a:pt x="3452711" y="655613"/>
                </a:moveTo>
                <a:lnTo>
                  <a:pt x="3446931" y="658240"/>
                </a:lnTo>
                <a:lnTo>
                  <a:pt x="3465061" y="667438"/>
                </a:lnTo>
                <a:lnTo>
                  <a:pt x="3473733" y="663497"/>
                </a:lnTo>
                <a:cubicBezTo>
                  <a:pt x="3474121" y="663393"/>
                  <a:pt x="3475512" y="662615"/>
                  <a:pt x="3477904" y="661165"/>
                </a:cubicBezTo>
                <a:cubicBezTo>
                  <a:pt x="3480296" y="659714"/>
                  <a:pt x="3481358" y="658214"/>
                  <a:pt x="3481090" y="656665"/>
                </a:cubicBezTo>
                <a:lnTo>
                  <a:pt x="3472419" y="660606"/>
                </a:lnTo>
                <a:close/>
                <a:moveTo>
                  <a:pt x="3309242" y="654557"/>
                </a:moveTo>
                <a:cubicBezTo>
                  <a:pt x="3297943" y="659111"/>
                  <a:pt x="3287432" y="661563"/>
                  <a:pt x="3277710" y="661913"/>
                </a:cubicBezTo>
                <a:cubicBezTo>
                  <a:pt x="3285379" y="663441"/>
                  <a:pt x="3292638" y="664065"/>
                  <a:pt x="3299486" y="663786"/>
                </a:cubicBezTo>
                <a:cubicBezTo>
                  <a:pt x="3306335" y="663507"/>
                  <a:pt x="3313265" y="663409"/>
                  <a:pt x="3320278" y="663491"/>
                </a:cubicBezTo>
                <a:close/>
                <a:moveTo>
                  <a:pt x="2958714" y="642983"/>
                </a:moveTo>
                <a:lnTo>
                  <a:pt x="2947152" y="648238"/>
                </a:lnTo>
                <a:lnTo>
                  <a:pt x="2957137" y="647188"/>
                </a:lnTo>
                <a:close/>
                <a:moveTo>
                  <a:pt x="1863247" y="642158"/>
                </a:moveTo>
                <a:cubicBezTo>
                  <a:pt x="1861074" y="641693"/>
                  <a:pt x="1859377" y="642755"/>
                  <a:pt x="1858156" y="645344"/>
                </a:cubicBezTo>
                <a:cubicBezTo>
                  <a:pt x="1856935" y="647933"/>
                  <a:pt x="1856618" y="650112"/>
                  <a:pt x="1857204" y="651880"/>
                </a:cubicBezTo>
                <a:lnTo>
                  <a:pt x="1867976" y="667909"/>
                </a:lnTo>
                <a:cubicBezTo>
                  <a:pt x="1876686" y="667729"/>
                  <a:pt x="1885937" y="667302"/>
                  <a:pt x="1895731" y="666629"/>
                </a:cubicBezTo>
                <a:cubicBezTo>
                  <a:pt x="1905524" y="665956"/>
                  <a:pt x="1914842" y="663756"/>
                  <a:pt x="1923683" y="660028"/>
                </a:cubicBezTo>
                <a:cubicBezTo>
                  <a:pt x="1931051" y="660094"/>
                  <a:pt x="1939043" y="660094"/>
                  <a:pt x="1947660" y="660029"/>
                </a:cubicBezTo>
                <a:cubicBezTo>
                  <a:pt x="1956276" y="659964"/>
                  <a:pt x="1963874" y="661015"/>
                  <a:pt x="1970455" y="663183"/>
                </a:cubicBezTo>
                <a:lnTo>
                  <a:pt x="1962572" y="645840"/>
                </a:lnTo>
                <a:cubicBezTo>
                  <a:pt x="1951054" y="649913"/>
                  <a:pt x="1939668" y="650438"/>
                  <a:pt x="1928413" y="647416"/>
                </a:cubicBezTo>
                <a:cubicBezTo>
                  <a:pt x="1917158" y="644393"/>
                  <a:pt x="1905771" y="644919"/>
                  <a:pt x="1894253" y="648991"/>
                </a:cubicBezTo>
                <a:close/>
                <a:moveTo>
                  <a:pt x="1690085" y="637160"/>
                </a:moveTo>
                <a:lnTo>
                  <a:pt x="1666962" y="647670"/>
                </a:lnTo>
                <a:cubicBezTo>
                  <a:pt x="1671921" y="650429"/>
                  <a:pt x="1677045" y="651151"/>
                  <a:pt x="1682333" y="649838"/>
                </a:cubicBezTo>
                <a:cubicBezTo>
                  <a:pt x="1687622" y="648524"/>
                  <a:pt x="1692483" y="646751"/>
                  <a:pt x="1696917" y="644518"/>
                </a:cubicBezTo>
                <a:close/>
                <a:moveTo>
                  <a:pt x="2532772" y="634298"/>
                </a:moveTo>
                <a:lnTo>
                  <a:pt x="2521211" y="639553"/>
                </a:lnTo>
                <a:cubicBezTo>
                  <a:pt x="2523460" y="640347"/>
                  <a:pt x="2525989" y="640796"/>
                  <a:pt x="2528798" y="640900"/>
                </a:cubicBezTo>
                <a:cubicBezTo>
                  <a:pt x="2531606" y="641004"/>
                  <a:pt x="2533807" y="640730"/>
                  <a:pt x="2535400" y="640079"/>
                </a:cubicBezTo>
                <a:close/>
                <a:moveTo>
                  <a:pt x="1593651" y="632164"/>
                </a:moveTo>
                <a:lnTo>
                  <a:pt x="1597592" y="640835"/>
                </a:lnTo>
                <a:cubicBezTo>
                  <a:pt x="1599092" y="640299"/>
                  <a:pt x="1600756" y="640124"/>
                  <a:pt x="1602585" y="640310"/>
                </a:cubicBezTo>
                <a:cubicBezTo>
                  <a:pt x="1604413" y="640496"/>
                  <a:pt x="1606077" y="640321"/>
                  <a:pt x="1607577" y="639785"/>
                </a:cubicBezTo>
                <a:cubicBezTo>
                  <a:pt x="1605169" y="634485"/>
                  <a:pt x="1600526" y="631945"/>
                  <a:pt x="1593651" y="632164"/>
                </a:cubicBezTo>
                <a:close/>
                <a:moveTo>
                  <a:pt x="1728712" y="630066"/>
                </a:moveTo>
                <a:cubicBezTo>
                  <a:pt x="1726566" y="631260"/>
                  <a:pt x="1722843" y="634260"/>
                  <a:pt x="1717544" y="639066"/>
                </a:cubicBezTo>
                <a:cubicBezTo>
                  <a:pt x="1712245" y="643872"/>
                  <a:pt x="1709574" y="647266"/>
                  <a:pt x="1709530" y="649248"/>
                </a:cubicBezTo>
                <a:cubicBezTo>
                  <a:pt x="1710340" y="650551"/>
                  <a:pt x="1711807" y="650901"/>
                  <a:pt x="1713931" y="650299"/>
                </a:cubicBezTo>
                <a:cubicBezTo>
                  <a:pt x="1716055" y="649697"/>
                  <a:pt x="1717916" y="648996"/>
                  <a:pt x="1719515" y="648197"/>
                </a:cubicBezTo>
                <a:cubicBezTo>
                  <a:pt x="1728000" y="650080"/>
                  <a:pt x="1738554" y="651241"/>
                  <a:pt x="1751178" y="651680"/>
                </a:cubicBezTo>
                <a:cubicBezTo>
                  <a:pt x="1763801" y="652118"/>
                  <a:pt x="1774093" y="650782"/>
                  <a:pt x="1782053" y="647673"/>
                </a:cubicBezTo>
                <a:lnTo>
                  <a:pt x="1776798" y="636112"/>
                </a:lnTo>
                <a:cubicBezTo>
                  <a:pt x="1766386" y="637502"/>
                  <a:pt x="1756532" y="638202"/>
                  <a:pt x="1747237" y="638213"/>
                </a:cubicBezTo>
                <a:cubicBezTo>
                  <a:pt x="1737941" y="638223"/>
                  <a:pt x="1731766" y="635508"/>
                  <a:pt x="1728712" y="630066"/>
                </a:cubicBezTo>
                <a:close/>
                <a:moveTo>
                  <a:pt x="765416" y="628457"/>
                </a:moveTo>
                <a:lnTo>
                  <a:pt x="750438" y="649215"/>
                </a:lnTo>
                <a:lnTo>
                  <a:pt x="726001" y="656834"/>
                </a:lnTo>
                <a:cubicBezTo>
                  <a:pt x="721900" y="650052"/>
                  <a:pt x="716831" y="647851"/>
                  <a:pt x="710793" y="650232"/>
                </a:cubicBezTo>
                <a:cubicBezTo>
                  <a:pt x="704755" y="652613"/>
                  <a:pt x="698701" y="648244"/>
                  <a:pt x="692630" y="637126"/>
                </a:cubicBezTo>
                <a:cubicBezTo>
                  <a:pt x="704334" y="632824"/>
                  <a:pt x="716465" y="631379"/>
                  <a:pt x="729023" y="632792"/>
                </a:cubicBezTo>
                <a:cubicBezTo>
                  <a:pt x="741581" y="634204"/>
                  <a:pt x="753712" y="632760"/>
                  <a:pt x="765416" y="628457"/>
                </a:cubicBezTo>
                <a:close/>
                <a:moveTo>
                  <a:pt x="2092642" y="625086"/>
                </a:moveTo>
                <a:lnTo>
                  <a:pt x="2104991" y="636911"/>
                </a:lnTo>
                <a:lnTo>
                  <a:pt x="2123385" y="639014"/>
                </a:lnTo>
                <a:lnTo>
                  <a:pt x="2129166" y="636386"/>
                </a:lnTo>
                <a:lnTo>
                  <a:pt x="2118130" y="627452"/>
                </a:lnTo>
                <a:close/>
                <a:moveTo>
                  <a:pt x="2639718" y="624054"/>
                </a:moveTo>
                <a:cubicBezTo>
                  <a:pt x="2638415" y="624864"/>
                  <a:pt x="2638065" y="626331"/>
                  <a:pt x="2638667" y="628455"/>
                </a:cubicBezTo>
                <a:cubicBezTo>
                  <a:pt x="2639269" y="630579"/>
                  <a:pt x="2639970" y="632440"/>
                  <a:pt x="2640769" y="634039"/>
                </a:cubicBezTo>
                <a:lnTo>
                  <a:pt x="2654958" y="634565"/>
                </a:lnTo>
                <a:cubicBezTo>
                  <a:pt x="2654110" y="632698"/>
                  <a:pt x="2652128" y="630256"/>
                  <a:pt x="2649013" y="627240"/>
                </a:cubicBezTo>
                <a:cubicBezTo>
                  <a:pt x="2645898" y="624223"/>
                  <a:pt x="2642800" y="623161"/>
                  <a:pt x="2639718" y="624054"/>
                </a:cubicBezTo>
                <a:close/>
                <a:moveTo>
                  <a:pt x="2064263" y="624034"/>
                </a:moveTo>
                <a:lnTo>
                  <a:pt x="2049811" y="630603"/>
                </a:lnTo>
                <a:cubicBezTo>
                  <a:pt x="2043849" y="633312"/>
                  <a:pt x="2038036" y="636827"/>
                  <a:pt x="2032369" y="641146"/>
                </a:cubicBezTo>
                <a:cubicBezTo>
                  <a:pt x="2026703" y="645465"/>
                  <a:pt x="2022269" y="650096"/>
                  <a:pt x="2019066" y="655039"/>
                </a:cubicBezTo>
                <a:lnTo>
                  <a:pt x="2075036" y="640063"/>
                </a:lnTo>
                <a:lnTo>
                  <a:pt x="2071358" y="624297"/>
                </a:lnTo>
                <a:cubicBezTo>
                  <a:pt x="2069978" y="624779"/>
                  <a:pt x="2068796" y="624735"/>
                  <a:pt x="2067810" y="624166"/>
                </a:cubicBezTo>
                <a:cubicBezTo>
                  <a:pt x="2066825" y="623596"/>
                  <a:pt x="2065643" y="623552"/>
                  <a:pt x="2064263" y="624034"/>
                </a:cubicBezTo>
                <a:close/>
                <a:moveTo>
                  <a:pt x="1635168" y="623757"/>
                </a:moveTo>
                <a:lnTo>
                  <a:pt x="1623606" y="629012"/>
                </a:lnTo>
                <a:lnTo>
                  <a:pt x="1617562" y="638734"/>
                </a:lnTo>
                <a:lnTo>
                  <a:pt x="1648305" y="652662"/>
                </a:lnTo>
                <a:lnTo>
                  <a:pt x="1659867" y="647407"/>
                </a:lnTo>
                <a:lnTo>
                  <a:pt x="1658816" y="637421"/>
                </a:lnTo>
                <a:lnTo>
                  <a:pt x="1644364" y="643990"/>
                </a:lnTo>
                <a:close/>
                <a:moveTo>
                  <a:pt x="3043325" y="621965"/>
                </a:moveTo>
                <a:lnTo>
                  <a:pt x="3040435" y="623279"/>
                </a:lnTo>
                <a:cubicBezTo>
                  <a:pt x="3031062" y="626957"/>
                  <a:pt x="3027997" y="633001"/>
                  <a:pt x="3031237" y="641409"/>
                </a:cubicBezTo>
                <a:close/>
                <a:moveTo>
                  <a:pt x="2261862" y="621413"/>
                </a:moveTo>
                <a:cubicBezTo>
                  <a:pt x="2252819" y="625814"/>
                  <a:pt x="2242330" y="630872"/>
                  <a:pt x="2230396" y="636587"/>
                </a:cubicBezTo>
                <a:cubicBezTo>
                  <a:pt x="2218462" y="642301"/>
                  <a:pt x="2207316" y="645914"/>
                  <a:pt x="2196959" y="647425"/>
                </a:cubicBezTo>
                <a:cubicBezTo>
                  <a:pt x="2205367" y="650578"/>
                  <a:pt x="2215352" y="649527"/>
                  <a:pt x="2226914" y="644273"/>
                </a:cubicBezTo>
                <a:lnTo>
                  <a:pt x="2262387" y="645588"/>
                </a:lnTo>
                <a:close/>
                <a:moveTo>
                  <a:pt x="1560017" y="619550"/>
                </a:moveTo>
                <a:cubicBezTo>
                  <a:pt x="1556908" y="620382"/>
                  <a:pt x="1554455" y="622659"/>
                  <a:pt x="1552660" y="626382"/>
                </a:cubicBezTo>
                <a:lnTo>
                  <a:pt x="1561331" y="622441"/>
                </a:lnTo>
                <a:close/>
                <a:moveTo>
                  <a:pt x="2304693" y="615897"/>
                </a:moveTo>
                <a:lnTo>
                  <a:pt x="2284460" y="625093"/>
                </a:lnTo>
                <a:lnTo>
                  <a:pt x="2285248" y="642172"/>
                </a:lnTo>
                <a:cubicBezTo>
                  <a:pt x="2286211" y="640136"/>
                  <a:pt x="2287306" y="639348"/>
                  <a:pt x="2288532" y="639808"/>
                </a:cubicBezTo>
                <a:cubicBezTo>
                  <a:pt x="2289759" y="640267"/>
                  <a:pt x="2290065" y="641581"/>
                  <a:pt x="2289452" y="643749"/>
                </a:cubicBezTo>
                <a:lnTo>
                  <a:pt x="2303641" y="644275"/>
                </a:lnTo>
                <a:cubicBezTo>
                  <a:pt x="2303477" y="646312"/>
                  <a:pt x="2305382" y="647625"/>
                  <a:pt x="2309356" y="648217"/>
                </a:cubicBezTo>
                <a:cubicBezTo>
                  <a:pt x="2313330" y="648808"/>
                  <a:pt x="2315630" y="649071"/>
                  <a:pt x="2316254" y="649005"/>
                </a:cubicBezTo>
                <a:lnTo>
                  <a:pt x="2360135" y="653474"/>
                </a:lnTo>
                <a:cubicBezTo>
                  <a:pt x="2368210" y="650458"/>
                  <a:pt x="2382936" y="647688"/>
                  <a:pt x="2404313" y="645165"/>
                </a:cubicBezTo>
                <a:cubicBezTo>
                  <a:pt x="2425690" y="642642"/>
                  <a:pt x="2439956" y="642698"/>
                  <a:pt x="2447111" y="645331"/>
                </a:cubicBezTo>
                <a:lnTo>
                  <a:pt x="2445008" y="663724"/>
                </a:lnTo>
                <a:cubicBezTo>
                  <a:pt x="2451572" y="662340"/>
                  <a:pt x="2458480" y="661234"/>
                  <a:pt x="2465734" y="660408"/>
                </a:cubicBezTo>
                <a:cubicBezTo>
                  <a:pt x="2472987" y="659581"/>
                  <a:pt x="2479830" y="660250"/>
                  <a:pt x="2486262" y="662412"/>
                </a:cubicBezTo>
                <a:lnTo>
                  <a:pt x="2482584" y="646646"/>
                </a:lnTo>
                <a:lnTo>
                  <a:pt x="2486000" y="631143"/>
                </a:lnTo>
                <a:lnTo>
                  <a:pt x="2464453" y="637449"/>
                </a:lnTo>
                <a:cubicBezTo>
                  <a:pt x="2457939" y="635105"/>
                  <a:pt x="2450604" y="633353"/>
                  <a:pt x="2442447" y="632193"/>
                </a:cubicBezTo>
                <a:cubicBezTo>
                  <a:pt x="2434290" y="631032"/>
                  <a:pt x="2426561" y="630331"/>
                  <a:pt x="2419258" y="630090"/>
                </a:cubicBezTo>
                <a:cubicBezTo>
                  <a:pt x="2407434" y="636045"/>
                  <a:pt x="2395084" y="637008"/>
                  <a:pt x="2382208" y="632979"/>
                </a:cubicBezTo>
                <a:cubicBezTo>
                  <a:pt x="2383024" y="628539"/>
                  <a:pt x="2381130" y="625331"/>
                  <a:pt x="2376526" y="623355"/>
                </a:cubicBezTo>
                <a:cubicBezTo>
                  <a:pt x="2371922" y="621379"/>
                  <a:pt x="2369174" y="622046"/>
                  <a:pt x="2368282" y="625358"/>
                </a:cubicBezTo>
                <a:lnTo>
                  <a:pt x="2340166" y="617212"/>
                </a:lnTo>
                <a:lnTo>
                  <a:pt x="2307321" y="621677"/>
                </a:lnTo>
                <a:close/>
                <a:moveTo>
                  <a:pt x="1383177" y="598786"/>
                </a:moveTo>
                <a:cubicBezTo>
                  <a:pt x="1376652" y="608727"/>
                  <a:pt x="1367367" y="616434"/>
                  <a:pt x="1355323" y="621908"/>
                </a:cubicBezTo>
                <a:cubicBezTo>
                  <a:pt x="1354705" y="620228"/>
                  <a:pt x="1353643" y="618530"/>
                  <a:pt x="1352138" y="616817"/>
                </a:cubicBezTo>
                <a:cubicBezTo>
                  <a:pt x="1350632" y="615103"/>
                  <a:pt x="1348454" y="614786"/>
                  <a:pt x="1345601" y="615864"/>
                </a:cubicBezTo>
                <a:cubicBezTo>
                  <a:pt x="1342793" y="617359"/>
                  <a:pt x="1340395" y="619756"/>
                  <a:pt x="1338408" y="623057"/>
                </a:cubicBezTo>
                <a:cubicBezTo>
                  <a:pt x="1336420" y="626358"/>
                  <a:pt x="1334351" y="629478"/>
                  <a:pt x="1332200" y="632418"/>
                </a:cubicBezTo>
                <a:lnTo>
                  <a:pt x="1332725" y="656592"/>
                </a:lnTo>
                <a:lnTo>
                  <a:pt x="1342710" y="655542"/>
                </a:lnTo>
                <a:lnTo>
                  <a:pt x="1347703" y="635834"/>
                </a:lnTo>
                <a:cubicBezTo>
                  <a:pt x="1352132" y="633749"/>
                  <a:pt x="1356610" y="632731"/>
                  <a:pt x="1361137" y="632780"/>
                </a:cubicBezTo>
                <a:cubicBezTo>
                  <a:pt x="1365664" y="632830"/>
                  <a:pt x="1369682" y="634636"/>
                  <a:pt x="1373191" y="638200"/>
                </a:cubicBezTo>
                <a:cubicBezTo>
                  <a:pt x="1383444" y="633903"/>
                  <a:pt x="1393616" y="629426"/>
                  <a:pt x="1403705" y="624767"/>
                </a:cubicBezTo>
                <a:cubicBezTo>
                  <a:pt x="1413794" y="620109"/>
                  <a:pt x="1422980" y="613464"/>
                  <a:pt x="1431263" y="604831"/>
                </a:cubicBezTo>
                <a:close/>
                <a:moveTo>
                  <a:pt x="1002957" y="583270"/>
                </a:moveTo>
                <a:lnTo>
                  <a:pt x="979571" y="600874"/>
                </a:lnTo>
                <a:cubicBezTo>
                  <a:pt x="987968" y="598728"/>
                  <a:pt x="996924" y="598291"/>
                  <a:pt x="1006438" y="599561"/>
                </a:cubicBezTo>
                <a:cubicBezTo>
                  <a:pt x="1015953" y="600832"/>
                  <a:pt x="1022937" y="605649"/>
                  <a:pt x="1027393" y="614014"/>
                </a:cubicBezTo>
                <a:cubicBezTo>
                  <a:pt x="1034663" y="611146"/>
                  <a:pt x="1042064" y="609526"/>
                  <a:pt x="1049597" y="609154"/>
                </a:cubicBezTo>
                <a:cubicBezTo>
                  <a:pt x="1057130" y="608782"/>
                  <a:pt x="1064531" y="607161"/>
                  <a:pt x="1071801" y="604293"/>
                </a:cubicBezTo>
                <a:cubicBezTo>
                  <a:pt x="1066666" y="595074"/>
                  <a:pt x="1059265" y="591899"/>
                  <a:pt x="1049598" y="594767"/>
                </a:cubicBezTo>
                <a:cubicBezTo>
                  <a:pt x="1039930" y="597635"/>
                  <a:pt x="1031215" y="601161"/>
                  <a:pt x="1023452" y="605343"/>
                </a:cubicBezTo>
                <a:cubicBezTo>
                  <a:pt x="1021399" y="600826"/>
                  <a:pt x="1018542" y="596458"/>
                  <a:pt x="1014880" y="592237"/>
                </a:cubicBezTo>
                <a:cubicBezTo>
                  <a:pt x="1011218" y="588016"/>
                  <a:pt x="1007243" y="585027"/>
                  <a:pt x="1002957" y="583270"/>
                </a:cubicBezTo>
                <a:close/>
                <a:moveTo>
                  <a:pt x="946200" y="581166"/>
                </a:moveTo>
                <a:cubicBezTo>
                  <a:pt x="944481" y="582020"/>
                  <a:pt x="942467" y="583662"/>
                  <a:pt x="940156" y="586092"/>
                </a:cubicBezTo>
                <a:cubicBezTo>
                  <a:pt x="937846" y="588523"/>
                  <a:pt x="936883" y="590559"/>
                  <a:pt x="937266" y="592201"/>
                </a:cubicBezTo>
                <a:cubicBezTo>
                  <a:pt x="938705" y="594889"/>
                  <a:pt x="940556" y="596083"/>
                  <a:pt x="942816" y="595782"/>
                </a:cubicBezTo>
                <a:cubicBezTo>
                  <a:pt x="945077" y="595481"/>
                  <a:pt x="946993" y="594901"/>
                  <a:pt x="948564" y="594041"/>
                </a:cubicBezTo>
                <a:close/>
                <a:moveTo>
                  <a:pt x="1007691" y="455566"/>
                </a:moveTo>
                <a:cubicBezTo>
                  <a:pt x="1000421" y="458434"/>
                  <a:pt x="993020" y="460055"/>
                  <a:pt x="985487" y="460427"/>
                </a:cubicBezTo>
                <a:cubicBezTo>
                  <a:pt x="977955" y="460798"/>
                  <a:pt x="970553" y="462419"/>
                  <a:pt x="963284" y="465287"/>
                </a:cubicBezTo>
                <a:cubicBezTo>
                  <a:pt x="977347" y="469212"/>
                  <a:pt x="991460" y="471808"/>
                  <a:pt x="1005621" y="473073"/>
                </a:cubicBezTo>
                <a:cubicBezTo>
                  <a:pt x="1019783" y="474338"/>
                  <a:pt x="1033962" y="475159"/>
                  <a:pt x="1048156" y="475538"/>
                </a:cubicBezTo>
                <a:cubicBezTo>
                  <a:pt x="1050237" y="474519"/>
                  <a:pt x="1053696" y="472220"/>
                  <a:pt x="1058536" y="468640"/>
                </a:cubicBezTo>
                <a:cubicBezTo>
                  <a:pt x="1063375" y="465060"/>
                  <a:pt x="1065784" y="462367"/>
                  <a:pt x="1065762" y="460561"/>
                </a:cubicBezTo>
                <a:cubicBezTo>
                  <a:pt x="1064082" y="457982"/>
                  <a:pt x="1061268" y="457227"/>
                  <a:pt x="1057321" y="458294"/>
                </a:cubicBezTo>
                <a:cubicBezTo>
                  <a:pt x="1053374" y="459361"/>
                  <a:pt x="1050494" y="460379"/>
                  <a:pt x="1048683" y="461348"/>
                </a:cubicBezTo>
                <a:cubicBezTo>
                  <a:pt x="1041341" y="464540"/>
                  <a:pt x="1034082" y="465514"/>
                  <a:pt x="1026906" y="464271"/>
                </a:cubicBezTo>
                <a:cubicBezTo>
                  <a:pt x="1019729" y="463028"/>
                  <a:pt x="1013324" y="460126"/>
                  <a:pt x="1007691" y="455566"/>
                </a:cubicBezTo>
                <a:close/>
                <a:moveTo>
                  <a:pt x="903111" y="440322"/>
                </a:moveTo>
                <a:cubicBezTo>
                  <a:pt x="902016" y="441910"/>
                  <a:pt x="902498" y="446486"/>
                  <a:pt x="904556" y="454052"/>
                </a:cubicBezTo>
                <a:cubicBezTo>
                  <a:pt x="906614" y="461617"/>
                  <a:pt x="908147" y="466588"/>
                  <a:pt x="909154" y="468964"/>
                </a:cubicBezTo>
                <a:lnTo>
                  <a:pt x="931489" y="479738"/>
                </a:lnTo>
                <a:cubicBezTo>
                  <a:pt x="929907" y="475298"/>
                  <a:pt x="930706" y="471302"/>
                  <a:pt x="933887" y="467749"/>
                </a:cubicBezTo>
                <a:cubicBezTo>
                  <a:pt x="937067" y="464197"/>
                  <a:pt x="940297" y="461711"/>
                  <a:pt x="943576" y="460294"/>
                </a:cubicBezTo>
                <a:lnTo>
                  <a:pt x="959079" y="463710"/>
                </a:lnTo>
                <a:cubicBezTo>
                  <a:pt x="954897" y="455148"/>
                  <a:pt x="948810" y="450068"/>
                  <a:pt x="940818" y="448469"/>
                </a:cubicBezTo>
                <a:cubicBezTo>
                  <a:pt x="932825" y="446870"/>
                  <a:pt x="924373" y="448096"/>
                  <a:pt x="915461" y="452147"/>
                </a:cubicBezTo>
                <a:lnTo>
                  <a:pt x="912570" y="453461"/>
                </a:lnTo>
                <a:cubicBezTo>
                  <a:pt x="912357" y="452831"/>
                  <a:pt x="911142" y="450477"/>
                  <a:pt x="908925" y="446399"/>
                </a:cubicBezTo>
                <a:cubicBezTo>
                  <a:pt x="906708" y="442320"/>
                  <a:pt x="904770" y="440295"/>
                  <a:pt x="903111" y="440322"/>
                </a:cubicBezTo>
                <a:close/>
                <a:moveTo>
                  <a:pt x="765423" y="436639"/>
                </a:moveTo>
                <a:cubicBezTo>
                  <a:pt x="763742" y="437257"/>
                  <a:pt x="762045" y="438319"/>
                  <a:pt x="760331" y="439825"/>
                </a:cubicBezTo>
                <a:cubicBezTo>
                  <a:pt x="758618" y="441330"/>
                  <a:pt x="758300" y="443509"/>
                  <a:pt x="759379" y="446361"/>
                </a:cubicBezTo>
                <a:lnTo>
                  <a:pt x="762006" y="452142"/>
                </a:lnTo>
                <a:cubicBezTo>
                  <a:pt x="764842" y="450708"/>
                  <a:pt x="766463" y="448518"/>
                  <a:pt x="766868" y="445573"/>
                </a:cubicBezTo>
                <a:cubicBezTo>
                  <a:pt x="767273" y="442628"/>
                  <a:pt x="766791" y="439650"/>
                  <a:pt x="765423" y="436639"/>
                </a:cubicBezTo>
                <a:close/>
                <a:moveTo>
                  <a:pt x="654011" y="414037"/>
                </a:moveTo>
                <a:cubicBezTo>
                  <a:pt x="652358" y="414716"/>
                  <a:pt x="650606" y="415658"/>
                  <a:pt x="648756" y="416862"/>
                </a:cubicBezTo>
                <a:cubicBezTo>
                  <a:pt x="646906" y="418066"/>
                  <a:pt x="646205" y="419402"/>
                  <a:pt x="646654" y="420869"/>
                </a:cubicBezTo>
                <a:lnTo>
                  <a:pt x="653485" y="428227"/>
                </a:lnTo>
                <a:close/>
                <a:moveTo>
                  <a:pt x="1301205" y="280312"/>
                </a:moveTo>
                <a:cubicBezTo>
                  <a:pt x="1305628" y="282370"/>
                  <a:pt x="1309395" y="282984"/>
                  <a:pt x="1312504" y="282152"/>
                </a:cubicBezTo>
                <a:lnTo>
                  <a:pt x="1315395" y="280838"/>
                </a:lnTo>
                <a:close/>
                <a:moveTo>
                  <a:pt x="883673" y="274780"/>
                </a:moveTo>
                <a:cubicBezTo>
                  <a:pt x="881953" y="275634"/>
                  <a:pt x="879939" y="277276"/>
                  <a:pt x="877629" y="279706"/>
                </a:cubicBezTo>
                <a:cubicBezTo>
                  <a:pt x="875318" y="282137"/>
                  <a:pt x="874355" y="284173"/>
                  <a:pt x="874738" y="285815"/>
                </a:cubicBezTo>
                <a:cubicBezTo>
                  <a:pt x="876177" y="288503"/>
                  <a:pt x="878028" y="289697"/>
                  <a:pt x="880289" y="289396"/>
                </a:cubicBezTo>
                <a:cubicBezTo>
                  <a:pt x="882549" y="289095"/>
                  <a:pt x="884466" y="288515"/>
                  <a:pt x="886037" y="287655"/>
                </a:cubicBezTo>
                <a:cubicBezTo>
                  <a:pt x="889190" y="285641"/>
                  <a:pt x="890241" y="282838"/>
                  <a:pt x="889190" y="279247"/>
                </a:cubicBezTo>
                <a:cubicBezTo>
                  <a:pt x="888468" y="277977"/>
                  <a:pt x="887548" y="277232"/>
                  <a:pt x="886431" y="277013"/>
                </a:cubicBezTo>
                <a:cubicBezTo>
                  <a:pt x="885315" y="276794"/>
                  <a:pt x="884395" y="276050"/>
                  <a:pt x="883673" y="274780"/>
                </a:cubicBezTo>
                <a:close/>
                <a:moveTo>
                  <a:pt x="844258" y="264793"/>
                </a:moveTo>
                <a:lnTo>
                  <a:pt x="829806" y="271362"/>
                </a:lnTo>
                <a:cubicBezTo>
                  <a:pt x="825705" y="273371"/>
                  <a:pt x="823724" y="275725"/>
                  <a:pt x="823860" y="278424"/>
                </a:cubicBezTo>
                <a:cubicBezTo>
                  <a:pt x="823997" y="281122"/>
                  <a:pt x="824840" y="283936"/>
                  <a:pt x="826389" y="286865"/>
                </a:cubicBezTo>
                <a:close/>
                <a:moveTo>
                  <a:pt x="1230785" y="263493"/>
                </a:moveTo>
                <a:lnTo>
                  <a:pt x="1222114" y="267434"/>
                </a:lnTo>
                <a:lnTo>
                  <a:pt x="1224741" y="273215"/>
                </a:lnTo>
                <a:cubicBezTo>
                  <a:pt x="1227073" y="278985"/>
                  <a:pt x="1229306" y="282620"/>
                  <a:pt x="1231441" y="284120"/>
                </a:cubicBezTo>
                <a:cubicBezTo>
                  <a:pt x="1233576" y="285620"/>
                  <a:pt x="1237386" y="285050"/>
                  <a:pt x="1242871" y="282412"/>
                </a:cubicBezTo>
                <a:lnTo>
                  <a:pt x="1254696" y="270062"/>
                </a:lnTo>
                <a:close/>
                <a:moveTo>
                  <a:pt x="1128569" y="261124"/>
                </a:moveTo>
                <a:cubicBezTo>
                  <a:pt x="1100454" y="259372"/>
                  <a:pt x="1071550" y="259721"/>
                  <a:pt x="1041857" y="262172"/>
                </a:cubicBezTo>
                <a:cubicBezTo>
                  <a:pt x="1036640" y="266360"/>
                  <a:pt x="1033082" y="271320"/>
                  <a:pt x="1031182" y="277051"/>
                </a:cubicBezTo>
                <a:cubicBezTo>
                  <a:pt x="1029282" y="282783"/>
                  <a:pt x="1029600" y="288596"/>
                  <a:pt x="1032134" y="294492"/>
                </a:cubicBezTo>
                <a:cubicBezTo>
                  <a:pt x="1042415" y="293452"/>
                  <a:pt x="1057523" y="291526"/>
                  <a:pt x="1077461" y="288713"/>
                </a:cubicBezTo>
                <a:cubicBezTo>
                  <a:pt x="1097398" y="285900"/>
                  <a:pt x="1111719" y="286075"/>
                  <a:pt x="1120423" y="289240"/>
                </a:cubicBezTo>
                <a:close/>
                <a:moveTo>
                  <a:pt x="960926" y="260593"/>
                </a:moveTo>
                <a:cubicBezTo>
                  <a:pt x="958128" y="262591"/>
                  <a:pt x="956300" y="267200"/>
                  <a:pt x="955440" y="274421"/>
                </a:cubicBezTo>
                <a:cubicBezTo>
                  <a:pt x="954580" y="281641"/>
                  <a:pt x="954131" y="287367"/>
                  <a:pt x="954093" y="291599"/>
                </a:cubicBezTo>
                <a:lnTo>
                  <a:pt x="992194" y="298695"/>
                </a:lnTo>
                <a:lnTo>
                  <a:pt x="1009011" y="266638"/>
                </a:lnTo>
                <a:lnTo>
                  <a:pt x="969071" y="270841"/>
                </a:lnTo>
                <a:cubicBezTo>
                  <a:pt x="968912" y="270332"/>
                  <a:pt x="967916" y="268460"/>
                  <a:pt x="966083" y="265224"/>
                </a:cubicBezTo>
                <a:cubicBezTo>
                  <a:pt x="964249" y="261989"/>
                  <a:pt x="962530" y="260445"/>
                  <a:pt x="960926" y="260593"/>
                </a:cubicBezTo>
                <a:close/>
                <a:moveTo>
                  <a:pt x="3829597" y="225693"/>
                </a:moveTo>
                <a:cubicBezTo>
                  <a:pt x="3824013" y="226197"/>
                  <a:pt x="3818954" y="228096"/>
                  <a:pt x="3814422" y="231391"/>
                </a:cubicBezTo>
                <a:cubicBezTo>
                  <a:pt x="3805356" y="237982"/>
                  <a:pt x="3798393" y="240566"/>
                  <a:pt x="3793532" y="239142"/>
                </a:cubicBezTo>
                <a:lnTo>
                  <a:pt x="3805618" y="258062"/>
                </a:lnTo>
                <a:lnTo>
                  <a:pt x="3806932" y="260952"/>
                </a:lnTo>
                <a:lnTo>
                  <a:pt x="3834523" y="244924"/>
                </a:lnTo>
                <a:lnTo>
                  <a:pt x="3866580" y="261742"/>
                </a:lnTo>
                <a:lnTo>
                  <a:pt x="3893644" y="259904"/>
                </a:lnTo>
                <a:lnTo>
                  <a:pt x="3891280" y="247028"/>
                </a:lnTo>
                <a:lnTo>
                  <a:pt x="3847924" y="228371"/>
                </a:lnTo>
                <a:cubicBezTo>
                  <a:pt x="3841290" y="226082"/>
                  <a:pt x="3835181" y="225190"/>
                  <a:pt x="3829597" y="225693"/>
                </a:cubicBezTo>
                <a:close/>
                <a:moveTo>
                  <a:pt x="497937" y="178069"/>
                </a:moveTo>
                <a:cubicBezTo>
                  <a:pt x="496256" y="178688"/>
                  <a:pt x="494559" y="179750"/>
                  <a:pt x="492846" y="181255"/>
                </a:cubicBezTo>
                <a:cubicBezTo>
                  <a:pt x="491132" y="182760"/>
                  <a:pt x="490815" y="184939"/>
                  <a:pt x="491893" y="187791"/>
                </a:cubicBezTo>
                <a:lnTo>
                  <a:pt x="493207" y="190682"/>
                </a:lnTo>
                <a:cubicBezTo>
                  <a:pt x="498988" y="188054"/>
                  <a:pt x="500564" y="183850"/>
                  <a:pt x="497937" y="178069"/>
                </a:cubicBezTo>
                <a:close/>
                <a:moveTo>
                  <a:pt x="469558" y="177017"/>
                </a:moveTo>
                <a:cubicBezTo>
                  <a:pt x="467960" y="177816"/>
                  <a:pt x="466427" y="179240"/>
                  <a:pt x="464960" y="181287"/>
                </a:cubicBezTo>
                <a:cubicBezTo>
                  <a:pt x="463493" y="183334"/>
                  <a:pt x="463011" y="185152"/>
                  <a:pt x="463514" y="186739"/>
                </a:cubicBezTo>
                <a:cubicBezTo>
                  <a:pt x="465529" y="189892"/>
                  <a:pt x="468332" y="190944"/>
                  <a:pt x="471923" y="189893"/>
                </a:cubicBezTo>
                <a:close/>
                <a:moveTo>
                  <a:pt x="3015230" y="0"/>
                </a:moveTo>
                <a:cubicBezTo>
                  <a:pt x="3016473" y="3213"/>
                  <a:pt x="3018257" y="6180"/>
                  <a:pt x="3020584" y="8901"/>
                </a:cubicBezTo>
                <a:cubicBezTo>
                  <a:pt x="3022910" y="11622"/>
                  <a:pt x="3026206" y="12159"/>
                  <a:pt x="3030470" y="10511"/>
                </a:cubicBezTo>
                <a:cubicBezTo>
                  <a:pt x="3034636" y="8327"/>
                  <a:pt x="3037866" y="7440"/>
                  <a:pt x="3040160" y="7851"/>
                </a:cubicBezTo>
                <a:cubicBezTo>
                  <a:pt x="3042453" y="8261"/>
                  <a:pt x="3044829" y="11250"/>
                  <a:pt x="3047287" y="16818"/>
                </a:cubicBezTo>
                <a:lnTo>
                  <a:pt x="3075666" y="17870"/>
                </a:lnTo>
                <a:lnTo>
                  <a:pt x="3089592" y="25490"/>
                </a:lnTo>
                <a:lnTo>
                  <a:pt x="3136364" y="28645"/>
                </a:lnTo>
                <a:cubicBezTo>
                  <a:pt x="3142123" y="26609"/>
                  <a:pt x="3147816" y="26346"/>
                  <a:pt x="3153443" y="27858"/>
                </a:cubicBezTo>
                <a:cubicBezTo>
                  <a:pt x="3159071" y="29369"/>
                  <a:pt x="3164764" y="29106"/>
                  <a:pt x="3170523" y="27070"/>
                </a:cubicBezTo>
                <a:lnTo>
                  <a:pt x="3200216" y="31012"/>
                </a:lnTo>
                <a:lnTo>
                  <a:pt x="3221499" y="31801"/>
                </a:lnTo>
                <a:cubicBezTo>
                  <a:pt x="3232366" y="28533"/>
                  <a:pt x="3243282" y="26333"/>
                  <a:pt x="3254247" y="25200"/>
                </a:cubicBezTo>
                <a:cubicBezTo>
                  <a:pt x="3265212" y="24068"/>
                  <a:pt x="3275668" y="24692"/>
                  <a:pt x="3285614" y="27074"/>
                </a:cubicBezTo>
                <a:cubicBezTo>
                  <a:pt x="3308048" y="25596"/>
                  <a:pt x="3328741" y="23167"/>
                  <a:pt x="3347693" y="19784"/>
                </a:cubicBezTo>
                <a:cubicBezTo>
                  <a:pt x="3366645" y="16402"/>
                  <a:pt x="3381688" y="13052"/>
                  <a:pt x="3392823" y="9735"/>
                </a:cubicBezTo>
                <a:cubicBezTo>
                  <a:pt x="3391728" y="13720"/>
                  <a:pt x="3392078" y="17048"/>
                  <a:pt x="3393874" y="19720"/>
                </a:cubicBezTo>
                <a:lnTo>
                  <a:pt x="3407800" y="27341"/>
                </a:lnTo>
                <a:cubicBezTo>
                  <a:pt x="3410050" y="28134"/>
                  <a:pt x="3412250" y="27861"/>
                  <a:pt x="3414402" y="26520"/>
                </a:cubicBezTo>
                <a:cubicBezTo>
                  <a:pt x="3416554" y="25178"/>
                  <a:pt x="3417769" y="22737"/>
                  <a:pt x="3418048" y="19195"/>
                </a:cubicBezTo>
                <a:cubicBezTo>
                  <a:pt x="3431148" y="22759"/>
                  <a:pt x="3447581" y="25026"/>
                  <a:pt x="3467349" y="25996"/>
                </a:cubicBezTo>
                <a:cubicBezTo>
                  <a:pt x="3487117" y="26966"/>
                  <a:pt x="3503353" y="24962"/>
                  <a:pt x="3516059" y="19987"/>
                </a:cubicBezTo>
                <a:cubicBezTo>
                  <a:pt x="3521063" y="23162"/>
                  <a:pt x="3526033" y="24826"/>
                  <a:pt x="3530971" y="24980"/>
                </a:cubicBezTo>
                <a:cubicBezTo>
                  <a:pt x="3535909" y="25133"/>
                  <a:pt x="3539960" y="22856"/>
                  <a:pt x="3543124" y="18148"/>
                </a:cubicBezTo>
                <a:cubicBezTo>
                  <a:pt x="3553695" y="15669"/>
                  <a:pt x="3562903" y="16425"/>
                  <a:pt x="3570747" y="20416"/>
                </a:cubicBezTo>
                <a:cubicBezTo>
                  <a:pt x="3578592" y="24407"/>
                  <a:pt x="3586288" y="27593"/>
                  <a:pt x="3593837" y="29975"/>
                </a:cubicBezTo>
                <a:cubicBezTo>
                  <a:pt x="3598589" y="32756"/>
                  <a:pt x="3602355" y="33369"/>
                  <a:pt x="3605136" y="31814"/>
                </a:cubicBezTo>
                <a:cubicBezTo>
                  <a:pt x="3607917" y="30260"/>
                  <a:pt x="3610370" y="27982"/>
                  <a:pt x="3612494" y="24983"/>
                </a:cubicBezTo>
                <a:lnTo>
                  <a:pt x="3670565" y="29977"/>
                </a:lnTo>
                <a:cubicBezTo>
                  <a:pt x="3674249" y="30410"/>
                  <a:pt x="3678902" y="31056"/>
                  <a:pt x="3684524" y="31915"/>
                </a:cubicBezTo>
                <a:cubicBezTo>
                  <a:pt x="3690146" y="32775"/>
                  <a:pt x="3695916" y="32042"/>
                  <a:pt x="3701834" y="29715"/>
                </a:cubicBezTo>
                <a:cubicBezTo>
                  <a:pt x="3724711" y="35448"/>
                  <a:pt x="3748786" y="37583"/>
                  <a:pt x="3774061" y="36123"/>
                </a:cubicBezTo>
                <a:cubicBezTo>
                  <a:pt x="3799336" y="34662"/>
                  <a:pt x="3823346" y="38571"/>
                  <a:pt x="3846091" y="47851"/>
                </a:cubicBezTo>
                <a:lnTo>
                  <a:pt x="3865010" y="35765"/>
                </a:lnTo>
                <a:lnTo>
                  <a:pt x="3928599" y="45226"/>
                </a:lnTo>
                <a:cubicBezTo>
                  <a:pt x="3936373" y="42347"/>
                  <a:pt x="3951307" y="40355"/>
                  <a:pt x="3973401" y="39250"/>
                </a:cubicBezTo>
                <a:cubicBezTo>
                  <a:pt x="3995495" y="38145"/>
                  <a:pt x="4012794" y="39437"/>
                  <a:pt x="4025297" y="43127"/>
                </a:cubicBezTo>
                <a:cubicBezTo>
                  <a:pt x="4036377" y="38091"/>
                  <a:pt x="4048639" y="39493"/>
                  <a:pt x="4062084" y="47333"/>
                </a:cubicBezTo>
                <a:cubicBezTo>
                  <a:pt x="4066113" y="40851"/>
                  <a:pt x="4071062" y="38312"/>
                  <a:pt x="4076930" y="39713"/>
                </a:cubicBezTo>
                <a:cubicBezTo>
                  <a:pt x="4082799" y="41115"/>
                  <a:pt x="4088273" y="43567"/>
                  <a:pt x="4093353" y="47071"/>
                </a:cubicBezTo>
                <a:lnTo>
                  <a:pt x="4329841" y="68626"/>
                </a:lnTo>
                <a:cubicBezTo>
                  <a:pt x="4340231" y="71823"/>
                  <a:pt x="4350062" y="73313"/>
                  <a:pt x="4359336" y="73094"/>
                </a:cubicBezTo>
                <a:cubicBezTo>
                  <a:pt x="4368609" y="72875"/>
                  <a:pt x="4378047" y="75416"/>
                  <a:pt x="4387648" y="80715"/>
                </a:cubicBezTo>
                <a:cubicBezTo>
                  <a:pt x="4392219" y="78783"/>
                  <a:pt x="4397464" y="77852"/>
                  <a:pt x="4403381" y="77924"/>
                </a:cubicBezTo>
                <a:cubicBezTo>
                  <a:pt x="4409299" y="77995"/>
                  <a:pt x="4414478" y="78838"/>
                  <a:pt x="4418917" y="80453"/>
                </a:cubicBezTo>
                <a:lnTo>
                  <a:pt x="4444406" y="82819"/>
                </a:lnTo>
                <a:cubicBezTo>
                  <a:pt x="4448779" y="84609"/>
                  <a:pt x="4452578" y="87533"/>
                  <a:pt x="4455803" y="91589"/>
                </a:cubicBezTo>
                <a:cubicBezTo>
                  <a:pt x="4459027" y="95646"/>
                  <a:pt x="4460658" y="99554"/>
                  <a:pt x="4460696" y="103315"/>
                </a:cubicBezTo>
                <a:cubicBezTo>
                  <a:pt x="4454308" y="107963"/>
                  <a:pt x="4436472" y="109966"/>
                  <a:pt x="4407191" y="109324"/>
                </a:cubicBezTo>
                <a:cubicBezTo>
                  <a:pt x="4377909" y="108683"/>
                  <a:pt x="4357380" y="106678"/>
                  <a:pt x="4345605" y="103311"/>
                </a:cubicBezTo>
                <a:lnTo>
                  <a:pt x="4346919" y="106202"/>
                </a:lnTo>
                <a:cubicBezTo>
                  <a:pt x="4344647" y="112393"/>
                  <a:pt x="4341833" y="116433"/>
                  <a:pt x="4338477" y="118321"/>
                </a:cubicBezTo>
                <a:cubicBezTo>
                  <a:pt x="4335122" y="120210"/>
                  <a:pt x="4330666" y="120637"/>
                  <a:pt x="4325109" y="119602"/>
                </a:cubicBezTo>
                <a:cubicBezTo>
                  <a:pt x="4301548" y="125951"/>
                  <a:pt x="4275950" y="129739"/>
                  <a:pt x="4248316" y="130964"/>
                </a:cubicBezTo>
                <a:cubicBezTo>
                  <a:pt x="4220682" y="132189"/>
                  <a:pt x="4194427" y="134531"/>
                  <a:pt x="4169552" y="137990"/>
                </a:cubicBezTo>
                <a:cubicBezTo>
                  <a:pt x="4166749" y="142534"/>
                  <a:pt x="4164143" y="144154"/>
                  <a:pt x="4161734" y="142851"/>
                </a:cubicBezTo>
                <a:cubicBezTo>
                  <a:pt x="4159326" y="141548"/>
                  <a:pt x="4155800" y="139227"/>
                  <a:pt x="4151158" y="135888"/>
                </a:cubicBezTo>
                <a:cubicBezTo>
                  <a:pt x="4148038" y="137015"/>
                  <a:pt x="4145279" y="137979"/>
                  <a:pt x="4142881" y="138778"/>
                </a:cubicBezTo>
                <a:cubicBezTo>
                  <a:pt x="4140483" y="139577"/>
                  <a:pt x="4139826" y="141329"/>
                  <a:pt x="4140910" y="144033"/>
                </a:cubicBezTo>
                <a:cubicBezTo>
                  <a:pt x="4135195" y="144088"/>
                  <a:pt x="4128166" y="143649"/>
                  <a:pt x="4119823" y="142718"/>
                </a:cubicBezTo>
                <a:cubicBezTo>
                  <a:pt x="4111481" y="141787"/>
                  <a:pt x="4106159" y="143189"/>
                  <a:pt x="4103860" y="146922"/>
                </a:cubicBezTo>
                <a:lnTo>
                  <a:pt x="4129085" y="156383"/>
                </a:lnTo>
                <a:cubicBezTo>
                  <a:pt x="4133344" y="158080"/>
                  <a:pt x="4137111" y="158693"/>
                  <a:pt x="4140384" y="158222"/>
                </a:cubicBezTo>
                <a:cubicBezTo>
                  <a:pt x="4143658" y="157751"/>
                  <a:pt x="4146110" y="155474"/>
                  <a:pt x="4147742" y="151391"/>
                </a:cubicBezTo>
                <a:cubicBezTo>
                  <a:pt x="4152209" y="153066"/>
                  <a:pt x="4157661" y="154511"/>
                  <a:pt x="4164099" y="155727"/>
                </a:cubicBezTo>
                <a:cubicBezTo>
                  <a:pt x="4170536" y="156942"/>
                  <a:pt x="4176383" y="157337"/>
                  <a:pt x="4181638" y="156910"/>
                </a:cubicBezTo>
                <a:lnTo>
                  <a:pt x="4244176" y="156386"/>
                </a:lnTo>
                <a:lnTo>
                  <a:pt x="4266511" y="167161"/>
                </a:lnTo>
                <a:cubicBezTo>
                  <a:pt x="4270945" y="168923"/>
                  <a:pt x="4275412" y="169800"/>
                  <a:pt x="4279912" y="169789"/>
                </a:cubicBezTo>
                <a:cubicBezTo>
                  <a:pt x="4284412" y="169778"/>
                  <a:pt x="4287565" y="167763"/>
                  <a:pt x="4289371" y="163745"/>
                </a:cubicBezTo>
                <a:lnTo>
                  <a:pt x="4317750" y="164797"/>
                </a:lnTo>
                <a:cubicBezTo>
                  <a:pt x="4326728" y="158973"/>
                  <a:pt x="4336231" y="158141"/>
                  <a:pt x="4346260" y="162302"/>
                </a:cubicBezTo>
                <a:cubicBezTo>
                  <a:pt x="4356289" y="166463"/>
                  <a:pt x="4365792" y="165631"/>
                  <a:pt x="4374770" y="159807"/>
                </a:cubicBezTo>
                <a:lnTo>
                  <a:pt x="4423644" y="182932"/>
                </a:lnTo>
                <a:cubicBezTo>
                  <a:pt x="4418859" y="193825"/>
                  <a:pt x="4414961" y="199956"/>
                  <a:pt x="4411950" y="201325"/>
                </a:cubicBezTo>
                <a:cubicBezTo>
                  <a:pt x="4408939" y="202693"/>
                  <a:pt x="4403202" y="200941"/>
                  <a:pt x="4394739" y="196069"/>
                </a:cubicBezTo>
                <a:cubicBezTo>
                  <a:pt x="4389100" y="205244"/>
                  <a:pt x="4382903" y="207915"/>
                  <a:pt x="4376148" y="204083"/>
                </a:cubicBezTo>
                <a:cubicBezTo>
                  <a:pt x="4369393" y="200251"/>
                  <a:pt x="4363590" y="201871"/>
                  <a:pt x="4358740" y="208943"/>
                </a:cubicBezTo>
                <a:cubicBezTo>
                  <a:pt x="4348886" y="207246"/>
                  <a:pt x="4333909" y="207223"/>
                  <a:pt x="4313807" y="208876"/>
                </a:cubicBezTo>
                <a:cubicBezTo>
                  <a:pt x="4293706" y="210529"/>
                  <a:pt x="4281093" y="213791"/>
                  <a:pt x="4275969" y="218663"/>
                </a:cubicBezTo>
                <a:lnTo>
                  <a:pt x="4210540" y="220500"/>
                </a:lnTo>
                <a:cubicBezTo>
                  <a:pt x="4205930" y="229861"/>
                  <a:pt x="4199646" y="236495"/>
                  <a:pt x="4191686" y="240404"/>
                </a:cubicBezTo>
                <a:cubicBezTo>
                  <a:pt x="4183726" y="244312"/>
                  <a:pt x="4174158" y="243720"/>
                  <a:pt x="4162979" y="238629"/>
                </a:cubicBezTo>
                <a:cubicBezTo>
                  <a:pt x="4149742" y="241158"/>
                  <a:pt x="4135487" y="242405"/>
                  <a:pt x="4120214" y="242372"/>
                </a:cubicBezTo>
                <a:cubicBezTo>
                  <a:pt x="4104941" y="242339"/>
                  <a:pt x="4090817" y="240039"/>
                  <a:pt x="4077844" y="235473"/>
                </a:cubicBezTo>
                <a:lnTo>
                  <a:pt x="4058661" y="254654"/>
                </a:lnTo>
                <a:lnTo>
                  <a:pt x="4035013" y="240990"/>
                </a:lnTo>
                <a:lnTo>
                  <a:pt x="4003218" y="255441"/>
                </a:lnTo>
                <a:cubicBezTo>
                  <a:pt x="3995592" y="254329"/>
                  <a:pt x="3988902" y="254318"/>
                  <a:pt x="3983149" y="255407"/>
                </a:cubicBezTo>
                <a:cubicBezTo>
                  <a:pt x="3977395" y="256496"/>
                  <a:pt x="3971823" y="255106"/>
                  <a:pt x="3966431" y="251235"/>
                </a:cubicBezTo>
                <a:cubicBezTo>
                  <a:pt x="3962517" y="251416"/>
                  <a:pt x="3958192" y="253091"/>
                  <a:pt x="3953456" y="256260"/>
                </a:cubicBezTo>
                <a:cubicBezTo>
                  <a:pt x="3948721" y="259429"/>
                  <a:pt x="3945776" y="262221"/>
                  <a:pt x="3944621" y="264635"/>
                </a:cubicBezTo>
                <a:cubicBezTo>
                  <a:pt x="3942650" y="267493"/>
                  <a:pt x="3942387" y="269792"/>
                  <a:pt x="3943832" y="271533"/>
                </a:cubicBezTo>
                <a:cubicBezTo>
                  <a:pt x="3945277" y="273274"/>
                  <a:pt x="3946854" y="273865"/>
                  <a:pt x="3948562" y="273307"/>
                </a:cubicBezTo>
                <a:cubicBezTo>
                  <a:pt x="3954551" y="263464"/>
                  <a:pt x="3962215" y="261143"/>
                  <a:pt x="3971554" y="266344"/>
                </a:cubicBezTo>
                <a:cubicBezTo>
                  <a:pt x="3980893" y="271545"/>
                  <a:pt x="3988294" y="276319"/>
                  <a:pt x="3993757" y="280666"/>
                </a:cubicBezTo>
                <a:lnTo>
                  <a:pt x="4037114" y="260960"/>
                </a:lnTo>
                <a:lnTo>
                  <a:pt x="4038428" y="263850"/>
                </a:lnTo>
                <a:cubicBezTo>
                  <a:pt x="4042178" y="264108"/>
                  <a:pt x="4046042" y="263659"/>
                  <a:pt x="4050022" y="262504"/>
                </a:cubicBezTo>
                <a:cubicBezTo>
                  <a:pt x="4054002" y="261349"/>
                  <a:pt x="4056882" y="258733"/>
                  <a:pt x="4058661" y="254654"/>
                </a:cubicBezTo>
                <a:cubicBezTo>
                  <a:pt x="4069856" y="259302"/>
                  <a:pt x="4080771" y="261897"/>
                  <a:pt x="4091408" y="262440"/>
                </a:cubicBezTo>
                <a:cubicBezTo>
                  <a:pt x="4102044" y="262982"/>
                  <a:pt x="4112237" y="265906"/>
                  <a:pt x="4121987" y="271210"/>
                </a:cubicBezTo>
                <a:cubicBezTo>
                  <a:pt x="4126996" y="257454"/>
                  <a:pt x="4132416" y="251794"/>
                  <a:pt x="4138246" y="254230"/>
                </a:cubicBezTo>
                <a:cubicBezTo>
                  <a:pt x="4144076" y="256666"/>
                  <a:pt x="4153371" y="261451"/>
                  <a:pt x="4166131" y="268584"/>
                </a:cubicBezTo>
                <a:cubicBezTo>
                  <a:pt x="4176883" y="271618"/>
                  <a:pt x="4193218" y="270151"/>
                  <a:pt x="4215137" y="264185"/>
                </a:cubicBezTo>
                <a:cubicBezTo>
                  <a:pt x="4237056" y="258219"/>
                  <a:pt x="4254443" y="257146"/>
                  <a:pt x="4267296" y="260968"/>
                </a:cubicBezTo>
                <a:cubicBezTo>
                  <a:pt x="4269962" y="263316"/>
                  <a:pt x="4271462" y="265977"/>
                  <a:pt x="4271796" y="268949"/>
                </a:cubicBezTo>
                <a:cubicBezTo>
                  <a:pt x="4272129" y="271922"/>
                  <a:pt x="4271856" y="274516"/>
                  <a:pt x="4270974" y="276734"/>
                </a:cubicBezTo>
                <a:cubicBezTo>
                  <a:pt x="4266009" y="286910"/>
                  <a:pt x="4257217" y="292505"/>
                  <a:pt x="4244599" y="293517"/>
                </a:cubicBezTo>
                <a:cubicBezTo>
                  <a:pt x="4231980" y="294529"/>
                  <a:pt x="4221678" y="292963"/>
                  <a:pt x="4213691" y="288819"/>
                </a:cubicBezTo>
                <a:cubicBezTo>
                  <a:pt x="4191964" y="290411"/>
                  <a:pt x="4171632" y="292677"/>
                  <a:pt x="4152697" y="295616"/>
                </a:cubicBezTo>
                <a:cubicBezTo>
                  <a:pt x="4133761" y="298555"/>
                  <a:pt x="4114152" y="300492"/>
                  <a:pt x="4093870" y="301428"/>
                </a:cubicBezTo>
                <a:cubicBezTo>
                  <a:pt x="4092304" y="305336"/>
                  <a:pt x="4090114" y="306913"/>
                  <a:pt x="4087301" y="306157"/>
                </a:cubicBezTo>
                <a:cubicBezTo>
                  <a:pt x="4084487" y="305401"/>
                  <a:pt x="4080983" y="304088"/>
                  <a:pt x="4076790" y="302215"/>
                </a:cubicBezTo>
                <a:cubicBezTo>
                  <a:pt x="4072581" y="300786"/>
                  <a:pt x="4069373" y="301082"/>
                  <a:pt x="4067166" y="303102"/>
                </a:cubicBezTo>
                <a:cubicBezTo>
                  <a:pt x="4064960" y="305122"/>
                  <a:pt x="4063789" y="307979"/>
                  <a:pt x="4063652" y="311675"/>
                </a:cubicBezTo>
                <a:cubicBezTo>
                  <a:pt x="4057143" y="309183"/>
                  <a:pt x="4050519" y="307398"/>
                  <a:pt x="4043780" y="306320"/>
                </a:cubicBezTo>
                <a:cubicBezTo>
                  <a:pt x="4037041" y="305241"/>
                  <a:pt x="4031403" y="305624"/>
                  <a:pt x="4026865" y="307469"/>
                </a:cubicBezTo>
                <a:lnTo>
                  <a:pt x="4001377" y="305103"/>
                </a:lnTo>
                <a:cubicBezTo>
                  <a:pt x="3997391" y="312001"/>
                  <a:pt x="3992617" y="316205"/>
                  <a:pt x="3987055" y="317715"/>
                </a:cubicBezTo>
                <a:cubicBezTo>
                  <a:pt x="3981493" y="319226"/>
                  <a:pt x="3976194" y="318438"/>
                  <a:pt x="3971158" y="315350"/>
                </a:cubicBezTo>
                <a:cubicBezTo>
                  <a:pt x="3976342" y="324837"/>
                  <a:pt x="3982922" y="337395"/>
                  <a:pt x="3990897" y="353025"/>
                </a:cubicBezTo>
                <a:cubicBezTo>
                  <a:pt x="3998873" y="368654"/>
                  <a:pt x="4000788" y="382460"/>
                  <a:pt x="3996644" y="394443"/>
                </a:cubicBezTo>
                <a:cubicBezTo>
                  <a:pt x="3992532" y="401543"/>
                  <a:pt x="3987616" y="406393"/>
                  <a:pt x="3981896" y="408993"/>
                </a:cubicBezTo>
                <a:cubicBezTo>
                  <a:pt x="3976175" y="411593"/>
                  <a:pt x="3971456" y="411122"/>
                  <a:pt x="3967739" y="407580"/>
                </a:cubicBezTo>
                <a:cubicBezTo>
                  <a:pt x="3965916" y="408046"/>
                  <a:pt x="3963124" y="408297"/>
                  <a:pt x="3959363" y="408336"/>
                </a:cubicBezTo>
                <a:cubicBezTo>
                  <a:pt x="3955603" y="408374"/>
                  <a:pt x="3953139" y="409348"/>
                  <a:pt x="3951973" y="411258"/>
                </a:cubicBezTo>
                <a:lnTo>
                  <a:pt x="3961695" y="417302"/>
                </a:lnTo>
                <a:lnTo>
                  <a:pt x="4007678" y="441741"/>
                </a:lnTo>
                <a:lnTo>
                  <a:pt x="4030539" y="438326"/>
                </a:lnTo>
                <a:cubicBezTo>
                  <a:pt x="4033369" y="433843"/>
                  <a:pt x="4035920" y="432102"/>
                  <a:pt x="4038192" y="433104"/>
                </a:cubicBezTo>
                <a:cubicBezTo>
                  <a:pt x="4040464" y="434106"/>
                  <a:pt x="4043606" y="435584"/>
                  <a:pt x="4047618" y="437538"/>
                </a:cubicBezTo>
                <a:cubicBezTo>
                  <a:pt x="4051051" y="437577"/>
                  <a:pt x="4053449" y="436778"/>
                  <a:pt x="4054812" y="435141"/>
                </a:cubicBezTo>
                <a:cubicBezTo>
                  <a:pt x="4056175" y="433504"/>
                  <a:pt x="4057193" y="431588"/>
                  <a:pt x="4057867" y="429393"/>
                </a:cubicBezTo>
                <a:cubicBezTo>
                  <a:pt x="4070611" y="433773"/>
                  <a:pt x="4083749" y="437102"/>
                  <a:pt x="4097281" y="439379"/>
                </a:cubicBezTo>
                <a:cubicBezTo>
                  <a:pt x="4110813" y="441657"/>
                  <a:pt x="4123952" y="444986"/>
                  <a:pt x="4136695" y="449366"/>
                </a:cubicBezTo>
                <a:cubicBezTo>
                  <a:pt x="4151372" y="446328"/>
                  <a:pt x="4166295" y="446230"/>
                  <a:pt x="4181464" y="449072"/>
                </a:cubicBezTo>
                <a:cubicBezTo>
                  <a:pt x="4196633" y="451913"/>
                  <a:pt x="4209914" y="457793"/>
                  <a:pt x="4221305" y="466711"/>
                </a:cubicBezTo>
                <a:lnTo>
                  <a:pt x="4234444" y="457252"/>
                </a:lnTo>
                <a:cubicBezTo>
                  <a:pt x="4238238" y="453929"/>
                  <a:pt x="4242672" y="452495"/>
                  <a:pt x="4247746" y="452950"/>
                </a:cubicBezTo>
                <a:cubicBezTo>
                  <a:pt x="4252821" y="453404"/>
                  <a:pt x="4257846" y="455189"/>
                  <a:pt x="4262822" y="458304"/>
                </a:cubicBezTo>
                <a:cubicBezTo>
                  <a:pt x="4277493" y="458611"/>
                  <a:pt x="4282048" y="463516"/>
                  <a:pt x="4276486" y="473019"/>
                </a:cubicBezTo>
                <a:cubicBezTo>
                  <a:pt x="4273650" y="481647"/>
                  <a:pt x="4269927" y="487843"/>
                  <a:pt x="4265318" y="491610"/>
                </a:cubicBezTo>
                <a:cubicBezTo>
                  <a:pt x="4260708" y="495375"/>
                  <a:pt x="4253307" y="495397"/>
                  <a:pt x="4243114" y="491674"/>
                </a:cubicBezTo>
                <a:cubicBezTo>
                  <a:pt x="4235330" y="488455"/>
                  <a:pt x="4223177" y="485696"/>
                  <a:pt x="4206656" y="483396"/>
                </a:cubicBezTo>
                <a:cubicBezTo>
                  <a:pt x="4190134" y="481096"/>
                  <a:pt x="4178113" y="484380"/>
                  <a:pt x="4170591" y="493249"/>
                </a:cubicBezTo>
                <a:cubicBezTo>
                  <a:pt x="4161120" y="495591"/>
                  <a:pt x="4145705" y="497802"/>
                  <a:pt x="4124344" y="499882"/>
                </a:cubicBezTo>
                <a:cubicBezTo>
                  <a:pt x="4102983" y="501961"/>
                  <a:pt x="4085203" y="500888"/>
                  <a:pt x="4071003" y="496661"/>
                </a:cubicBezTo>
                <a:cubicBezTo>
                  <a:pt x="4068501" y="502666"/>
                  <a:pt x="4065490" y="505633"/>
                  <a:pt x="4061970" y="505562"/>
                </a:cubicBezTo>
                <a:cubicBezTo>
                  <a:pt x="4058450" y="505491"/>
                  <a:pt x="4055242" y="504188"/>
                  <a:pt x="4052346" y="501653"/>
                </a:cubicBezTo>
                <a:cubicBezTo>
                  <a:pt x="4045000" y="499397"/>
                  <a:pt x="4037686" y="503448"/>
                  <a:pt x="4030405" y="513805"/>
                </a:cubicBezTo>
                <a:cubicBezTo>
                  <a:pt x="4023124" y="524162"/>
                  <a:pt x="4018175" y="531498"/>
                  <a:pt x="4015558" y="535811"/>
                </a:cubicBezTo>
                <a:cubicBezTo>
                  <a:pt x="4003356" y="533583"/>
                  <a:pt x="3978952" y="532323"/>
                  <a:pt x="3942345" y="532031"/>
                </a:cubicBezTo>
                <a:cubicBezTo>
                  <a:pt x="3905739" y="531740"/>
                  <a:pt x="3883634" y="535539"/>
                  <a:pt x="3876030" y="543427"/>
                </a:cubicBezTo>
                <a:lnTo>
                  <a:pt x="3845287" y="529499"/>
                </a:lnTo>
                <a:cubicBezTo>
                  <a:pt x="3834738" y="528990"/>
                  <a:pt x="3824632" y="528497"/>
                  <a:pt x="3814970" y="528020"/>
                </a:cubicBezTo>
                <a:cubicBezTo>
                  <a:pt x="3805308" y="527543"/>
                  <a:pt x="3795531" y="527773"/>
                  <a:pt x="3785639" y="528709"/>
                </a:cubicBezTo>
                <a:lnTo>
                  <a:pt x="3778281" y="535541"/>
                </a:lnTo>
                <a:cubicBezTo>
                  <a:pt x="3784516" y="543823"/>
                  <a:pt x="3795826" y="546966"/>
                  <a:pt x="3812210" y="544968"/>
                </a:cubicBezTo>
                <a:cubicBezTo>
                  <a:pt x="3828595" y="542971"/>
                  <a:pt x="3840233" y="546836"/>
                  <a:pt x="3847125" y="556564"/>
                </a:cubicBezTo>
                <a:cubicBezTo>
                  <a:pt x="3850015" y="561644"/>
                  <a:pt x="3855008" y="567513"/>
                  <a:pt x="3862102" y="574170"/>
                </a:cubicBezTo>
                <a:lnTo>
                  <a:pt x="3861577" y="549995"/>
                </a:lnTo>
                <a:lnTo>
                  <a:pt x="3871299" y="556039"/>
                </a:lnTo>
                <a:cubicBezTo>
                  <a:pt x="3875892" y="559110"/>
                  <a:pt x="3878071" y="562625"/>
                  <a:pt x="3877835" y="566583"/>
                </a:cubicBezTo>
                <a:cubicBezTo>
                  <a:pt x="3877600" y="570541"/>
                  <a:pt x="3876560" y="574646"/>
                  <a:pt x="3874715" y="578900"/>
                </a:cubicBezTo>
                <a:cubicBezTo>
                  <a:pt x="3880298" y="579995"/>
                  <a:pt x="3885357" y="580893"/>
                  <a:pt x="3889889" y="581594"/>
                </a:cubicBezTo>
                <a:cubicBezTo>
                  <a:pt x="3894422" y="582295"/>
                  <a:pt x="3898823" y="581747"/>
                  <a:pt x="3903093" y="579952"/>
                </a:cubicBezTo>
                <a:cubicBezTo>
                  <a:pt x="3907456" y="581239"/>
                  <a:pt x="3912854" y="580965"/>
                  <a:pt x="3919286" y="579131"/>
                </a:cubicBezTo>
                <a:cubicBezTo>
                  <a:pt x="3925718" y="577298"/>
                  <a:pt x="3932233" y="575645"/>
                  <a:pt x="3938829" y="574172"/>
                </a:cubicBezTo>
                <a:cubicBezTo>
                  <a:pt x="3935151" y="564800"/>
                  <a:pt x="3936465" y="554903"/>
                  <a:pt x="3942772" y="544480"/>
                </a:cubicBezTo>
                <a:cubicBezTo>
                  <a:pt x="3952713" y="551006"/>
                  <a:pt x="3963574" y="551882"/>
                  <a:pt x="3975355" y="547109"/>
                </a:cubicBezTo>
                <a:lnTo>
                  <a:pt x="3982711" y="578641"/>
                </a:lnTo>
                <a:cubicBezTo>
                  <a:pt x="3976542" y="576577"/>
                  <a:pt x="3970947" y="575777"/>
                  <a:pt x="3965927" y="576242"/>
                </a:cubicBezTo>
                <a:cubicBezTo>
                  <a:pt x="3960907" y="576707"/>
                  <a:pt x="3955641" y="576631"/>
                  <a:pt x="3950128" y="576012"/>
                </a:cubicBezTo>
                <a:lnTo>
                  <a:pt x="3946712" y="591515"/>
                </a:lnTo>
                <a:cubicBezTo>
                  <a:pt x="3949339" y="597296"/>
                  <a:pt x="3947762" y="601500"/>
                  <a:pt x="3941982" y="604128"/>
                </a:cubicBezTo>
                <a:cubicBezTo>
                  <a:pt x="3936031" y="606542"/>
                  <a:pt x="3929604" y="607428"/>
                  <a:pt x="3922701" y="606787"/>
                </a:cubicBezTo>
                <a:cubicBezTo>
                  <a:pt x="3915798" y="606147"/>
                  <a:pt x="3909437" y="605260"/>
                  <a:pt x="3903618" y="604126"/>
                </a:cubicBezTo>
                <a:cubicBezTo>
                  <a:pt x="3904466" y="609190"/>
                  <a:pt x="3906119" y="614106"/>
                  <a:pt x="3908577" y="618874"/>
                </a:cubicBezTo>
                <a:cubicBezTo>
                  <a:pt x="3911035" y="623642"/>
                  <a:pt x="3912359" y="627836"/>
                  <a:pt x="3912551" y="631454"/>
                </a:cubicBezTo>
                <a:cubicBezTo>
                  <a:pt x="3908691" y="635751"/>
                  <a:pt x="3901498" y="636550"/>
                  <a:pt x="3890971" y="633851"/>
                </a:cubicBezTo>
                <a:cubicBezTo>
                  <a:pt x="3880444" y="631152"/>
                  <a:pt x="3871609" y="628338"/>
                  <a:pt x="3864465" y="625409"/>
                </a:cubicBezTo>
                <a:cubicBezTo>
                  <a:pt x="3858389" y="628025"/>
                  <a:pt x="3852542" y="629230"/>
                  <a:pt x="3846925" y="629021"/>
                </a:cubicBezTo>
                <a:cubicBezTo>
                  <a:pt x="3841309" y="628813"/>
                  <a:pt x="3837696" y="627258"/>
                  <a:pt x="3836087" y="624357"/>
                </a:cubicBezTo>
                <a:lnTo>
                  <a:pt x="3809285" y="619101"/>
                </a:lnTo>
                <a:lnTo>
                  <a:pt x="3783271" y="630924"/>
                </a:lnTo>
                <a:lnTo>
                  <a:pt x="3795883" y="635655"/>
                </a:lnTo>
                <a:lnTo>
                  <a:pt x="3824262" y="636706"/>
                </a:lnTo>
                <a:cubicBezTo>
                  <a:pt x="3827864" y="636958"/>
                  <a:pt x="3830907" y="637900"/>
                  <a:pt x="3833393" y="639532"/>
                </a:cubicBezTo>
                <a:cubicBezTo>
                  <a:pt x="3835878" y="641163"/>
                  <a:pt x="3837476" y="642761"/>
                  <a:pt x="3838188" y="644327"/>
                </a:cubicBezTo>
                <a:cubicBezTo>
                  <a:pt x="3836453" y="644825"/>
                  <a:pt x="3833486" y="645011"/>
                  <a:pt x="3829287" y="644885"/>
                </a:cubicBezTo>
                <a:cubicBezTo>
                  <a:pt x="3825088" y="644759"/>
                  <a:pt x="3821398" y="645274"/>
                  <a:pt x="3818218" y="646429"/>
                </a:cubicBezTo>
                <a:cubicBezTo>
                  <a:pt x="3811922" y="653359"/>
                  <a:pt x="3800536" y="653884"/>
                  <a:pt x="3784058" y="648004"/>
                </a:cubicBezTo>
                <a:cubicBezTo>
                  <a:pt x="3767581" y="642124"/>
                  <a:pt x="3756194" y="642649"/>
                  <a:pt x="3749899" y="649579"/>
                </a:cubicBezTo>
                <a:lnTo>
                  <a:pt x="3724411" y="647214"/>
                </a:lnTo>
                <a:cubicBezTo>
                  <a:pt x="3717929" y="649578"/>
                  <a:pt x="3709345" y="651154"/>
                  <a:pt x="3698660" y="651943"/>
                </a:cubicBezTo>
                <a:cubicBezTo>
                  <a:pt x="3708677" y="654801"/>
                  <a:pt x="3719254" y="656969"/>
                  <a:pt x="3730388" y="658447"/>
                </a:cubicBezTo>
                <a:cubicBezTo>
                  <a:pt x="3741523" y="659925"/>
                  <a:pt x="3752231" y="658546"/>
                  <a:pt x="3762511" y="654310"/>
                </a:cubicBezTo>
                <a:lnTo>
                  <a:pt x="3764350" y="681375"/>
                </a:lnTo>
                <a:lnTo>
                  <a:pt x="3729927" y="690044"/>
                </a:lnTo>
                <a:lnTo>
                  <a:pt x="3739386" y="703183"/>
                </a:lnTo>
                <a:lnTo>
                  <a:pt x="3728612" y="725518"/>
                </a:lnTo>
                <a:lnTo>
                  <a:pt x="3678687" y="730771"/>
                </a:lnTo>
                <a:cubicBezTo>
                  <a:pt x="3662817" y="724470"/>
                  <a:pt x="3646143" y="720714"/>
                  <a:pt x="3628663" y="719504"/>
                </a:cubicBezTo>
                <a:cubicBezTo>
                  <a:pt x="3611184" y="718293"/>
                  <a:pt x="3595889" y="715654"/>
                  <a:pt x="3582778" y="711586"/>
                </a:cubicBezTo>
                <a:lnTo>
                  <a:pt x="3580151" y="705805"/>
                </a:lnTo>
                <a:lnTo>
                  <a:pt x="3571479" y="709746"/>
                </a:lnTo>
                <a:lnTo>
                  <a:pt x="3534692" y="705541"/>
                </a:lnTo>
                <a:cubicBezTo>
                  <a:pt x="3521861" y="709920"/>
                  <a:pt x="3508832" y="710029"/>
                  <a:pt x="3495606" y="705868"/>
                </a:cubicBezTo>
                <a:cubicBezTo>
                  <a:pt x="3482380" y="701707"/>
                  <a:pt x="3467906" y="702473"/>
                  <a:pt x="3452184" y="708166"/>
                </a:cubicBezTo>
                <a:cubicBezTo>
                  <a:pt x="3444515" y="707438"/>
                  <a:pt x="3431869" y="706791"/>
                  <a:pt x="3414248" y="706227"/>
                </a:cubicBezTo>
                <a:cubicBezTo>
                  <a:pt x="3396626" y="705662"/>
                  <a:pt x="3386148" y="704031"/>
                  <a:pt x="3382815" y="701332"/>
                </a:cubicBezTo>
                <a:cubicBezTo>
                  <a:pt x="3373880" y="705974"/>
                  <a:pt x="3362844" y="709827"/>
                  <a:pt x="3349706" y="712892"/>
                </a:cubicBezTo>
                <a:lnTo>
                  <a:pt x="3351019" y="715783"/>
                </a:lnTo>
                <a:cubicBezTo>
                  <a:pt x="3349662" y="720469"/>
                  <a:pt x="3346333" y="720819"/>
                  <a:pt x="3341034" y="716833"/>
                </a:cubicBezTo>
                <a:lnTo>
                  <a:pt x="3338407" y="711052"/>
                </a:lnTo>
                <a:cubicBezTo>
                  <a:pt x="3328685" y="711403"/>
                  <a:pt x="3322641" y="708337"/>
                  <a:pt x="3320277" y="701855"/>
                </a:cubicBezTo>
                <a:cubicBezTo>
                  <a:pt x="3310062" y="705917"/>
                  <a:pt x="3299551" y="708369"/>
                  <a:pt x="3288744" y="709211"/>
                </a:cubicBezTo>
                <a:cubicBezTo>
                  <a:pt x="3277938" y="710054"/>
                  <a:pt x="3267427" y="712506"/>
                  <a:pt x="3257212" y="716568"/>
                </a:cubicBezTo>
                <a:lnTo>
                  <a:pt x="3241971" y="744420"/>
                </a:lnTo>
                <a:cubicBezTo>
                  <a:pt x="3243986" y="747574"/>
                  <a:pt x="3243898" y="749939"/>
                  <a:pt x="3241708" y="751515"/>
                </a:cubicBezTo>
                <a:cubicBezTo>
                  <a:pt x="3238582" y="752791"/>
                  <a:pt x="3234783" y="753064"/>
                  <a:pt x="3230311" y="752336"/>
                </a:cubicBezTo>
                <a:cubicBezTo>
                  <a:pt x="3225838" y="751608"/>
                  <a:pt x="3222105" y="750107"/>
                  <a:pt x="3219110" y="747836"/>
                </a:cubicBezTo>
                <a:cubicBezTo>
                  <a:pt x="3214649" y="750009"/>
                  <a:pt x="3210237" y="750852"/>
                  <a:pt x="3205874" y="750364"/>
                </a:cubicBezTo>
                <a:cubicBezTo>
                  <a:pt x="3201511" y="749877"/>
                  <a:pt x="3197952" y="746844"/>
                  <a:pt x="3195199" y="741266"/>
                </a:cubicBezTo>
                <a:lnTo>
                  <a:pt x="3191258" y="732594"/>
                </a:lnTo>
                <a:lnTo>
                  <a:pt x="3158149" y="744155"/>
                </a:lnTo>
                <a:lnTo>
                  <a:pt x="3090093" y="740211"/>
                </a:lnTo>
                <a:lnTo>
                  <a:pt x="3076167" y="732590"/>
                </a:lnTo>
                <a:cubicBezTo>
                  <a:pt x="3067118" y="736340"/>
                  <a:pt x="3056443" y="738431"/>
                  <a:pt x="3044142" y="738863"/>
                </a:cubicBezTo>
                <a:cubicBezTo>
                  <a:pt x="3031842" y="739295"/>
                  <a:pt x="3020181" y="739218"/>
                  <a:pt x="3009162" y="738632"/>
                </a:cubicBezTo>
                <a:lnTo>
                  <a:pt x="2974476" y="754396"/>
                </a:lnTo>
                <a:lnTo>
                  <a:pt x="2943733" y="740469"/>
                </a:lnTo>
                <a:lnTo>
                  <a:pt x="2909574" y="742044"/>
                </a:lnTo>
                <a:lnTo>
                  <a:pt x="2887239" y="731270"/>
                </a:lnTo>
                <a:cubicBezTo>
                  <a:pt x="2877401" y="734724"/>
                  <a:pt x="2868040" y="734910"/>
                  <a:pt x="2859156" y="731827"/>
                </a:cubicBezTo>
                <a:cubicBezTo>
                  <a:pt x="2850271" y="728745"/>
                  <a:pt x="2840188" y="729259"/>
                  <a:pt x="2828905" y="733370"/>
                </a:cubicBezTo>
                <a:lnTo>
                  <a:pt x="2767944" y="729689"/>
                </a:lnTo>
                <a:cubicBezTo>
                  <a:pt x="2762076" y="721894"/>
                  <a:pt x="2752069" y="720339"/>
                  <a:pt x="2737923" y="725024"/>
                </a:cubicBezTo>
                <a:cubicBezTo>
                  <a:pt x="2723777" y="729710"/>
                  <a:pt x="2713114" y="726710"/>
                  <a:pt x="2705932" y="716024"/>
                </a:cubicBezTo>
                <a:lnTo>
                  <a:pt x="2788178" y="682130"/>
                </a:lnTo>
                <a:lnTo>
                  <a:pt x="2786077" y="662160"/>
                </a:lnTo>
                <a:lnTo>
                  <a:pt x="2760589" y="659794"/>
                </a:lnTo>
                <a:cubicBezTo>
                  <a:pt x="2747319" y="661611"/>
                  <a:pt x="2728860" y="664479"/>
                  <a:pt x="2705211" y="668397"/>
                </a:cubicBezTo>
                <a:cubicBezTo>
                  <a:pt x="2681562" y="672316"/>
                  <a:pt x="2663759" y="676629"/>
                  <a:pt x="2651803" y="681337"/>
                </a:cubicBezTo>
                <a:cubicBezTo>
                  <a:pt x="2639677" y="687429"/>
                  <a:pt x="2631806" y="688973"/>
                  <a:pt x="2628187" y="685967"/>
                </a:cubicBezTo>
                <a:cubicBezTo>
                  <a:pt x="2624569" y="682962"/>
                  <a:pt x="2619916" y="674323"/>
                  <a:pt x="2614229" y="660052"/>
                </a:cubicBezTo>
                <a:lnTo>
                  <a:pt x="2604243" y="661102"/>
                </a:lnTo>
                <a:cubicBezTo>
                  <a:pt x="2602273" y="666358"/>
                  <a:pt x="2598528" y="671547"/>
                  <a:pt x="2593010" y="676671"/>
                </a:cubicBezTo>
                <a:cubicBezTo>
                  <a:pt x="2587491" y="681794"/>
                  <a:pt x="2582565" y="680546"/>
                  <a:pt x="2578229" y="672926"/>
                </a:cubicBezTo>
                <a:cubicBezTo>
                  <a:pt x="2577266" y="670966"/>
                  <a:pt x="2575186" y="667988"/>
                  <a:pt x="2571989" y="663992"/>
                </a:cubicBezTo>
                <a:cubicBezTo>
                  <a:pt x="2568792" y="659995"/>
                  <a:pt x="2566318" y="658068"/>
                  <a:pt x="2564566" y="658211"/>
                </a:cubicBezTo>
                <a:lnTo>
                  <a:pt x="2561676" y="659524"/>
                </a:lnTo>
                <a:lnTo>
                  <a:pt x="2556944" y="710501"/>
                </a:lnTo>
                <a:cubicBezTo>
                  <a:pt x="2567668" y="714273"/>
                  <a:pt x="2578934" y="715401"/>
                  <a:pt x="2590742" y="713885"/>
                </a:cubicBezTo>
                <a:cubicBezTo>
                  <a:pt x="2602550" y="712369"/>
                  <a:pt x="2613619" y="709227"/>
                  <a:pt x="2623949" y="704459"/>
                </a:cubicBezTo>
                <a:cubicBezTo>
                  <a:pt x="2635861" y="708927"/>
                  <a:pt x="2647248" y="708401"/>
                  <a:pt x="2658109" y="702884"/>
                </a:cubicBezTo>
                <a:lnTo>
                  <a:pt x="2689378" y="702622"/>
                </a:lnTo>
                <a:cubicBezTo>
                  <a:pt x="2691097" y="701768"/>
                  <a:pt x="2693440" y="700848"/>
                  <a:pt x="2696407" y="699863"/>
                </a:cubicBezTo>
                <a:cubicBezTo>
                  <a:pt x="2699374" y="698878"/>
                  <a:pt x="2701323" y="699009"/>
                  <a:pt x="2702254" y="700258"/>
                </a:cubicBezTo>
                <a:cubicBezTo>
                  <a:pt x="2703912" y="706624"/>
                  <a:pt x="2700923" y="713795"/>
                  <a:pt x="2693286" y="721771"/>
                </a:cubicBezTo>
                <a:cubicBezTo>
                  <a:pt x="2685649" y="729747"/>
                  <a:pt x="2679178" y="735013"/>
                  <a:pt x="2673874" y="737569"/>
                </a:cubicBezTo>
                <a:cubicBezTo>
                  <a:pt x="2672302" y="738429"/>
                  <a:pt x="2670386" y="739009"/>
                  <a:pt x="2668126" y="739310"/>
                </a:cubicBezTo>
                <a:cubicBezTo>
                  <a:pt x="2665865" y="739611"/>
                  <a:pt x="2664015" y="738417"/>
                  <a:pt x="2662575" y="735730"/>
                </a:cubicBezTo>
                <a:cubicBezTo>
                  <a:pt x="2648708" y="738472"/>
                  <a:pt x="2631771" y="740212"/>
                  <a:pt x="2611762" y="740950"/>
                </a:cubicBezTo>
                <a:cubicBezTo>
                  <a:pt x="2591754" y="741688"/>
                  <a:pt x="2574620" y="739159"/>
                  <a:pt x="2560359" y="733361"/>
                </a:cubicBezTo>
                <a:cubicBezTo>
                  <a:pt x="2554775" y="735463"/>
                  <a:pt x="2549783" y="735988"/>
                  <a:pt x="2545382" y="734937"/>
                </a:cubicBezTo>
                <a:cubicBezTo>
                  <a:pt x="2540980" y="733886"/>
                  <a:pt x="2535988" y="734411"/>
                  <a:pt x="2530404" y="736513"/>
                </a:cubicBezTo>
                <a:cubicBezTo>
                  <a:pt x="2518136" y="736858"/>
                  <a:pt x="2505359" y="736562"/>
                  <a:pt x="2492073" y="735625"/>
                </a:cubicBezTo>
                <a:cubicBezTo>
                  <a:pt x="2478787" y="734689"/>
                  <a:pt x="2466076" y="732619"/>
                  <a:pt x="2453940" y="729416"/>
                </a:cubicBezTo>
                <a:cubicBezTo>
                  <a:pt x="2450808" y="730839"/>
                  <a:pt x="2447349" y="731540"/>
                  <a:pt x="2443561" y="731518"/>
                </a:cubicBezTo>
                <a:cubicBezTo>
                  <a:pt x="2439772" y="731496"/>
                  <a:pt x="2437101" y="730094"/>
                  <a:pt x="2435546" y="727313"/>
                </a:cubicBezTo>
                <a:cubicBezTo>
                  <a:pt x="2434047" y="721456"/>
                  <a:pt x="2437309" y="716485"/>
                  <a:pt x="2445335" y="712402"/>
                </a:cubicBezTo>
                <a:cubicBezTo>
                  <a:pt x="2453360" y="708318"/>
                  <a:pt x="2459382" y="705581"/>
                  <a:pt x="2463400" y="704191"/>
                </a:cubicBezTo>
                <a:lnTo>
                  <a:pt x="2444219" y="685008"/>
                </a:lnTo>
                <a:lnTo>
                  <a:pt x="2414001" y="695255"/>
                </a:lnTo>
                <a:lnTo>
                  <a:pt x="2350149" y="692888"/>
                </a:lnTo>
                <a:lnTo>
                  <a:pt x="2348835" y="689998"/>
                </a:lnTo>
                <a:lnTo>
                  <a:pt x="2286297" y="690521"/>
                </a:lnTo>
                <a:cubicBezTo>
                  <a:pt x="2282805" y="688912"/>
                  <a:pt x="2277440" y="689897"/>
                  <a:pt x="2270203" y="693477"/>
                </a:cubicBezTo>
                <a:cubicBezTo>
                  <a:pt x="2262966" y="697057"/>
                  <a:pt x="2258257" y="699487"/>
                  <a:pt x="2256079" y="700768"/>
                </a:cubicBezTo>
                <a:cubicBezTo>
                  <a:pt x="2261132" y="702613"/>
                  <a:pt x="2262128" y="706084"/>
                  <a:pt x="2259067" y="711180"/>
                </a:cubicBezTo>
                <a:cubicBezTo>
                  <a:pt x="2256007" y="716277"/>
                  <a:pt x="2252471" y="717448"/>
                  <a:pt x="2248458" y="714694"/>
                </a:cubicBezTo>
                <a:cubicBezTo>
                  <a:pt x="2247839" y="713014"/>
                  <a:pt x="2246778" y="711317"/>
                  <a:pt x="2245272" y="709603"/>
                </a:cubicBezTo>
                <a:cubicBezTo>
                  <a:pt x="2243767" y="707890"/>
                  <a:pt x="2241588" y="707572"/>
                  <a:pt x="2238736" y="708650"/>
                </a:cubicBezTo>
                <a:cubicBezTo>
                  <a:pt x="2235835" y="710260"/>
                  <a:pt x="2233229" y="713478"/>
                  <a:pt x="2230919" y="718307"/>
                </a:cubicBezTo>
                <a:cubicBezTo>
                  <a:pt x="2228608" y="723135"/>
                  <a:pt x="2226659" y="727799"/>
                  <a:pt x="2225071" y="732299"/>
                </a:cubicBezTo>
                <a:cubicBezTo>
                  <a:pt x="2218957" y="734351"/>
                  <a:pt x="2208260" y="735435"/>
                  <a:pt x="2192981" y="735549"/>
                </a:cubicBezTo>
                <a:cubicBezTo>
                  <a:pt x="2177703" y="735664"/>
                  <a:pt x="2168517" y="734317"/>
                  <a:pt x="2165424" y="731508"/>
                </a:cubicBezTo>
                <a:cubicBezTo>
                  <a:pt x="2155800" y="736391"/>
                  <a:pt x="2149034" y="738449"/>
                  <a:pt x="2145125" y="737683"/>
                </a:cubicBezTo>
                <a:cubicBezTo>
                  <a:pt x="2141217" y="736916"/>
                  <a:pt x="2137210" y="731617"/>
                  <a:pt x="2133104" y="721785"/>
                </a:cubicBezTo>
                <a:lnTo>
                  <a:pt x="2101309" y="736236"/>
                </a:lnTo>
                <a:cubicBezTo>
                  <a:pt x="2102306" y="726919"/>
                  <a:pt x="2104189" y="717634"/>
                  <a:pt x="2106959" y="708383"/>
                </a:cubicBezTo>
                <a:cubicBezTo>
                  <a:pt x="2109730" y="699132"/>
                  <a:pt x="2113715" y="690636"/>
                  <a:pt x="2118916" y="682895"/>
                </a:cubicBezTo>
                <a:cubicBezTo>
                  <a:pt x="2113354" y="686004"/>
                  <a:pt x="2107135" y="687668"/>
                  <a:pt x="2100260" y="687887"/>
                </a:cubicBezTo>
                <a:lnTo>
                  <a:pt x="2079237" y="718367"/>
                </a:lnTo>
                <a:cubicBezTo>
                  <a:pt x="2066619" y="720179"/>
                  <a:pt x="2042259" y="722532"/>
                  <a:pt x="2006156" y="725427"/>
                </a:cubicBezTo>
                <a:cubicBezTo>
                  <a:pt x="1970053" y="728321"/>
                  <a:pt x="1946678" y="723251"/>
                  <a:pt x="1936031" y="710217"/>
                </a:cubicBezTo>
                <a:cubicBezTo>
                  <a:pt x="1930294" y="712461"/>
                  <a:pt x="1920944" y="713950"/>
                  <a:pt x="1907981" y="714683"/>
                </a:cubicBezTo>
                <a:cubicBezTo>
                  <a:pt x="1895017" y="715416"/>
                  <a:pt x="1886850" y="713751"/>
                  <a:pt x="1883478" y="709689"/>
                </a:cubicBezTo>
                <a:cubicBezTo>
                  <a:pt x="1883210" y="708140"/>
                  <a:pt x="1884272" y="706640"/>
                  <a:pt x="1886664" y="705190"/>
                </a:cubicBezTo>
                <a:cubicBezTo>
                  <a:pt x="1889056" y="703739"/>
                  <a:pt x="1890447" y="702962"/>
                  <a:pt x="1890836" y="702858"/>
                </a:cubicBezTo>
                <a:lnTo>
                  <a:pt x="1888471" y="689982"/>
                </a:lnTo>
                <a:lnTo>
                  <a:pt x="1872968" y="686566"/>
                </a:lnTo>
                <a:lnTo>
                  <a:pt x="1861931" y="715995"/>
                </a:lnTo>
                <a:cubicBezTo>
                  <a:pt x="1846105" y="722898"/>
                  <a:pt x="1830590" y="726171"/>
                  <a:pt x="1815388" y="725814"/>
                </a:cubicBezTo>
                <a:cubicBezTo>
                  <a:pt x="1800186" y="725458"/>
                  <a:pt x="1784869" y="723410"/>
                  <a:pt x="1769438" y="719671"/>
                </a:cubicBezTo>
                <a:cubicBezTo>
                  <a:pt x="1765392" y="722599"/>
                  <a:pt x="1758111" y="728960"/>
                  <a:pt x="1747595" y="738753"/>
                </a:cubicBezTo>
                <a:cubicBezTo>
                  <a:pt x="1737078" y="748546"/>
                  <a:pt x="1730257" y="752082"/>
                  <a:pt x="1727131" y="749362"/>
                </a:cubicBezTo>
                <a:cubicBezTo>
                  <a:pt x="1725309" y="745031"/>
                  <a:pt x="1724816" y="740750"/>
                  <a:pt x="1725654" y="736519"/>
                </a:cubicBezTo>
                <a:cubicBezTo>
                  <a:pt x="1726491" y="732287"/>
                  <a:pt x="1727773" y="728072"/>
                  <a:pt x="1729497" y="723873"/>
                </a:cubicBezTo>
                <a:cubicBezTo>
                  <a:pt x="1718899" y="728690"/>
                  <a:pt x="1706921" y="732391"/>
                  <a:pt x="1693564" y="734974"/>
                </a:cubicBezTo>
                <a:cubicBezTo>
                  <a:pt x="1680206" y="737557"/>
                  <a:pt x="1668360" y="737710"/>
                  <a:pt x="1658025" y="735433"/>
                </a:cubicBezTo>
                <a:lnTo>
                  <a:pt x="1674580" y="710471"/>
                </a:lnTo>
                <a:lnTo>
                  <a:pt x="1707425" y="706005"/>
                </a:lnTo>
                <a:cubicBezTo>
                  <a:pt x="1708132" y="703722"/>
                  <a:pt x="1708756" y="701259"/>
                  <a:pt x="1709298" y="698615"/>
                </a:cubicBezTo>
                <a:cubicBezTo>
                  <a:pt x="1709840" y="695970"/>
                  <a:pt x="1710793" y="694230"/>
                  <a:pt x="1712156" y="693392"/>
                </a:cubicBezTo>
                <a:cubicBezTo>
                  <a:pt x="1715227" y="692796"/>
                  <a:pt x="1718281" y="695040"/>
                  <a:pt x="1721319" y="700126"/>
                </a:cubicBezTo>
                <a:cubicBezTo>
                  <a:pt x="1724357" y="705212"/>
                  <a:pt x="1726295" y="708836"/>
                  <a:pt x="1727133" y="710998"/>
                </a:cubicBezTo>
                <a:cubicBezTo>
                  <a:pt x="1736007" y="707183"/>
                  <a:pt x="1745981" y="704829"/>
                  <a:pt x="1757055" y="703937"/>
                </a:cubicBezTo>
                <a:cubicBezTo>
                  <a:pt x="1768130" y="703045"/>
                  <a:pt x="1779089" y="702859"/>
                  <a:pt x="1789934" y="703380"/>
                </a:cubicBezTo>
                <a:cubicBezTo>
                  <a:pt x="1791593" y="702553"/>
                  <a:pt x="1793728" y="700856"/>
                  <a:pt x="1796339" y="698289"/>
                </a:cubicBezTo>
                <a:cubicBezTo>
                  <a:pt x="1798950" y="695722"/>
                  <a:pt x="1800757" y="693302"/>
                  <a:pt x="1801759" y="691030"/>
                </a:cubicBezTo>
                <a:lnTo>
                  <a:pt x="1766549" y="682621"/>
                </a:lnTo>
                <a:lnTo>
                  <a:pt x="1757089" y="669482"/>
                </a:lnTo>
                <a:lnTo>
                  <a:pt x="1716623" y="687874"/>
                </a:lnTo>
                <a:cubicBezTo>
                  <a:pt x="1703633" y="681354"/>
                  <a:pt x="1687243" y="677905"/>
                  <a:pt x="1667454" y="677526"/>
                </a:cubicBezTo>
                <a:cubicBezTo>
                  <a:pt x="1647664" y="677148"/>
                  <a:pt x="1631471" y="677968"/>
                  <a:pt x="1618875" y="679988"/>
                </a:cubicBezTo>
                <a:cubicBezTo>
                  <a:pt x="1613116" y="682024"/>
                  <a:pt x="1607422" y="682287"/>
                  <a:pt x="1601795" y="680776"/>
                </a:cubicBezTo>
                <a:cubicBezTo>
                  <a:pt x="1596167" y="679265"/>
                  <a:pt x="1590474" y="679527"/>
                  <a:pt x="1584715" y="681563"/>
                </a:cubicBezTo>
                <a:lnTo>
                  <a:pt x="1557650" y="683402"/>
                </a:lnTo>
                <a:lnTo>
                  <a:pt x="1558964" y="686292"/>
                </a:lnTo>
                <a:cubicBezTo>
                  <a:pt x="1553205" y="688329"/>
                  <a:pt x="1547512" y="688591"/>
                  <a:pt x="1541884" y="687080"/>
                </a:cubicBezTo>
                <a:cubicBezTo>
                  <a:pt x="1536257" y="685569"/>
                  <a:pt x="1530564" y="685832"/>
                  <a:pt x="1524805" y="687868"/>
                </a:cubicBezTo>
                <a:cubicBezTo>
                  <a:pt x="1520398" y="690161"/>
                  <a:pt x="1516205" y="691486"/>
                  <a:pt x="1512225" y="691842"/>
                </a:cubicBezTo>
                <a:cubicBezTo>
                  <a:pt x="1508245" y="692197"/>
                  <a:pt x="1504906" y="689646"/>
                  <a:pt x="1502207" y="684188"/>
                </a:cubicBezTo>
                <a:cubicBezTo>
                  <a:pt x="1493941" y="688381"/>
                  <a:pt x="1488072" y="690177"/>
                  <a:pt x="1484602" y="689574"/>
                </a:cubicBezTo>
                <a:cubicBezTo>
                  <a:pt x="1481131" y="688972"/>
                  <a:pt x="1477627" y="684461"/>
                  <a:pt x="1474091" y="676042"/>
                </a:cubicBezTo>
                <a:lnTo>
                  <a:pt x="1442296" y="690493"/>
                </a:lnTo>
                <a:lnTo>
                  <a:pt x="1441508" y="673413"/>
                </a:lnTo>
                <a:lnTo>
                  <a:pt x="1393160" y="674462"/>
                </a:lnTo>
                <a:lnTo>
                  <a:pt x="1390006" y="682871"/>
                </a:lnTo>
                <a:lnTo>
                  <a:pt x="1376080" y="675250"/>
                </a:lnTo>
                <a:lnTo>
                  <a:pt x="1361891" y="674724"/>
                </a:lnTo>
                <a:lnTo>
                  <a:pt x="1345599" y="692591"/>
                </a:lnTo>
                <a:lnTo>
                  <a:pt x="1321161" y="700211"/>
                </a:lnTo>
                <a:cubicBezTo>
                  <a:pt x="1316968" y="693543"/>
                  <a:pt x="1311363" y="691441"/>
                  <a:pt x="1304344" y="693904"/>
                </a:cubicBezTo>
                <a:cubicBezTo>
                  <a:pt x="1297326" y="696367"/>
                  <a:pt x="1290407" y="691374"/>
                  <a:pt x="1283587" y="678925"/>
                </a:cubicBezTo>
                <a:lnTo>
                  <a:pt x="1298039" y="672357"/>
                </a:lnTo>
                <a:lnTo>
                  <a:pt x="1291207" y="664999"/>
                </a:lnTo>
                <a:cubicBezTo>
                  <a:pt x="1286292" y="665054"/>
                  <a:pt x="1277992" y="665338"/>
                  <a:pt x="1266310" y="665852"/>
                </a:cubicBezTo>
                <a:cubicBezTo>
                  <a:pt x="1254628" y="666367"/>
                  <a:pt x="1247775" y="665994"/>
                  <a:pt x="1245749" y="664735"/>
                </a:cubicBezTo>
                <a:cubicBezTo>
                  <a:pt x="1245361" y="663240"/>
                  <a:pt x="1245941" y="661960"/>
                  <a:pt x="1247490" y="660892"/>
                </a:cubicBezTo>
                <a:cubicBezTo>
                  <a:pt x="1249039" y="659825"/>
                  <a:pt x="1249948" y="659266"/>
                  <a:pt x="1250216" y="659217"/>
                </a:cubicBezTo>
                <a:cubicBezTo>
                  <a:pt x="1247085" y="651049"/>
                  <a:pt x="1248421" y="646955"/>
                  <a:pt x="1254224" y="646933"/>
                </a:cubicBezTo>
                <a:cubicBezTo>
                  <a:pt x="1260027" y="646911"/>
                  <a:pt x="1265435" y="647941"/>
                  <a:pt x="1270450" y="650021"/>
                </a:cubicBezTo>
                <a:lnTo>
                  <a:pt x="1291209" y="626636"/>
                </a:lnTo>
                <a:lnTo>
                  <a:pt x="1316697" y="629001"/>
                </a:lnTo>
                <a:lnTo>
                  <a:pt x="1316172" y="604827"/>
                </a:lnTo>
                <a:cubicBezTo>
                  <a:pt x="1306094" y="608390"/>
                  <a:pt x="1295769" y="609014"/>
                  <a:pt x="1285199" y="606698"/>
                </a:cubicBezTo>
                <a:cubicBezTo>
                  <a:pt x="1274628" y="604382"/>
                  <a:pt x="1263581" y="605334"/>
                  <a:pt x="1252057" y="609554"/>
                </a:cubicBezTo>
                <a:cubicBezTo>
                  <a:pt x="1236461" y="606253"/>
                  <a:pt x="1220750" y="603658"/>
                  <a:pt x="1204924" y="601769"/>
                </a:cubicBezTo>
                <a:cubicBezTo>
                  <a:pt x="1189098" y="599879"/>
                  <a:pt x="1173715" y="598007"/>
                  <a:pt x="1158776" y="596150"/>
                </a:cubicBezTo>
                <a:cubicBezTo>
                  <a:pt x="1151134" y="597880"/>
                  <a:pt x="1140667" y="599150"/>
                  <a:pt x="1127376" y="599959"/>
                </a:cubicBezTo>
                <a:cubicBezTo>
                  <a:pt x="1114084" y="600769"/>
                  <a:pt x="1105194" y="597835"/>
                  <a:pt x="1100705" y="591156"/>
                </a:cubicBezTo>
                <a:cubicBezTo>
                  <a:pt x="1098641" y="592530"/>
                  <a:pt x="1095083" y="595891"/>
                  <a:pt x="1090030" y="601239"/>
                </a:cubicBezTo>
                <a:cubicBezTo>
                  <a:pt x="1084977" y="606587"/>
                  <a:pt x="1082141" y="609620"/>
                  <a:pt x="1081523" y="610337"/>
                </a:cubicBezTo>
                <a:cubicBezTo>
                  <a:pt x="1082514" y="611558"/>
                  <a:pt x="1084342" y="611744"/>
                  <a:pt x="1087008" y="610896"/>
                </a:cubicBezTo>
                <a:cubicBezTo>
                  <a:pt x="1089674" y="610047"/>
                  <a:pt x="1091174" y="609511"/>
                  <a:pt x="1091508" y="609286"/>
                </a:cubicBezTo>
                <a:cubicBezTo>
                  <a:pt x="1112272" y="609731"/>
                  <a:pt x="1133150" y="611866"/>
                  <a:pt x="1154144" y="615693"/>
                </a:cubicBezTo>
                <a:cubicBezTo>
                  <a:pt x="1175138" y="619521"/>
                  <a:pt x="1195426" y="618437"/>
                  <a:pt x="1215007" y="612444"/>
                </a:cubicBezTo>
                <a:lnTo>
                  <a:pt x="1221576" y="626896"/>
                </a:lnTo>
                <a:cubicBezTo>
                  <a:pt x="1224888" y="633383"/>
                  <a:pt x="1227789" y="641365"/>
                  <a:pt x="1230279" y="650841"/>
                </a:cubicBezTo>
                <a:cubicBezTo>
                  <a:pt x="1232770" y="660317"/>
                  <a:pt x="1230744" y="667050"/>
                  <a:pt x="1224202" y="671041"/>
                </a:cubicBezTo>
                <a:cubicBezTo>
                  <a:pt x="1210938" y="676706"/>
                  <a:pt x="1196803" y="679497"/>
                  <a:pt x="1181798" y="679415"/>
                </a:cubicBezTo>
                <a:cubicBezTo>
                  <a:pt x="1166793" y="679332"/>
                  <a:pt x="1152462" y="677854"/>
                  <a:pt x="1138803" y="674979"/>
                </a:cubicBezTo>
                <a:cubicBezTo>
                  <a:pt x="1131982" y="678515"/>
                  <a:pt x="1126377" y="682807"/>
                  <a:pt x="1121986" y="687854"/>
                </a:cubicBezTo>
                <a:cubicBezTo>
                  <a:pt x="1117595" y="692901"/>
                  <a:pt x="1111990" y="697193"/>
                  <a:pt x="1105169" y="700729"/>
                </a:cubicBezTo>
                <a:lnTo>
                  <a:pt x="1101753" y="677868"/>
                </a:lnTo>
                <a:cubicBezTo>
                  <a:pt x="1092896" y="682039"/>
                  <a:pt x="1082823" y="685455"/>
                  <a:pt x="1071535" y="688115"/>
                </a:cubicBezTo>
                <a:cubicBezTo>
                  <a:pt x="1060247" y="690775"/>
                  <a:pt x="1048861" y="691300"/>
                  <a:pt x="1037376" y="689691"/>
                </a:cubicBezTo>
                <a:lnTo>
                  <a:pt x="1051040" y="666042"/>
                </a:lnTo>
                <a:lnTo>
                  <a:pt x="1080996" y="662890"/>
                </a:lnTo>
                <a:cubicBezTo>
                  <a:pt x="1081702" y="660607"/>
                  <a:pt x="1082326" y="658144"/>
                  <a:pt x="1082868" y="655500"/>
                </a:cubicBezTo>
                <a:cubicBezTo>
                  <a:pt x="1083410" y="652856"/>
                  <a:pt x="1084362" y="651115"/>
                  <a:pt x="1085726" y="650278"/>
                </a:cubicBezTo>
                <a:cubicBezTo>
                  <a:pt x="1088742" y="649561"/>
                  <a:pt x="1091577" y="651323"/>
                  <a:pt x="1094233" y="655566"/>
                </a:cubicBezTo>
                <a:cubicBezTo>
                  <a:pt x="1096887" y="659809"/>
                  <a:pt x="1098606" y="662951"/>
                  <a:pt x="1099389" y="664993"/>
                </a:cubicBezTo>
                <a:lnTo>
                  <a:pt x="1156409" y="660002"/>
                </a:lnTo>
                <a:lnTo>
                  <a:pt x="1166657" y="651857"/>
                </a:lnTo>
                <a:lnTo>
                  <a:pt x="1175855" y="633726"/>
                </a:lnTo>
                <a:lnTo>
                  <a:pt x="1154834" y="625843"/>
                </a:lnTo>
                <a:lnTo>
                  <a:pt x="1090193" y="644760"/>
                </a:lnTo>
                <a:cubicBezTo>
                  <a:pt x="1078073" y="639515"/>
                  <a:pt x="1063030" y="636471"/>
                  <a:pt x="1045063" y="635627"/>
                </a:cubicBezTo>
                <a:cubicBezTo>
                  <a:pt x="1027097" y="634783"/>
                  <a:pt x="1011922" y="635287"/>
                  <a:pt x="999539" y="637136"/>
                </a:cubicBezTo>
                <a:cubicBezTo>
                  <a:pt x="989379" y="641318"/>
                  <a:pt x="978759" y="643530"/>
                  <a:pt x="967679" y="643770"/>
                </a:cubicBezTo>
                <a:cubicBezTo>
                  <a:pt x="956599" y="644011"/>
                  <a:pt x="945322" y="644777"/>
                  <a:pt x="933848" y="646068"/>
                </a:cubicBezTo>
                <a:cubicBezTo>
                  <a:pt x="915455" y="637571"/>
                  <a:pt x="896273" y="631177"/>
                  <a:pt x="876303" y="626884"/>
                </a:cubicBezTo>
                <a:lnTo>
                  <a:pt x="809298" y="632926"/>
                </a:lnTo>
                <a:cubicBezTo>
                  <a:pt x="808625" y="631125"/>
                  <a:pt x="807344" y="628946"/>
                  <a:pt x="805455" y="626389"/>
                </a:cubicBezTo>
                <a:cubicBezTo>
                  <a:pt x="803567" y="623833"/>
                  <a:pt x="801169" y="623033"/>
                  <a:pt x="798262" y="623991"/>
                </a:cubicBezTo>
                <a:cubicBezTo>
                  <a:pt x="796833" y="625004"/>
                  <a:pt x="795618" y="627446"/>
                  <a:pt x="794616" y="631316"/>
                </a:cubicBezTo>
                <a:cubicBezTo>
                  <a:pt x="793614" y="635186"/>
                  <a:pt x="792727" y="638350"/>
                  <a:pt x="791955" y="640808"/>
                </a:cubicBezTo>
                <a:lnTo>
                  <a:pt x="760161" y="616895"/>
                </a:lnTo>
                <a:lnTo>
                  <a:pt x="750965" y="596662"/>
                </a:lnTo>
                <a:cubicBezTo>
                  <a:pt x="761958" y="592393"/>
                  <a:pt x="773082" y="589371"/>
                  <a:pt x="784337" y="587598"/>
                </a:cubicBezTo>
                <a:cubicBezTo>
                  <a:pt x="795592" y="585825"/>
                  <a:pt x="810395" y="579387"/>
                  <a:pt x="828745" y="568286"/>
                </a:cubicBezTo>
                <a:cubicBezTo>
                  <a:pt x="817523" y="565976"/>
                  <a:pt x="806464" y="564026"/>
                  <a:pt x="795571" y="562439"/>
                </a:cubicBezTo>
                <a:cubicBezTo>
                  <a:pt x="784677" y="560851"/>
                  <a:pt x="773488" y="562449"/>
                  <a:pt x="762002" y="567233"/>
                </a:cubicBezTo>
                <a:cubicBezTo>
                  <a:pt x="744573" y="558298"/>
                  <a:pt x="726355" y="551466"/>
                  <a:pt x="707348" y="546735"/>
                </a:cubicBezTo>
                <a:cubicBezTo>
                  <a:pt x="698595" y="531314"/>
                  <a:pt x="690022" y="527799"/>
                  <a:pt x="681630" y="536191"/>
                </a:cubicBezTo>
                <a:cubicBezTo>
                  <a:pt x="673238" y="544583"/>
                  <a:pt x="666307" y="544681"/>
                  <a:pt x="660839" y="536486"/>
                </a:cubicBezTo>
                <a:lnTo>
                  <a:pt x="655584" y="524924"/>
                </a:lnTo>
                <a:cubicBezTo>
                  <a:pt x="647236" y="528137"/>
                  <a:pt x="640217" y="529002"/>
                  <a:pt x="634530" y="527518"/>
                </a:cubicBezTo>
                <a:cubicBezTo>
                  <a:pt x="628842" y="526035"/>
                  <a:pt x="622547" y="526571"/>
                  <a:pt x="615644" y="529127"/>
                </a:cubicBezTo>
                <a:lnTo>
                  <a:pt x="589105" y="516776"/>
                </a:lnTo>
                <a:lnTo>
                  <a:pt x="606973" y="494705"/>
                </a:lnTo>
                <a:cubicBezTo>
                  <a:pt x="604346" y="488924"/>
                  <a:pt x="605923" y="484719"/>
                  <a:pt x="611703" y="482092"/>
                </a:cubicBezTo>
                <a:cubicBezTo>
                  <a:pt x="623468" y="477762"/>
                  <a:pt x="636201" y="476044"/>
                  <a:pt x="649903" y="476937"/>
                </a:cubicBezTo>
                <a:cubicBezTo>
                  <a:pt x="663605" y="477829"/>
                  <a:pt x="677061" y="475782"/>
                  <a:pt x="690271" y="470796"/>
                </a:cubicBezTo>
                <a:cubicBezTo>
                  <a:pt x="690539" y="470747"/>
                  <a:pt x="691447" y="470188"/>
                  <a:pt x="692997" y="469121"/>
                </a:cubicBezTo>
                <a:cubicBezTo>
                  <a:pt x="694546" y="468053"/>
                  <a:pt x="695126" y="466772"/>
                  <a:pt x="694738" y="465278"/>
                </a:cubicBezTo>
                <a:cubicBezTo>
                  <a:pt x="693364" y="464013"/>
                  <a:pt x="689477" y="463455"/>
                  <a:pt x="683078" y="463602"/>
                </a:cubicBezTo>
                <a:cubicBezTo>
                  <a:pt x="676678" y="463750"/>
                  <a:pt x="672069" y="463520"/>
                  <a:pt x="669250" y="462912"/>
                </a:cubicBezTo>
                <a:cubicBezTo>
                  <a:pt x="664826" y="460854"/>
                  <a:pt x="661060" y="460240"/>
                  <a:pt x="657951" y="461072"/>
                </a:cubicBezTo>
                <a:cubicBezTo>
                  <a:pt x="653599" y="463486"/>
                  <a:pt x="649624" y="465293"/>
                  <a:pt x="646028" y="466491"/>
                </a:cubicBezTo>
                <a:cubicBezTo>
                  <a:pt x="642431" y="467690"/>
                  <a:pt x="639311" y="465621"/>
                  <a:pt x="636667" y="460283"/>
                </a:cubicBezTo>
                <a:lnTo>
                  <a:pt x="625632" y="451349"/>
                </a:lnTo>
                <a:lnTo>
                  <a:pt x="609604" y="423758"/>
                </a:lnTo>
                <a:lnTo>
                  <a:pt x="582539" y="425597"/>
                </a:lnTo>
                <a:cubicBezTo>
                  <a:pt x="578915" y="421940"/>
                  <a:pt x="574470" y="418874"/>
                  <a:pt x="569204" y="416399"/>
                </a:cubicBezTo>
                <a:cubicBezTo>
                  <a:pt x="563937" y="413925"/>
                  <a:pt x="559098" y="411910"/>
                  <a:pt x="554686" y="410355"/>
                </a:cubicBezTo>
                <a:cubicBezTo>
                  <a:pt x="553323" y="407197"/>
                  <a:pt x="551057" y="404448"/>
                  <a:pt x="547888" y="402111"/>
                </a:cubicBezTo>
                <a:cubicBezTo>
                  <a:pt x="544718" y="399773"/>
                  <a:pt x="540941" y="399455"/>
                  <a:pt x="536555" y="401158"/>
                </a:cubicBezTo>
                <a:lnTo>
                  <a:pt x="526307" y="409303"/>
                </a:lnTo>
                <a:lnTo>
                  <a:pt x="514484" y="383289"/>
                </a:lnTo>
                <a:cubicBezTo>
                  <a:pt x="520604" y="381888"/>
                  <a:pt x="530173" y="380881"/>
                  <a:pt x="543191" y="380268"/>
                </a:cubicBezTo>
                <a:cubicBezTo>
                  <a:pt x="556209" y="379656"/>
                  <a:pt x="561968" y="376021"/>
                  <a:pt x="560468" y="369364"/>
                </a:cubicBezTo>
                <a:cubicBezTo>
                  <a:pt x="558947" y="366495"/>
                  <a:pt x="556604" y="364218"/>
                  <a:pt x="553439" y="362532"/>
                </a:cubicBezTo>
                <a:cubicBezTo>
                  <a:pt x="550276" y="360846"/>
                  <a:pt x="547538" y="359619"/>
                  <a:pt x="545228" y="358853"/>
                </a:cubicBezTo>
                <a:lnTo>
                  <a:pt x="507915" y="368837"/>
                </a:lnTo>
                <a:lnTo>
                  <a:pt x="481114" y="363581"/>
                </a:lnTo>
                <a:cubicBezTo>
                  <a:pt x="472563" y="367467"/>
                  <a:pt x="464439" y="369416"/>
                  <a:pt x="456742" y="369426"/>
                </a:cubicBezTo>
                <a:cubicBezTo>
                  <a:pt x="449045" y="369437"/>
                  <a:pt x="441053" y="367838"/>
                  <a:pt x="432765" y="364630"/>
                </a:cubicBezTo>
                <a:lnTo>
                  <a:pt x="409641" y="375140"/>
                </a:lnTo>
                <a:cubicBezTo>
                  <a:pt x="396766" y="371110"/>
                  <a:pt x="384416" y="372073"/>
                  <a:pt x="372591" y="378029"/>
                </a:cubicBezTo>
                <a:cubicBezTo>
                  <a:pt x="371869" y="372763"/>
                  <a:pt x="369241" y="368580"/>
                  <a:pt x="364709" y="365482"/>
                </a:cubicBezTo>
                <a:cubicBezTo>
                  <a:pt x="360176" y="362383"/>
                  <a:pt x="354921" y="362011"/>
                  <a:pt x="348943" y="364365"/>
                </a:cubicBezTo>
                <a:lnTo>
                  <a:pt x="315046" y="358845"/>
                </a:lnTo>
                <a:lnTo>
                  <a:pt x="313208" y="331780"/>
                </a:lnTo>
                <a:cubicBezTo>
                  <a:pt x="324326" y="331304"/>
                  <a:pt x="336315" y="328907"/>
                  <a:pt x="349174" y="324588"/>
                </a:cubicBezTo>
                <a:cubicBezTo>
                  <a:pt x="362033" y="320270"/>
                  <a:pt x="372905" y="319252"/>
                  <a:pt x="381790" y="321535"/>
                </a:cubicBezTo>
                <a:cubicBezTo>
                  <a:pt x="390724" y="316893"/>
                  <a:pt x="397293" y="318557"/>
                  <a:pt x="401497" y="326528"/>
                </a:cubicBezTo>
                <a:cubicBezTo>
                  <a:pt x="403922" y="332982"/>
                  <a:pt x="407546" y="340636"/>
                  <a:pt x="412368" y="349487"/>
                </a:cubicBezTo>
                <a:cubicBezTo>
                  <a:pt x="417191" y="358340"/>
                  <a:pt x="420486" y="355679"/>
                  <a:pt x="422255" y="341506"/>
                </a:cubicBezTo>
                <a:lnTo>
                  <a:pt x="456415" y="339931"/>
                </a:lnTo>
                <a:lnTo>
                  <a:pt x="451160" y="328369"/>
                </a:lnTo>
                <a:lnTo>
                  <a:pt x="470867" y="333362"/>
                </a:lnTo>
                <a:lnTo>
                  <a:pt x="499771" y="320225"/>
                </a:lnTo>
                <a:lnTo>
                  <a:pt x="523419" y="333890"/>
                </a:lnTo>
                <a:lnTo>
                  <a:pt x="549434" y="322066"/>
                </a:lnTo>
                <a:cubicBezTo>
                  <a:pt x="560995" y="323205"/>
                  <a:pt x="571769" y="326446"/>
                  <a:pt x="581754" y="331789"/>
                </a:cubicBezTo>
                <a:lnTo>
                  <a:pt x="608818" y="329951"/>
                </a:lnTo>
                <a:cubicBezTo>
                  <a:pt x="607001" y="319878"/>
                  <a:pt x="615563" y="312499"/>
                  <a:pt x="634505" y="307814"/>
                </a:cubicBezTo>
                <a:cubicBezTo>
                  <a:pt x="653446" y="303129"/>
                  <a:pt x="666080" y="300874"/>
                  <a:pt x="672409" y="301049"/>
                </a:cubicBezTo>
                <a:cubicBezTo>
                  <a:pt x="676197" y="305866"/>
                  <a:pt x="683532" y="306020"/>
                  <a:pt x="694415" y="301510"/>
                </a:cubicBezTo>
                <a:cubicBezTo>
                  <a:pt x="705298" y="296999"/>
                  <a:pt x="712765" y="293605"/>
                  <a:pt x="716816" y="291328"/>
                </a:cubicBezTo>
                <a:cubicBezTo>
                  <a:pt x="720446" y="294837"/>
                  <a:pt x="724945" y="296425"/>
                  <a:pt x="730316" y="296091"/>
                </a:cubicBezTo>
                <a:cubicBezTo>
                  <a:pt x="735686" y="295757"/>
                  <a:pt x="740645" y="294521"/>
                  <a:pt x="745195" y="292380"/>
                </a:cubicBezTo>
                <a:cubicBezTo>
                  <a:pt x="750395" y="289435"/>
                  <a:pt x="753855" y="285538"/>
                  <a:pt x="755574" y="280688"/>
                </a:cubicBezTo>
                <a:cubicBezTo>
                  <a:pt x="757293" y="275837"/>
                  <a:pt x="760753" y="271940"/>
                  <a:pt x="765954" y="268995"/>
                </a:cubicBezTo>
                <a:cubicBezTo>
                  <a:pt x="758723" y="258840"/>
                  <a:pt x="747697" y="257602"/>
                  <a:pt x="732878" y="265282"/>
                </a:cubicBezTo>
                <a:cubicBezTo>
                  <a:pt x="718059" y="272962"/>
                  <a:pt x="707363" y="272447"/>
                  <a:pt x="700788" y="263737"/>
                </a:cubicBezTo>
                <a:cubicBezTo>
                  <a:pt x="691800" y="267460"/>
                  <a:pt x="682121" y="268226"/>
                  <a:pt x="671753" y="266036"/>
                </a:cubicBezTo>
                <a:cubicBezTo>
                  <a:pt x="661384" y="263846"/>
                  <a:pt x="652232" y="260013"/>
                  <a:pt x="644294" y="254539"/>
                </a:cubicBezTo>
                <a:lnTo>
                  <a:pt x="606719" y="271617"/>
                </a:lnTo>
                <a:cubicBezTo>
                  <a:pt x="582972" y="251821"/>
                  <a:pt x="562279" y="243062"/>
                  <a:pt x="544641" y="245339"/>
                </a:cubicBezTo>
                <a:cubicBezTo>
                  <a:pt x="527002" y="247615"/>
                  <a:pt x="501974" y="250417"/>
                  <a:pt x="469555" y="253744"/>
                </a:cubicBezTo>
                <a:cubicBezTo>
                  <a:pt x="464279" y="244372"/>
                  <a:pt x="456965" y="237234"/>
                  <a:pt x="447615" y="232328"/>
                </a:cubicBezTo>
                <a:cubicBezTo>
                  <a:pt x="438266" y="227423"/>
                  <a:pt x="430952" y="220285"/>
                  <a:pt x="425675" y="210912"/>
                </a:cubicBezTo>
                <a:lnTo>
                  <a:pt x="393880" y="225363"/>
                </a:lnTo>
                <a:lnTo>
                  <a:pt x="389939" y="216692"/>
                </a:lnTo>
                <a:cubicBezTo>
                  <a:pt x="387421" y="211152"/>
                  <a:pt x="387334" y="207123"/>
                  <a:pt x="389677" y="204605"/>
                </a:cubicBezTo>
                <a:cubicBezTo>
                  <a:pt x="392020" y="202087"/>
                  <a:pt x="396137" y="199634"/>
                  <a:pt x="402027" y="197248"/>
                </a:cubicBezTo>
                <a:lnTo>
                  <a:pt x="429092" y="195409"/>
                </a:lnTo>
                <a:cubicBezTo>
                  <a:pt x="431117" y="194271"/>
                  <a:pt x="434358" y="191490"/>
                  <a:pt x="438815" y="187067"/>
                </a:cubicBezTo>
                <a:cubicBezTo>
                  <a:pt x="443271" y="182644"/>
                  <a:pt x="445460" y="179469"/>
                  <a:pt x="445384" y="177542"/>
                </a:cubicBezTo>
                <a:lnTo>
                  <a:pt x="436712" y="181483"/>
                </a:lnTo>
                <a:cubicBezTo>
                  <a:pt x="429005" y="176994"/>
                  <a:pt x="418998" y="172242"/>
                  <a:pt x="406692" y="167227"/>
                </a:cubicBezTo>
                <a:cubicBezTo>
                  <a:pt x="394386" y="162212"/>
                  <a:pt x="384248" y="161007"/>
                  <a:pt x="376277" y="163613"/>
                </a:cubicBezTo>
                <a:cubicBezTo>
                  <a:pt x="371202" y="160761"/>
                  <a:pt x="365257" y="159830"/>
                  <a:pt x="358442" y="160821"/>
                </a:cubicBezTo>
                <a:cubicBezTo>
                  <a:pt x="351626" y="161811"/>
                  <a:pt x="345222" y="163705"/>
                  <a:pt x="339227" y="166502"/>
                </a:cubicBezTo>
                <a:lnTo>
                  <a:pt x="318469" y="151524"/>
                </a:lnTo>
                <a:cubicBezTo>
                  <a:pt x="313860" y="153692"/>
                  <a:pt x="308298" y="155202"/>
                  <a:pt x="301784" y="156056"/>
                </a:cubicBezTo>
                <a:cubicBezTo>
                  <a:pt x="295269" y="156910"/>
                  <a:pt x="289445" y="155924"/>
                  <a:pt x="284310" y="153099"/>
                </a:cubicBezTo>
                <a:lnTo>
                  <a:pt x="261186" y="163609"/>
                </a:lnTo>
                <a:lnTo>
                  <a:pt x="247260" y="155988"/>
                </a:lnTo>
                <a:cubicBezTo>
                  <a:pt x="238331" y="159683"/>
                  <a:pt x="228532" y="160504"/>
                  <a:pt x="217863" y="158451"/>
                </a:cubicBezTo>
                <a:cubicBezTo>
                  <a:pt x="207194" y="156398"/>
                  <a:pt x="197198" y="152949"/>
                  <a:pt x="187875" y="148104"/>
                </a:cubicBezTo>
                <a:cubicBezTo>
                  <a:pt x="175980" y="146390"/>
                  <a:pt x="162327" y="144167"/>
                  <a:pt x="146917" y="141434"/>
                </a:cubicBezTo>
                <a:cubicBezTo>
                  <a:pt x="131507" y="138702"/>
                  <a:pt x="117920" y="134706"/>
                  <a:pt x="106156" y="129444"/>
                </a:cubicBezTo>
                <a:cubicBezTo>
                  <a:pt x="101722" y="131678"/>
                  <a:pt x="96860" y="133451"/>
                  <a:pt x="91572" y="134765"/>
                </a:cubicBezTo>
                <a:cubicBezTo>
                  <a:pt x="86284" y="136079"/>
                  <a:pt x="81160" y="135356"/>
                  <a:pt x="76201" y="132597"/>
                </a:cubicBezTo>
                <a:cubicBezTo>
                  <a:pt x="67179" y="136406"/>
                  <a:pt x="57172" y="138048"/>
                  <a:pt x="46180" y="137522"/>
                </a:cubicBezTo>
                <a:cubicBezTo>
                  <a:pt x="35187" y="136997"/>
                  <a:pt x="25312" y="135091"/>
                  <a:pt x="16553" y="131806"/>
                </a:cubicBezTo>
                <a:cubicBezTo>
                  <a:pt x="13542" y="133175"/>
                  <a:pt x="10564" y="133656"/>
                  <a:pt x="7619" y="133251"/>
                </a:cubicBezTo>
                <a:cubicBezTo>
                  <a:pt x="4674" y="132846"/>
                  <a:pt x="2484" y="131226"/>
                  <a:pt x="1050" y="128390"/>
                </a:cubicBezTo>
                <a:lnTo>
                  <a:pt x="0" y="118405"/>
                </a:lnTo>
                <a:lnTo>
                  <a:pt x="32845" y="113939"/>
                </a:lnTo>
                <a:cubicBezTo>
                  <a:pt x="37230" y="115433"/>
                  <a:pt x="42190" y="115795"/>
                  <a:pt x="47724" y="115023"/>
                </a:cubicBezTo>
                <a:cubicBezTo>
                  <a:pt x="53259" y="114252"/>
                  <a:pt x="58284" y="112839"/>
                  <a:pt x="62800" y="110787"/>
                </a:cubicBezTo>
                <a:lnTo>
                  <a:pt x="94070" y="110525"/>
                </a:lnTo>
                <a:cubicBezTo>
                  <a:pt x="100299" y="106967"/>
                  <a:pt x="107416" y="103442"/>
                  <a:pt x="115419" y="99949"/>
                </a:cubicBezTo>
                <a:cubicBezTo>
                  <a:pt x="123423" y="96457"/>
                  <a:pt x="129620" y="98581"/>
                  <a:pt x="134010" y="106322"/>
                </a:cubicBezTo>
                <a:cubicBezTo>
                  <a:pt x="162630" y="94477"/>
                  <a:pt x="199592" y="87559"/>
                  <a:pt x="244897" y="85567"/>
                </a:cubicBezTo>
                <a:cubicBezTo>
                  <a:pt x="290203" y="83576"/>
                  <a:pt x="328216" y="86643"/>
                  <a:pt x="358937" y="94768"/>
                </a:cubicBezTo>
                <a:cubicBezTo>
                  <a:pt x="368977" y="90641"/>
                  <a:pt x="378787" y="87926"/>
                  <a:pt x="388367" y="86623"/>
                </a:cubicBezTo>
                <a:cubicBezTo>
                  <a:pt x="397947" y="85321"/>
                  <a:pt x="407757" y="82606"/>
                  <a:pt x="417797" y="78479"/>
                </a:cubicBezTo>
                <a:cubicBezTo>
                  <a:pt x="419921" y="82672"/>
                  <a:pt x="423096" y="84862"/>
                  <a:pt x="427322" y="85048"/>
                </a:cubicBezTo>
                <a:cubicBezTo>
                  <a:pt x="431548" y="85234"/>
                  <a:pt x="435906" y="84271"/>
                  <a:pt x="440394" y="82158"/>
                </a:cubicBezTo>
                <a:cubicBezTo>
                  <a:pt x="452356" y="77303"/>
                  <a:pt x="460096" y="76110"/>
                  <a:pt x="463616" y="78579"/>
                </a:cubicBezTo>
                <a:cubicBezTo>
                  <a:pt x="467137" y="81048"/>
                  <a:pt x="472709" y="80840"/>
                  <a:pt x="480335" y="77955"/>
                </a:cubicBezTo>
                <a:lnTo>
                  <a:pt x="515808" y="79270"/>
                </a:lnTo>
                <a:cubicBezTo>
                  <a:pt x="519317" y="82834"/>
                  <a:pt x="523335" y="84641"/>
                  <a:pt x="527862" y="84690"/>
                </a:cubicBezTo>
                <a:cubicBezTo>
                  <a:pt x="532390" y="84740"/>
                  <a:pt x="536867" y="83721"/>
                  <a:pt x="541296" y="81636"/>
                </a:cubicBezTo>
                <a:lnTo>
                  <a:pt x="554435" y="72177"/>
                </a:lnTo>
                <a:lnTo>
                  <a:pt x="655862" y="57465"/>
                </a:lnTo>
                <a:lnTo>
                  <a:pt x="669789" y="65086"/>
                </a:lnTo>
                <a:lnTo>
                  <a:pt x="688182" y="67189"/>
                </a:lnTo>
                <a:cubicBezTo>
                  <a:pt x="692819" y="65081"/>
                  <a:pt x="698326" y="63450"/>
                  <a:pt x="704704" y="62295"/>
                </a:cubicBezTo>
                <a:cubicBezTo>
                  <a:pt x="711081" y="61141"/>
                  <a:pt x="716523" y="61283"/>
                  <a:pt x="721028" y="62723"/>
                </a:cubicBezTo>
                <a:cubicBezTo>
                  <a:pt x="725501" y="58656"/>
                  <a:pt x="732256" y="55295"/>
                  <a:pt x="741295" y="52640"/>
                </a:cubicBezTo>
                <a:cubicBezTo>
                  <a:pt x="750332" y="49985"/>
                  <a:pt x="756890" y="51945"/>
                  <a:pt x="760969" y="58520"/>
                </a:cubicBezTo>
                <a:cubicBezTo>
                  <a:pt x="769383" y="55931"/>
                  <a:pt x="784743" y="55198"/>
                  <a:pt x="807051" y="56321"/>
                </a:cubicBezTo>
                <a:cubicBezTo>
                  <a:pt x="829359" y="57444"/>
                  <a:pt x="842814" y="60192"/>
                  <a:pt x="847418" y="64567"/>
                </a:cubicBezTo>
                <a:lnTo>
                  <a:pt x="871592" y="64042"/>
                </a:lnTo>
                <a:cubicBezTo>
                  <a:pt x="890041" y="56674"/>
                  <a:pt x="907471" y="52821"/>
                  <a:pt x="923883" y="52482"/>
                </a:cubicBezTo>
                <a:cubicBezTo>
                  <a:pt x="940295" y="52143"/>
                  <a:pt x="957725" y="48290"/>
                  <a:pt x="976173" y="40922"/>
                </a:cubicBezTo>
                <a:lnTo>
                  <a:pt x="991676" y="44339"/>
                </a:lnTo>
                <a:cubicBezTo>
                  <a:pt x="1002997" y="40792"/>
                  <a:pt x="1017931" y="40398"/>
                  <a:pt x="1036478" y="43158"/>
                </a:cubicBezTo>
                <a:cubicBezTo>
                  <a:pt x="1055025" y="45917"/>
                  <a:pt x="1069958" y="45524"/>
                  <a:pt x="1081279" y="41977"/>
                </a:cubicBezTo>
                <a:cubicBezTo>
                  <a:pt x="1090585" y="48064"/>
                  <a:pt x="1101008" y="47977"/>
                  <a:pt x="1112548" y="41715"/>
                </a:cubicBezTo>
                <a:cubicBezTo>
                  <a:pt x="1124088" y="35453"/>
                  <a:pt x="1134511" y="35366"/>
                  <a:pt x="1143817" y="41453"/>
                </a:cubicBezTo>
                <a:cubicBezTo>
                  <a:pt x="1153764" y="39040"/>
                  <a:pt x="1179986" y="35986"/>
                  <a:pt x="1222483" y="32292"/>
                </a:cubicBezTo>
                <a:cubicBezTo>
                  <a:pt x="1264980" y="28598"/>
                  <a:pt x="1290085" y="26924"/>
                  <a:pt x="1297798" y="27269"/>
                </a:cubicBezTo>
                <a:cubicBezTo>
                  <a:pt x="1301909" y="23366"/>
                  <a:pt x="1307220" y="20662"/>
                  <a:pt x="1313728" y="19157"/>
                </a:cubicBezTo>
                <a:cubicBezTo>
                  <a:pt x="1320237" y="17652"/>
                  <a:pt x="1325350" y="20269"/>
                  <a:pt x="1329067" y="27007"/>
                </a:cubicBezTo>
                <a:cubicBezTo>
                  <a:pt x="1353274" y="26395"/>
                  <a:pt x="1379091" y="27885"/>
                  <a:pt x="1406517" y="31477"/>
                </a:cubicBezTo>
                <a:cubicBezTo>
                  <a:pt x="1433943" y="35069"/>
                  <a:pt x="1458840" y="32618"/>
                  <a:pt x="1481208" y="24122"/>
                </a:cubicBezTo>
                <a:cubicBezTo>
                  <a:pt x="1483387" y="25239"/>
                  <a:pt x="1485992" y="26816"/>
                  <a:pt x="1489025" y="28852"/>
                </a:cubicBezTo>
                <a:cubicBezTo>
                  <a:pt x="1492058" y="30889"/>
                  <a:pt x="1495058" y="31414"/>
                  <a:pt x="1498025" y="30429"/>
                </a:cubicBezTo>
                <a:cubicBezTo>
                  <a:pt x="1499246" y="29438"/>
                  <a:pt x="1499432" y="27610"/>
                  <a:pt x="1498583" y="24944"/>
                </a:cubicBezTo>
                <a:cubicBezTo>
                  <a:pt x="1497735" y="22278"/>
                  <a:pt x="1497198" y="20778"/>
                  <a:pt x="1496974" y="20444"/>
                </a:cubicBezTo>
                <a:lnTo>
                  <a:pt x="1526930" y="17292"/>
                </a:lnTo>
                <a:lnTo>
                  <a:pt x="1537965" y="26226"/>
                </a:lnTo>
                <a:cubicBezTo>
                  <a:pt x="1548602" y="28367"/>
                  <a:pt x="1561619" y="28554"/>
                  <a:pt x="1577019" y="26786"/>
                </a:cubicBezTo>
                <a:cubicBezTo>
                  <a:pt x="1592418" y="25018"/>
                  <a:pt x="1605501" y="23431"/>
                  <a:pt x="1616269" y="22025"/>
                </a:cubicBezTo>
                <a:cubicBezTo>
                  <a:pt x="1621579" y="17722"/>
                  <a:pt x="1626988" y="15554"/>
                  <a:pt x="1632495" y="15522"/>
                </a:cubicBezTo>
                <a:cubicBezTo>
                  <a:pt x="1638002" y="15489"/>
                  <a:pt x="1642491" y="18971"/>
                  <a:pt x="1645962" y="25967"/>
                </a:cubicBezTo>
                <a:lnTo>
                  <a:pt x="1670136" y="25443"/>
                </a:lnTo>
                <a:cubicBezTo>
                  <a:pt x="1676426" y="26652"/>
                  <a:pt x="1689006" y="25876"/>
                  <a:pt x="1707876" y="23112"/>
                </a:cubicBezTo>
                <a:cubicBezTo>
                  <a:pt x="1726745" y="20348"/>
                  <a:pt x="1739391" y="17797"/>
                  <a:pt x="1745813" y="15460"/>
                </a:cubicBezTo>
                <a:cubicBezTo>
                  <a:pt x="1755469" y="12088"/>
                  <a:pt x="1763746" y="12395"/>
                  <a:pt x="1770644" y="16380"/>
                </a:cubicBezTo>
                <a:cubicBezTo>
                  <a:pt x="1777541" y="20366"/>
                  <a:pt x="1785818" y="20673"/>
                  <a:pt x="1795475" y="17301"/>
                </a:cubicBezTo>
                <a:lnTo>
                  <a:pt x="1846451" y="22032"/>
                </a:lnTo>
                <a:cubicBezTo>
                  <a:pt x="1852955" y="20675"/>
                  <a:pt x="1869575" y="19515"/>
                  <a:pt x="1896311" y="18553"/>
                </a:cubicBezTo>
                <a:cubicBezTo>
                  <a:pt x="1923047" y="17590"/>
                  <a:pt x="1938222" y="17087"/>
                  <a:pt x="1941835" y="17043"/>
                </a:cubicBezTo>
                <a:cubicBezTo>
                  <a:pt x="1947824" y="13595"/>
                  <a:pt x="1953977" y="10507"/>
                  <a:pt x="1960295" y="7781"/>
                </a:cubicBezTo>
                <a:cubicBezTo>
                  <a:pt x="1966612" y="5055"/>
                  <a:pt x="1971845" y="7617"/>
                  <a:pt x="1975994" y="15468"/>
                </a:cubicBezTo>
                <a:cubicBezTo>
                  <a:pt x="2000613" y="14959"/>
                  <a:pt x="2028433" y="16701"/>
                  <a:pt x="2059455" y="20693"/>
                </a:cubicBezTo>
                <a:cubicBezTo>
                  <a:pt x="2090478" y="24685"/>
                  <a:pt x="2118101" y="22157"/>
                  <a:pt x="2142325" y="13109"/>
                </a:cubicBezTo>
                <a:cubicBezTo>
                  <a:pt x="2144684" y="14143"/>
                  <a:pt x="2147651" y="15556"/>
                  <a:pt x="2151226" y="17346"/>
                </a:cubicBezTo>
                <a:cubicBezTo>
                  <a:pt x="2154800" y="19136"/>
                  <a:pt x="2157439" y="19826"/>
                  <a:pt x="2159142" y="19415"/>
                </a:cubicBezTo>
                <a:cubicBezTo>
                  <a:pt x="2161830" y="17976"/>
                  <a:pt x="2163023" y="16126"/>
                  <a:pt x="2162722" y="13865"/>
                </a:cubicBezTo>
                <a:cubicBezTo>
                  <a:pt x="2162421" y="11604"/>
                  <a:pt x="2161841" y="9688"/>
                  <a:pt x="2160981" y="8117"/>
                </a:cubicBezTo>
                <a:lnTo>
                  <a:pt x="2190937" y="4964"/>
                </a:lnTo>
                <a:cubicBezTo>
                  <a:pt x="2201359" y="11271"/>
                  <a:pt x="2212571" y="15476"/>
                  <a:pt x="2224570" y="17578"/>
                </a:cubicBezTo>
                <a:lnTo>
                  <a:pt x="2290262" y="8646"/>
                </a:lnTo>
                <a:cubicBezTo>
                  <a:pt x="2295627" y="4464"/>
                  <a:pt x="2301254" y="2778"/>
                  <a:pt x="2307144" y="3589"/>
                </a:cubicBezTo>
                <a:cubicBezTo>
                  <a:pt x="2313035" y="4399"/>
                  <a:pt x="2317742" y="8363"/>
                  <a:pt x="2321268" y="15479"/>
                </a:cubicBezTo>
                <a:cubicBezTo>
                  <a:pt x="2326731" y="13432"/>
                  <a:pt x="2331242" y="13126"/>
                  <a:pt x="2334800" y="14560"/>
                </a:cubicBezTo>
                <a:cubicBezTo>
                  <a:pt x="2338358" y="15995"/>
                  <a:pt x="2342869" y="15688"/>
                  <a:pt x="2348332" y="13641"/>
                </a:cubicBezTo>
                <a:cubicBezTo>
                  <a:pt x="2353259" y="14090"/>
                  <a:pt x="2366857" y="12996"/>
                  <a:pt x="2389127" y="10358"/>
                </a:cubicBezTo>
                <a:cubicBezTo>
                  <a:pt x="2411396" y="7720"/>
                  <a:pt x="2425388" y="5574"/>
                  <a:pt x="2431104" y="3922"/>
                </a:cubicBezTo>
                <a:cubicBezTo>
                  <a:pt x="2440881" y="495"/>
                  <a:pt x="2449640" y="583"/>
                  <a:pt x="2457380" y="4185"/>
                </a:cubicBezTo>
                <a:cubicBezTo>
                  <a:pt x="2465121" y="7787"/>
                  <a:pt x="2473880" y="7875"/>
                  <a:pt x="2483657" y="4449"/>
                </a:cubicBezTo>
                <a:lnTo>
                  <a:pt x="2512035" y="5501"/>
                </a:lnTo>
                <a:cubicBezTo>
                  <a:pt x="2519108" y="3158"/>
                  <a:pt x="2525721" y="3640"/>
                  <a:pt x="2531874" y="6947"/>
                </a:cubicBezTo>
                <a:cubicBezTo>
                  <a:pt x="2538027" y="10253"/>
                  <a:pt x="2544640" y="10735"/>
                  <a:pt x="2551713" y="8393"/>
                </a:cubicBezTo>
                <a:cubicBezTo>
                  <a:pt x="2556136" y="16845"/>
                  <a:pt x="2563580" y="20436"/>
                  <a:pt x="2574047" y="19167"/>
                </a:cubicBezTo>
                <a:cubicBezTo>
                  <a:pt x="2575399" y="18625"/>
                  <a:pt x="2576308" y="18066"/>
                  <a:pt x="2576773" y="17492"/>
                </a:cubicBezTo>
                <a:cubicBezTo>
                  <a:pt x="2577239" y="16917"/>
                  <a:pt x="2577819" y="15636"/>
                  <a:pt x="2578515" y="13649"/>
                </a:cubicBezTo>
                <a:lnTo>
                  <a:pt x="2589813" y="15488"/>
                </a:lnTo>
                <a:cubicBezTo>
                  <a:pt x="2593213" y="15615"/>
                  <a:pt x="2596005" y="15363"/>
                  <a:pt x="2598189" y="14733"/>
                </a:cubicBezTo>
                <a:cubicBezTo>
                  <a:pt x="2600373" y="14104"/>
                  <a:pt x="2602837" y="13130"/>
                  <a:pt x="2605579" y="11810"/>
                </a:cubicBezTo>
                <a:cubicBezTo>
                  <a:pt x="2628270" y="15375"/>
                  <a:pt x="2651470" y="17182"/>
                  <a:pt x="2675179" y="17232"/>
                </a:cubicBezTo>
                <a:cubicBezTo>
                  <a:pt x="2698888" y="17282"/>
                  <a:pt x="2722548" y="16265"/>
                  <a:pt x="2746159" y="14180"/>
                </a:cubicBezTo>
                <a:cubicBezTo>
                  <a:pt x="2751211" y="12828"/>
                  <a:pt x="2762193" y="12051"/>
                  <a:pt x="2779103" y="11849"/>
                </a:cubicBezTo>
                <a:cubicBezTo>
                  <a:pt x="2796013" y="11647"/>
                  <a:pt x="2805877" y="12250"/>
                  <a:pt x="2808697" y="13657"/>
                </a:cubicBezTo>
                <a:cubicBezTo>
                  <a:pt x="2818769" y="9442"/>
                  <a:pt x="2828842" y="7625"/>
                  <a:pt x="2838915" y="8205"/>
                </a:cubicBezTo>
                <a:cubicBezTo>
                  <a:pt x="2848987" y="8786"/>
                  <a:pt x="2859323" y="9465"/>
                  <a:pt x="2869921" y="10243"/>
                </a:cubicBezTo>
                <a:lnTo>
                  <a:pt x="2883847" y="17863"/>
                </a:lnTo>
                <a:cubicBezTo>
                  <a:pt x="2885347" y="17327"/>
                  <a:pt x="2887011" y="17152"/>
                  <a:pt x="2888840" y="17338"/>
                </a:cubicBezTo>
                <a:cubicBezTo>
                  <a:pt x="2890668" y="17524"/>
                  <a:pt x="2892332" y="17349"/>
                  <a:pt x="2893832" y="16813"/>
                </a:cubicBezTo>
                <a:cubicBezTo>
                  <a:pt x="2898677" y="16282"/>
                  <a:pt x="2902914" y="15373"/>
                  <a:pt x="2906543" y="14087"/>
                </a:cubicBezTo>
                <a:cubicBezTo>
                  <a:pt x="2910173" y="12801"/>
                  <a:pt x="2914082" y="11169"/>
                  <a:pt x="2918269" y="9193"/>
                </a:cubicBezTo>
                <a:cubicBezTo>
                  <a:pt x="2920284" y="12346"/>
                  <a:pt x="2923087" y="13398"/>
                  <a:pt x="2926678" y="12347"/>
                </a:cubicBezTo>
                <a:cubicBezTo>
                  <a:pt x="2928298" y="11756"/>
                  <a:pt x="2930444" y="11362"/>
                  <a:pt x="2933116" y="11165"/>
                </a:cubicBezTo>
                <a:cubicBezTo>
                  <a:pt x="2935787" y="10967"/>
                  <a:pt x="2937933" y="10573"/>
                  <a:pt x="2939553" y="9982"/>
                </a:cubicBezTo>
                <a:lnTo>
                  <a:pt x="2940867" y="12873"/>
                </a:lnTo>
                <a:cubicBezTo>
                  <a:pt x="2943977" y="12041"/>
                  <a:pt x="2947743" y="12654"/>
                  <a:pt x="2952166" y="14712"/>
                </a:cubicBezTo>
                <a:lnTo>
                  <a:pt x="2982121" y="11560"/>
                </a:lnTo>
                <a:cubicBezTo>
                  <a:pt x="2988773" y="10208"/>
                  <a:pt x="2995178" y="8314"/>
                  <a:pt x="3001336" y="5879"/>
                </a:cubicBezTo>
                <a:cubicBezTo>
                  <a:pt x="3007495" y="3443"/>
                  <a:pt x="3012126" y="1483"/>
                  <a:pt x="301523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/>
          </a:p>
        </p:txBody>
      </p:sp>
      <p:sp useBgFill="1">
        <p:nvSpPr>
          <p:cNvPr id="5" name="Freeform: Shape 4">
            <a:extLst>
              <a:ext uri="{FF2B5EF4-FFF2-40B4-BE49-F238E27FC236}">
                <a16:creationId xmlns:a16="http://schemas.microsoft.com/office/drawing/2014/main" id="{860DE1F6-CFBF-52BA-5EDF-3799B56EDD25}"/>
              </a:ext>
            </a:extLst>
          </p:cNvPr>
          <p:cNvSpPr/>
          <p:nvPr/>
        </p:nvSpPr>
        <p:spPr>
          <a:xfrm>
            <a:off x="5486400" y="1306975"/>
            <a:ext cx="6263636" cy="1042934"/>
          </a:xfrm>
          <a:custGeom>
            <a:avLst/>
            <a:gdLst/>
            <a:ahLst/>
            <a:cxnLst/>
            <a:rect l="l" t="t" r="r" b="b"/>
            <a:pathLst>
              <a:path w="4460696" h="754396">
                <a:moveTo>
                  <a:pt x="1912645" y="689457"/>
                </a:moveTo>
                <a:cubicBezTo>
                  <a:pt x="1909246" y="689331"/>
                  <a:pt x="1906454" y="689583"/>
                  <a:pt x="1904270" y="690213"/>
                </a:cubicBezTo>
                <a:cubicBezTo>
                  <a:pt x="1902085" y="690842"/>
                  <a:pt x="1899622" y="691816"/>
                  <a:pt x="1896880" y="693136"/>
                </a:cubicBezTo>
                <a:cubicBezTo>
                  <a:pt x="1901784" y="694975"/>
                  <a:pt x="1907478" y="694713"/>
                  <a:pt x="1913959" y="692348"/>
                </a:cubicBezTo>
                <a:close/>
                <a:moveTo>
                  <a:pt x="3191522" y="687136"/>
                </a:moveTo>
                <a:cubicBezTo>
                  <a:pt x="3194150" y="692917"/>
                  <a:pt x="3193887" y="700011"/>
                  <a:pt x="3190733" y="708420"/>
                </a:cubicBezTo>
                <a:lnTo>
                  <a:pt x="3223579" y="703954"/>
                </a:lnTo>
                <a:cubicBezTo>
                  <a:pt x="3225884" y="704868"/>
                  <a:pt x="3228632" y="705799"/>
                  <a:pt x="3231823" y="706746"/>
                </a:cubicBezTo>
                <a:cubicBezTo>
                  <a:pt x="3235015" y="707693"/>
                  <a:pt x="3237434" y="707901"/>
                  <a:pt x="3239082" y="707370"/>
                </a:cubicBezTo>
                <a:cubicBezTo>
                  <a:pt x="3241567" y="705805"/>
                  <a:pt x="3241786" y="703090"/>
                  <a:pt x="3239739" y="699225"/>
                </a:cubicBezTo>
                <a:cubicBezTo>
                  <a:pt x="3237692" y="695360"/>
                  <a:pt x="3235809" y="691856"/>
                  <a:pt x="3234090" y="688714"/>
                </a:cubicBezTo>
                <a:cubicBezTo>
                  <a:pt x="3227077" y="688632"/>
                  <a:pt x="3220147" y="688730"/>
                  <a:pt x="3213299" y="689009"/>
                </a:cubicBezTo>
                <a:cubicBezTo>
                  <a:pt x="3206450" y="689288"/>
                  <a:pt x="3199192" y="688663"/>
                  <a:pt x="3191522" y="687136"/>
                </a:cubicBezTo>
                <a:close/>
                <a:moveTo>
                  <a:pt x="2060582" y="684995"/>
                </a:moveTo>
                <a:lnTo>
                  <a:pt x="2064524" y="693667"/>
                </a:lnTo>
                <a:cubicBezTo>
                  <a:pt x="2072319" y="694193"/>
                  <a:pt x="2080902" y="692616"/>
                  <a:pt x="2090275" y="688938"/>
                </a:cubicBezTo>
                <a:close/>
                <a:moveTo>
                  <a:pt x="3156312" y="678726"/>
                </a:moveTo>
                <a:cubicBezTo>
                  <a:pt x="3155699" y="680894"/>
                  <a:pt x="3155283" y="682536"/>
                  <a:pt x="3155064" y="683653"/>
                </a:cubicBezTo>
                <a:lnTo>
                  <a:pt x="3154433" y="684295"/>
                </a:lnTo>
                <a:lnTo>
                  <a:pt x="3161961" y="684442"/>
                </a:lnTo>
                <a:cubicBezTo>
                  <a:pt x="3164808" y="684310"/>
                  <a:pt x="3167129" y="683982"/>
                  <a:pt x="3168925" y="683456"/>
                </a:cubicBezTo>
                <a:close/>
                <a:moveTo>
                  <a:pt x="3358379" y="670587"/>
                </a:moveTo>
                <a:cubicBezTo>
                  <a:pt x="3352860" y="672514"/>
                  <a:pt x="3349444" y="675229"/>
                  <a:pt x="3348130" y="678733"/>
                </a:cubicBezTo>
                <a:lnTo>
                  <a:pt x="3350758" y="684514"/>
                </a:lnTo>
                <a:cubicBezTo>
                  <a:pt x="3352335" y="686703"/>
                  <a:pt x="3354699" y="686791"/>
                  <a:pt x="3357852" y="684777"/>
                </a:cubicBezTo>
                <a:cubicBezTo>
                  <a:pt x="3360622" y="683518"/>
                  <a:pt x="3361980" y="682029"/>
                  <a:pt x="3361925" y="680310"/>
                </a:cubicBezTo>
                <a:cubicBezTo>
                  <a:pt x="3361871" y="678591"/>
                  <a:pt x="3361126" y="676314"/>
                  <a:pt x="3359692" y="673478"/>
                </a:cubicBezTo>
                <a:close/>
                <a:moveTo>
                  <a:pt x="3203502" y="666100"/>
                </a:moveTo>
                <a:lnTo>
                  <a:pt x="3209128" y="672159"/>
                </a:lnTo>
                <a:lnTo>
                  <a:pt x="3206501" y="666378"/>
                </a:lnTo>
                <a:close/>
                <a:moveTo>
                  <a:pt x="2528830" y="663990"/>
                </a:moveTo>
                <a:lnTo>
                  <a:pt x="2504393" y="671610"/>
                </a:lnTo>
                <a:lnTo>
                  <a:pt x="2497035" y="678441"/>
                </a:lnTo>
                <a:cubicBezTo>
                  <a:pt x="2502859" y="679427"/>
                  <a:pt x="2508881" y="679887"/>
                  <a:pt x="2515100" y="679821"/>
                </a:cubicBezTo>
                <a:cubicBezTo>
                  <a:pt x="2521319" y="679756"/>
                  <a:pt x="2526683" y="678771"/>
                  <a:pt x="2531194" y="676866"/>
                </a:cubicBezTo>
                <a:cubicBezTo>
                  <a:pt x="2536975" y="674238"/>
                  <a:pt x="2538552" y="670034"/>
                  <a:pt x="2535925" y="664253"/>
                </a:cubicBezTo>
                <a:cubicBezTo>
                  <a:pt x="2532771" y="666267"/>
                  <a:pt x="2530406" y="666180"/>
                  <a:pt x="2528830" y="663990"/>
                </a:cubicBezTo>
                <a:close/>
                <a:moveTo>
                  <a:pt x="3438259" y="662182"/>
                </a:moveTo>
                <a:lnTo>
                  <a:pt x="3418026" y="671378"/>
                </a:lnTo>
                <a:cubicBezTo>
                  <a:pt x="3416658" y="668367"/>
                  <a:pt x="3414731" y="666046"/>
                  <a:pt x="3412245" y="664414"/>
                </a:cubicBezTo>
                <a:cubicBezTo>
                  <a:pt x="3409760" y="662783"/>
                  <a:pt x="3407045" y="662564"/>
                  <a:pt x="3404100" y="663757"/>
                </a:cubicBezTo>
                <a:cubicBezTo>
                  <a:pt x="3400968" y="665180"/>
                  <a:pt x="3398165" y="667326"/>
                  <a:pt x="3395691" y="670194"/>
                </a:cubicBezTo>
                <a:cubicBezTo>
                  <a:pt x="3393217" y="673063"/>
                  <a:pt x="3392516" y="675997"/>
                  <a:pt x="3393589" y="678997"/>
                </a:cubicBezTo>
                <a:cubicBezTo>
                  <a:pt x="3394459" y="680273"/>
                  <a:pt x="3395806" y="680678"/>
                  <a:pt x="3397628" y="680212"/>
                </a:cubicBezTo>
                <a:cubicBezTo>
                  <a:pt x="3399451" y="679747"/>
                  <a:pt x="3400470" y="679430"/>
                  <a:pt x="3400683" y="679260"/>
                </a:cubicBezTo>
                <a:lnTo>
                  <a:pt x="3433266" y="681889"/>
                </a:lnTo>
                <a:close/>
                <a:moveTo>
                  <a:pt x="1992002" y="656877"/>
                </a:moveTo>
                <a:lnTo>
                  <a:pt x="1975183" y="688934"/>
                </a:lnTo>
                <a:lnTo>
                  <a:pt x="1980438" y="700496"/>
                </a:lnTo>
                <a:lnTo>
                  <a:pt x="2007766" y="691563"/>
                </a:lnTo>
                <a:lnTo>
                  <a:pt x="2023795" y="680790"/>
                </a:lnTo>
                <a:lnTo>
                  <a:pt x="1998570" y="671330"/>
                </a:lnTo>
                <a:cubicBezTo>
                  <a:pt x="2003207" y="670021"/>
                  <a:pt x="2004444" y="666989"/>
                  <a:pt x="2002282" y="662231"/>
                </a:cubicBezTo>
                <a:cubicBezTo>
                  <a:pt x="2000120" y="657474"/>
                  <a:pt x="1996693" y="655690"/>
                  <a:pt x="1992002" y="656877"/>
                </a:cubicBezTo>
                <a:close/>
                <a:moveTo>
                  <a:pt x="2828908" y="656643"/>
                </a:moveTo>
                <a:lnTo>
                  <a:pt x="2808674" y="665839"/>
                </a:lnTo>
                <a:cubicBezTo>
                  <a:pt x="2817198" y="674680"/>
                  <a:pt x="2829120" y="680450"/>
                  <a:pt x="2844443" y="683150"/>
                </a:cubicBezTo>
                <a:cubicBezTo>
                  <a:pt x="2859765" y="685849"/>
                  <a:pt x="2872279" y="685247"/>
                  <a:pt x="2881985" y="681345"/>
                </a:cubicBezTo>
                <a:cubicBezTo>
                  <a:pt x="2883233" y="684410"/>
                  <a:pt x="2884678" y="686950"/>
                  <a:pt x="2886321" y="688965"/>
                </a:cubicBezTo>
                <a:cubicBezTo>
                  <a:pt x="2887963" y="690979"/>
                  <a:pt x="2890196" y="691418"/>
                  <a:pt x="2893021" y="690279"/>
                </a:cubicBezTo>
                <a:cubicBezTo>
                  <a:pt x="2897373" y="687865"/>
                  <a:pt x="2901348" y="686059"/>
                  <a:pt x="2904944" y="684860"/>
                </a:cubicBezTo>
                <a:cubicBezTo>
                  <a:pt x="2908541" y="683661"/>
                  <a:pt x="2911661" y="685730"/>
                  <a:pt x="2914305" y="691068"/>
                </a:cubicBezTo>
                <a:lnTo>
                  <a:pt x="3022564" y="683714"/>
                </a:lnTo>
                <a:cubicBezTo>
                  <a:pt x="3026725" y="692867"/>
                  <a:pt x="3031805" y="696371"/>
                  <a:pt x="3037804" y="694225"/>
                </a:cubicBezTo>
                <a:cubicBezTo>
                  <a:pt x="3043355" y="691412"/>
                  <a:pt x="3047428" y="690142"/>
                  <a:pt x="3050023" y="690416"/>
                </a:cubicBezTo>
                <a:cubicBezTo>
                  <a:pt x="3052618" y="690689"/>
                  <a:pt x="3055114" y="693624"/>
                  <a:pt x="3057512" y="699219"/>
                </a:cubicBezTo>
                <a:lnTo>
                  <a:pt x="3092985" y="700534"/>
                </a:lnTo>
                <a:cubicBezTo>
                  <a:pt x="3097622" y="698426"/>
                  <a:pt x="3105297" y="695810"/>
                  <a:pt x="3116010" y="692684"/>
                </a:cubicBezTo>
                <a:cubicBezTo>
                  <a:pt x="3126723" y="689559"/>
                  <a:pt x="3138668" y="686745"/>
                  <a:pt x="3151845" y="684244"/>
                </a:cubicBezTo>
                <a:cubicBezTo>
                  <a:pt x="3148735" y="685076"/>
                  <a:pt x="3144969" y="684463"/>
                  <a:pt x="3140546" y="682404"/>
                </a:cubicBezTo>
                <a:lnTo>
                  <a:pt x="3125306" y="671893"/>
                </a:lnTo>
                <a:lnTo>
                  <a:pt x="3128459" y="663485"/>
                </a:lnTo>
                <a:cubicBezTo>
                  <a:pt x="3118255" y="664054"/>
                  <a:pt x="3111599" y="664754"/>
                  <a:pt x="3108489" y="665586"/>
                </a:cubicBezTo>
                <a:cubicBezTo>
                  <a:pt x="3097212" y="663155"/>
                  <a:pt x="3085935" y="660724"/>
                  <a:pt x="3074658" y="658294"/>
                </a:cubicBezTo>
                <a:cubicBezTo>
                  <a:pt x="3063381" y="655863"/>
                  <a:pt x="3051973" y="656979"/>
                  <a:pt x="3040433" y="661643"/>
                </a:cubicBezTo>
                <a:lnTo>
                  <a:pt x="3009164" y="661904"/>
                </a:lnTo>
                <a:cubicBezTo>
                  <a:pt x="3004205" y="659145"/>
                  <a:pt x="2999081" y="658422"/>
                  <a:pt x="2993792" y="659736"/>
                </a:cubicBezTo>
                <a:cubicBezTo>
                  <a:pt x="2988504" y="661050"/>
                  <a:pt x="2983643" y="662823"/>
                  <a:pt x="2979209" y="665056"/>
                </a:cubicBezTo>
                <a:cubicBezTo>
                  <a:pt x="2965545" y="669523"/>
                  <a:pt x="2949910" y="669654"/>
                  <a:pt x="2932305" y="665449"/>
                </a:cubicBezTo>
                <a:cubicBezTo>
                  <a:pt x="2914700" y="661244"/>
                  <a:pt x="2899066" y="661375"/>
                  <a:pt x="2885402" y="665841"/>
                </a:cubicBezTo>
                <a:lnTo>
                  <a:pt x="2871476" y="658221"/>
                </a:lnTo>
                <a:cubicBezTo>
                  <a:pt x="2864956" y="659222"/>
                  <a:pt x="2858025" y="659321"/>
                  <a:pt x="2850684" y="658516"/>
                </a:cubicBezTo>
                <a:cubicBezTo>
                  <a:pt x="2843343" y="657711"/>
                  <a:pt x="2836084" y="657086"/>
                  <a:pt x="2828908" y="656643"/>
                </a:cubicBezTo>
                <a:close/>
                <a:moveTo>
                  <a:pt x="3452711" y="655613"/>
                </a:moveTo>
                <a:lnTo>
                  <a:pt x="3446931" y="658240"/>
                </a:lnTo>
                <a:lnTo>
                  <a:pt x="3465061" y="667438"/>
                </a:lnTo>
                <a:lnTo>
                  <a:pt x="3473733" y="663497"/>
                </a:lnTo>
                <a:cubicBezTo>
                  <a:pt x="3474121" y="663393"/>
                  <a:pt x="3475512" y="662615"/>
                  <a:pt x="3477904" y="661165"/>
                </a:cubicBezTo>
                <a:cubicBezTo>
                  <a:pt x="3480296" y="659714"/>
                  <a:pt x="3481358" y="658214"/>
                  <a:pt x="3481090" y="656665"/>
                </a:cubicBezTo>
                <a:lnTo>
                  <a:pt x="3472419" y="660606"/>
                </a:lnTo>
                <a:close/>
                <a:moveTo>
                  <a:pt x="3309242" y="654557"/>
                </a:moveTo>
                <a:cubicBezTo>
                  <a:pt x="3297943" y="659111"/>
                  <a:pt x="3287432" y="661563"/>
                  <a:pt x="3277710" y="661913"/>
                </a:cubicBezTo>
                <a:cubicBezTo>
                  <a:pt x="3285379" y="663441"/>
                  <a:pt x="3292638" y="664065"/>
                  <a:pt x="3299486" y="663786"/>
                </a:cubicBezTo>
                <a:cubicBezTo>
                  <a:pt x="3306335" y="663507"/>
                  <a:pt x="3313265" y="663409"/>
                  <a:pt x="3320278" y="663491"/>
                </a:cubicBezTo>
                <a:close/>
                <a:moveTo>
                  <a:pt x="2958714" y="642983"/>
                </a:moveTo>
                <a:lnTo>
                  <a:pt x="2947152" y="648238"/>
                </a:lnTo>
                <a:lnTo>
                  <a:pt x="2957137" y="647188"/>
                </a:lnTo>
                <a:close/>
                <a:moveTo>
                  <a:pt x="1863247" y="642158"/>
                </a:moveTo>
                <a:cubicBezTo>
                  <a:pt x="1861074" y="641693"/>
                  <a:pt x="1859377" y="642755"/>
                  <a:pt x="1858156" y="645344"/>
                </a:cubicBezTo>
                <a:cubicBezTo>
                  <a:pt x="1856935" y="647933"/>
                  <a:pt x="1856618" y="650112"/>
                  <a:pt x="1857204" y="651880"/>
                </a:cubicBezTo>
                <a:lnTo>
                  <a:pt x="1867976" y="667909"/>
                </a:lnTo>
                <a:cubicBezTo>
                  <a:pt x="1876686" y="667729"/>
                  <a:pt x="1885937" y="667302"/>
                  <a:pt x="1895731" y="666629"/>
                </a:cubicBezTo>
                <a:cubicBezTo>
                  <a:pt x="1905524" y="665956"/>
                  <a:pt x="1914842" y="663756"/>
                  <a:pt x="1923683" y="660028"/>
                </a:cubicBezTo>
                <a:cubicBezTo>
                  <a:pt x="1931051" y="660094"/>
                  <a:pt x="1939043" y="660094"/>
                  <a:pt x="1947660" y="660029"/>
                </a:cubicBezTo>
                <a:cubicBezTo>
                  <a:pt x="1956276" y="659964"/>
                  <a:pt x="1963874" y="661015"/>
                  <a:pt x="1970455" y="663183"/>
                </a:cubicBezTo>
                <a:lnTo>
                  <a:pt x="1962572" y="645840"/>
                </a:lnTo>
                <a:cubicBezTo>
                  <a:pt x="1951054" y="649913"/>
                  <a:pt x="1939668" y="650438"/>
                  <a:pt x="1928413" y="647416"/>
                </a:cubicBezTo>
                <a:cubicBezTo>
                  <a:pt x="1917158" y="644393"/>
                  <a:pt x="1905771" y="644919"/>
                  <a:pt x="1894253" y="648991"/>
                </a:cubicBezTo>
                <a:close/>
                <a:moveTo>
                  <a:pt x="1690085" y="637160"/>
                </a:moveTo>
                <a:lnTo>
                  <a:pt x="1666962" y="647670"/>
                </a:lnTo>
                <a:cubicBezTo>
                  <a:pt x="1671921" y="650429"/>
                  <a:pt x="1677045" y="651151"/>
                  <a:pt x="1682333" y="649838"/>
                </a:cubicBezTo>
                <a:cubicBezTo>
                  <a:pt x="1687622" y="648524"/>
                  <a:pt x="1692483" y="646751"/>
                  <a:pt x="1696917" y="644518"/>
                </a:cubicBezTo>
                <a:close/>
                <a:moveTo>
                  <a:pt x="2532772" y="634298"/>
                </a:moveTo>
                <a:lnTo>
                  <a:pt x="2521211" y="639553"/>
                </a:lnTo>
                <a:cubicBezTo>
                  <a:pt x="2523460" y="640347"/>
                  <a:pt x="2525989" y="640796"/>
                  <a:pt x="2528798" y="640900"/>
                </a:cubicBezTo>
                <a:cubicBezTo>
                  <a:pt x="2531606" y="641004"/>
                  <a:pt x="2533807" y="640730"/>
                  <a:pt x="2535400" y="640079"/>
                </a:cubicBezTo>
                <a:close/>
                <a:moveTo>
                  <a:pt x="1593651" y="632164"/>
                </a:moveTo>
                <a:lnTo>
                  <a:pt x="1597592" y="640835"/>
                </a:lnTo>
                <a:cubicBezTo>
                  <a:pt x="1599092" y="640299"/>
                  <a:pt x="1600756" y="640124"/>
                  <a:pt x="1602585" y="640310"/>
                </a:cubicBezTo>
                <a:cubicBezTo>
                  <a:pt x="1604413" y="640496"/>
                  <a:pt x="1606077" y="640321"/>
                  <a:pt x="1607577" y="639785"/>
                </a:cubicBezTo>
                <a:cubicBezTo>
                  <a:pt x="1605169" y="634485"/>
                  <a:pt x="1600526" y="631945"/>
                  <a:pt x="1593651" y="632164"/>
                </a:cubicBezTo>
                <a:close/>
                <a:moveTo>
                  <a:pt x="1728712" y="630066"/>
                </a:moveTo>
                <a:cubicBezTo>
                  <a:pt x="1726566" y="631260"/>
                  <a:pt x="1722843" y="634260"/>
                  <a:pt x="1717544" y="639066"/>
                </a:cubicBezTo>
                <a:cubicBezTo>
                  <a:pt x="1712245" y="643872"/>
                  <a:pt x="1709574" y="647266"/>
                  <a:pt x="1709530" y="649248"/>
                </a:cubicBezTo>
                <a:cubicBezTo>
                  <a:pt x="1710340" y="650551"/>
                  <a:pt x="1711807" y="650901"/>
                  <a:pt x="1713931" y="650299"/>
                </a:cubicBezTo>
                <a:cubicBezTo>
                  <a:pt x="1716055" y="649697"/>
                  <a:pt x="1717916" y="648996"/>
                  <a:pt x="1719515" y="648197"/>
                </a:cubicBezTo>
                <a:cubicBezTo>
                  <a:pt x="1728000" y="650080"/>
                  <a:pt x="1738554" y="651241"/>
                  <a:pt x="1751178" y="651680"/>
                </a:cubicBezTo>
                <a:cubicBezTo>
                  <a:pt x="1763801" y="652118"/>
                  <a:pt x="1774093" y="650782"/>
                  <a:pt x="1782053" y="647673"/>
                </a:cubicBezTo>
                <a:lnTo>
                  <a:pt x="1776798" y="636112"/>
                </a:lnTo>
                <a:cubicBezTo>
                  <a:pt x="1766386" y="637502"/>
                  <a:pt x="1756532" y="638202"/>
                  <a:pt x="1747237" y="638213"/>
                </a:cubicBezTo>
                <a:cubicBezTo>
                  <a:pt x="1737941" y="638223"/>
                  <a:pt x="1731766" y="635508"/>
                  <a:pt x="1728712" y="630066"/>
                </a:cubicBezTo>
                <a:close/>
                <a:moveTo>
                  <a:pt x="765416" y="628457"/>
                </a:moveTo>
                <a:lnTo>
                  <a:pt x="750438" y="649215"/>
                </a:lnTo>
                <a:lnTo>
                  <a:pt x="726001" y="656834"/>
                </a:lnTo>
                <a:cubicBezTo>
                  <a:pt x="721900" y="650052"/>
                  <a:pt x="716831" y="647851"/>
                  <a:pt x="710793" y="650232"/>
                </a:cubicBezTo>
                <a:cubicBezTo>
                  <a:pt x="704755" y="652613"/>
                  <a:pt x="698701" y="648244"/>
                  <a:pt x="692630" y="637126"/>
                </a:cubicBezTo>
                <a:cubicBezTo>
                  <a:pt x="704334" y="632824"/>
                  <a:pt x="716465" y="631379"/>
                  <a:pt x="729023" y="632792"/>
                </a:cubicBezTo>
                <a:cubicBezTo>
                  <a:pt x="741581" y="634204"/>
                  <a:pt x="753712" y="632760"/>
                  <a:pt x="765416" y="628457"/>
                </a:cubicBezTo>
                <a:close/>
                <a:moveTo>
                  <a:pt x="2092642" y="625086"/>
                </a:moveTo>
                <a:lnTo>
                  <a:pt x="2104991" y="636911"/>
                </a:lnTo>
                <a:lnTo>
                  <a:pt x="2123385" y="639014"/>
                </a:lnTo>
                <a:lnTo>
                  <a:pt x="2129166" y="636386"/>
                </a:lnTo>
                <a:lnTo>
                  <a:pt x="2118130" y="627452"/>
                </a:lnTo>
                <a:close/>
                <a:moveTo>
                  <a:pt x="2639718" y="624054"/>
                </a:moveTo>
                <a:cubicBezTo>
                  <a:pt x="2638415" y="624864"/>
                  <a:pt x="2638065" y="626331"/>
                  <a:pt x="2638667" y="628455"/>
                </a:cubicBezTo>
                <a:cubicBezTo>
                  <a:pt x="2639269" y="630579"/>
                  <a:pt x="2639970" y="632440"/>
                  <a:pt x="2640769" y="634039"/>
                </a:cubicBezTo>
                <a:lnTo>
                  <a:pt x="2654958" y="634565"/>
                </a:lnTo>
                <a:cubicBezTo>
                  <a:pt x="2654110" y="632698"/>
                  <a:pt x="2652128" y="630256"/>
                  <a:pt x="2649013" y="627240"/>
                </a:cubicBezTo>
                <a:cubicBezTo>
                  <a:pt x="2645898" y="624223"/>
                  <a:pt x="2642800" y="623161"/>
                  <a:pt x="2639718" y="624054"/>
                </a:cubicBezTo>
                <a:close/>
                <a:moveTo>
                  <a:pt x="2064263" y="624034"/>
                </a:moveTo>
                <a:lnTo>
                  <a:pt x="2049811" y="630603"/>
                </a:lnTo>
                <a:cubicBezTo>
                  <a:pt x="2043849" y="633312"/>
                  <a:pt x="2038036" y="636827"/>
                  <a:pt x="2032369" y="641146"/>
                </a:cubicBezTo>
                <a:cubicBezTo>
                  <a:pt x="2026703" y="645465"/>
                  <a:pt x="2022269" y="650096"/>
                  <a:pt x="2019066" y="655039"/>
                </a:cubicBezTo>
                <a:lnTo>
                  <a:pt x="2075036" y="640063"/>
                </a:lnTo>
                <a:lnTo>
                  <a:pt x="2071358" y="624297"/>
                </a:lnTo>
                <a:cubicBezTo>
                  <a:pt x="2069978" y="624779"/>
                  <a:pt x="2068796" y="624735"/>
                  <a:pt x="2067810" y="624166"/>
                </a:cubicBezTo>
                <a:cubicBezTo>
                  <a:pt x="2066825" y="623596"/>
                  <a:pt x="2065643" y="623552"/>
                  <a:pt x="2064263" y="624034"/>
                </a:cubicBezTo>
                <a:close/>
                <a:moveTo>
                  <a:pt x="1635168" y="623757"/>
                </a:moveTo>
                <a:lnTo>
                  <a:pt x="1623606" y="629012"/>
                </a:lnTo>
                <a:lnTo>
                  <a:pt x="1617562" y="638734"/>
                </a:lnTo>
                <a:lnTo>
                  <a:pt x="1648305" y="652662"/>
                </a:lnTo>
                <a:lnTo>
                  <a:pt x="1659867" y="647407"/>
                </a:lnTo>
                <a:lnTo>
                  <a:pt x="1658816" y="637421"/>
                </a:lnTo>
                <a:lnTo>
                  <a:pt x="1644364" y="643990"/>
                </a:lnTo>
                <a:close/>
                <a:moveTo>
                  <a:pt x="3043325" y="621965"/>
                </a:moveTo>
                <a:lnTo>
                  <a:pt x="3040435" y="623279"/>
                </a:lnTo>
                <a:cubicBezTo>
                  <a:pt x="3031062" y="626957"/>
                  <a:pt x="3027997" y="633001"/>
                  <a:pt x="3031237" y="641409"/>
                </a:cubicBezTo>
                <a:close/>
                <a:moveTo>
                  <a:pt x="2261862" y="621413"/>
                </a:moveTo>
                <a:cubicBezTo>
                  <a:pt x="2252819" y="625814"/>
                  <a:pt x="2242330" y="630872"/>
                  <a:pt x="2230396" y="636587"/>
                </a:cubicBezTo>
                <a:cubicBezTo>
                  <a:pt x="2218462" y="642301"/>
                  <a:pt x="2207316" y="645914"/>
                  <a:pt x="2196959" y="647425"/>
                </a:cubicBezTo>
                <a:cubicBezTo>
                  <a:pt x="2205367" y="650578"/>
                  <a:pt x="2215352" y="649527"/>
                  <a:pt x="2226914" y="644273"/>
                </a:cubicBezTo>
                <a:lnTo>
                  <a:pt x="2262387" y="645588"/>
                </a:lnTo>
                <a:close/>
                <a:moveTo>
                  <a:pt x="1560017" y="619550"/>
                </a:moveTo>
                <a:cubicBezTo>
                  <a:pt x="1556908" y="620382"/>
                  <a:pt x="1554455" y="622659"/>
                  <a:pt x="1552660" y="626382"/>
                </a:cubicBezTo>
                <a:lnTo>
                  <a:pt x="1561331" y="622441"/>
                </a:lnTo>
                <a:close/>
                <a:moveTo>
                  <a:pt x="2304693" y="615897"/>
                </a:moveTo>
                <a:lnTo>
                  <a:pt x="2284460" y="625093"/>
                </a:lnTo>
                <a:lnTo>
                  <a:pt x="2285248" y="642172"/>
                </a:lnTo>
                <a:cubicBezTo>
                  <a:pt x="2286211" y="640136"/>
                  <a:pt x="2287306" y="639348"/>
                  <a:pt x="2288532" y="639808"/>
                </a:cubicBezTo>
                <a:cubicBezTo>
                  <a:pt x="2289759" y="640267"/>
                  <a:pt x="2290065" y="641581"/>
                  <a:pt x="2289452" y="643749"/>
                </a:cubicBezTo>
                <a:lnTo>
                  <a:pt x="2303641" y="644275"/>
                </a:lnTo>
                <a:cubicBezTo>
                  <a:pt x="2303477" y="646312"/>
                  <a:pt x="2305382" y="647625"/>
                  <a:pt x="2309356" y="648217"/>
                </a:cubicBezTo>
                <a:cubicBezTo>
                  <a:pt x="2313330" y="648808"/>
                  <a:pt x="2315630" y="649071"/>
                  <a:pt x="2316254" y="649005"/>
                </a:cubicBezTo>
                <a:lnTo>
                  <a:pt x="2360135" y="653474"/>
                </a:lnTo>
                <a:cubicBezTo>
                  <a:pt x="2368210" y="650458"/>
                  <a:pt x="2382936" y="647688"/>
                  <a:pt x="2404313" y="645165"/>
                </a:cubicBezTo>
                <a:cubicBezTo>
                  <a:pt x="2425690" y="642642"/>
                  <a:pt x="2439956" y="642698"/>
                  <a:pt x="2447111" y="645331"/>
                </a:cubicBezTo>
                <a:lnTo>
                  <a:pt x="2445008" y="663724"/>
                </a:lnTo>
                <a:cubicBezTo>
                  <a:pt x="2451572" y="662340"/>
                  <a:pt x="2458480" y="661234"/>
                  <a:pt x="2465734" y="660408"/>
                </a:cubicBezTo>
                <a:cubicBezTo>
                  <a:pt x="2472987" y="659581"/>
                  <a:pt x="2479830" y="660250"/>
                  <a:pt x="2486262" y="662412"/>
                </a:cubicBezTo>
                <a:lnTo>
                  <a:pt x="2482584" y="646646"/>
                </a:lnTo>
                <a:lnTo>
                  <a:pt x="2486000" y="631143"/>
                </a:lnTo>
                <a:lnTo>
                  <a:pt x="2464453" y="637449"/>
                </a:lnTo>
                <a:cubicBezTo>
                  <a:pt x="2457939" y="635105"/>
                  <a:pt x="2450604" y="633353"/>
                  <a:pt x="2442447" y="632193"/>
                </a:cubicBezTo>
                <a:cubicBezTo>
                  <a:pt x="2434290" y="631032"/>
                  <a:pt x="2426561" y="630331"/>
                  <a:pt x="2419258" y="630090"/>
                </a:cubicBezTo>
                <a:cubicBezTo>
                  <a:pt x="2407434" y="636045"/>
                  <a:pt x="2395084" y="637008"/>
                  <a:pt x="2382208" y="632979"/>
                </a:cubicBezTo>
                <a:cubicBezTo>
                  <a:pt x="2383024" y="628539"/>
                  <a:pt x="2381130" y="625331"/>
                  <a:pt x="2376526" y="623355"/>
                </a:cubicBezTo>
                <a:cubicBezTo>
                  <a:pt x="2371922" y="621379"/>
                  <a:pt x="2369174" y="622046"/>
                  <a:pt x="2368282" y="625358"/>
                </a:cubicBezTo>
                <a:lnTo>
                  <a:pt x="2340166" y="617212"/>
                </a:lnTo>
                <a:lnTo>
                  <a:pt x="2307321" y="621677"/>
                </a:lnTo>
                <a:close/>
                <a:moveTo>
                  <a:pt x="1383177" y="598786"/>
                </a:moveTo>
                <a:cubicBezTo>
                  <a:pt x="1376652" y="608727"/>
                  <a:pt x="1367367" y="616434"/>
                  <a:pt x="1355323" y="621908"/>
                </a:cubicBezTo>
                <a:cubicBezTo>
                  <a:pt x="1354705" y="620228"/>
                  <a:pt x="1353643" y="618530"/>
                  <a:pt x="1352138" y="616817"/>
                </a:cubicBezTo>
                <a:cubicBezTo>
                  <a:pt x="1350632" y="615103"/>
                  <a:pt x="1348454" y="614786"/>
                  <a:pt x="1345601" y="615864"/>
                </a:cubicBezTo>
                <a:cubicBezTo>
                  <a:pt x="1342793" y="617359"/>
                  <a:pt x="1340395" y="619756"/>
                  <a:pt x="1338408" y="623057"/>
                </a:cubicBezTo>
                <a:cubicBezTo>
                  <a:pt x="1336420" y="626358"/>
                  <a:pt x="1334351" y="629478"/>
                  <a:pt x="1332200" y="632418"/>
                </a:cubicBezTo>
                <a:lnTo>
                  <a:pt x="1332725" y="656592"/>
                </a:lnTo>
                <a:lnTo>
                  <a:pt x="1342710" y="655542"/>
                </a:lnTo>
                <a:lnTo>
                  <a:pt x="1347703" y="635834"/>
                </a:lnTo>
                <a:cubicBezTo>
                  <a:pt x="1352132" y="633749"/>
                  <a:pt x="1356610" y="632731"/>
                  <a:pt x="1361137" y="632780"/>
                </a:cubicBezTo>
                <a:cubicBezTo>
                  <a:pt x="1365664" y="632830"/>
                  <a:pt x="1369682" y="634636"/>
                  <a:pt x="1373191" y="638200"/>
                </a:cubicBezTo>
                <a:cubicBezTo>
                  <a:pt x="1383444" y="633903"/>
                  <a:pt x="1393616" y="629426"/>
                  <a:pt x="1403705" y="624767"/>
                </a:cubicBezTo>
                <a:cubicBezTo>
                  <a:pt x="1413794" y="620109"/>
                  <a:pt x="1422980" y="613464"/>
                  <a:pt x="1431263" y="604831"/>
                </a:cubicBezTo>
                <a:close/>
                <a:moveTo>
                  <a:pt x="1002957" y="583270"/>
                </a:moveTo>
                <a:lnTo>
                  <a:pt x="979571" y="600874"/>
                </a:lnTo>
                <a:cubicBezTo>
                  <a:pt x="987968" y="598728"/>
                  <a:pt x="996924" y="598291"/>
                  <a:pt x="1006438" y="599561"/>
                </a:cubicBezTo>
                <a:cubicBezTo>
                  <a:pt x="1015953" y="600832"/>
                  <a:pt x="1022937" y="605649"/>
                  <a:pt x="1027393" y="614014"/>
                </a:cubicBezTo>
                <a:cubicBezTo>
                  <a:pt x="1034663" y="611146"/>
                  <a:pt x="1042064" y="609526"/>
                  <a:pt x="1049597" y="609154"/>
                </a:cubicBezTo>
                <a:cubicBezTo>
                  <a:pt x="1057130" y="608782"/>
                  <a:pt x="1064531" y="607161"/>
                  <a:pt x="1071801" y="604293"/>
                </a:cubicBezTo>
                <a:cubicBezTo>
                  <a:pt x="1066666" y="595074"/>
                  <a:pt x="1059265" y="591899"/>
                  <a:pt x="1049598" y="594767"/>
                </a:cubicBezTo>
                <a:cubicBezTo>
                  <a:pt x="1039930" y="597635"/>
                  <a:pt x="1031215" y="601161"/>
                  <a:pt x="1023452" y="605343"/>
                </a:cubicBezTo>
                <a:cubicBezTo>
                  <a:pt x="1021399" y="600826"/>
                  <a:pt x="1018542" y="596458"/>
                  <a:pt x="1014880" y="592237"/>
                </a:cubicBezTo>
                <a:cubicBezTo>
                  <a:pt x="1011218" y="588016"/>
                  <a:pt x="1007243" y="585027"/>
                  <a:pt x="1002957" y="583270"/>
                </a:cubicBezTo>
                <a:close/>
                <a:moveTo>
                  <a:pt x="946200" y="581166"/>
                </a:moveTo>
                <a:cubicBezTo>
                  <a:pt x="944481" y="582020"/>
                  <a:pt x="942467" y="583662"/>
                  <a:pt x="940156" y="586092"/>
                </a:cubicBezTo>
                <a:cubicBezTo>
                  <a:pt x="937846" y="588523"/>
                  <a:pt x="936883" y="590559"/>
                  <a:pt x="937266" y="592201"/>
                </a:cubicBezTo>
                <a:cubicBezTo>
                  <a:pt x="938705" y="594889"/>
                  <a:pt x="940556" y="596083"/>
                  <a:pt x="942816" y="595782"/>
                </a:cubicBezTo>
                <a:cubicBezTo>
                  <a:pt x="945077" y="595481"/>
                  <a:pt x="946993" y="594901"/>
                  <a:pt x="948564" y="594041"/>
                </a:cubicBezTo>
                <a:close/>
                <a:moveTo>
                  <a:pt x="1007691" y="455566"/>
                </a:moveTo>
                <a:cubicBezTo>
                  <a:pt x="1000421" y="458434"/>
                  <a:pt x="993020" y="460055"/>
                  <a:pt x="985487" y="460427"/>
                </a:cubicBezTo>
                <a:cubicBezTo>
                  <a:pt x="977955" y="460798"/>
                  <a:pt x="970553" y="462419"/>
                  <a:pt x="963284" y="465287"/>
                </a:cubicBezTo>
                <a:cubicBezTo>
                  <a:pt x="977347" y="469212"/>
                  <a:pt x="991460" y="471808"/>
                  <a:pt x="1005621" y="473073"/>
                </a:cubicBezTo>
                <a:cubicBezTo>
                  <a:pt x="1019783" y="474338"/>
                  <a:pt x="1033962" y="475159"/>
                  <a:pt x="1048156" y="475538"/>
                </a:cubicBezTo>
                <a:cubicBezTo>
                  <a:pt x="1050237" y="474519"/>
                  <a:pt x="1053696" y="472220"/>
                  <a:pt x="1058536" y="468640"/>
                </a:cubicBezTo>
                <a:cubicBezTo>
                  <a:pt x="1063375" y="465060"/>
                  <a:pt x="1065784" y="462367"/>
                  <a:pt x="1065762" y="460561"/>
                </a:cubicBezTo>
                <a:cubicBezTo>
                  <a:pt x="1064082" y="457982"/>
                  <a:pt x="1061268" y="457227"/>
                  <a:pt x="1057321" y="458294"/>
                </a:cubicBezTo>
                <a:cubicBezTo>
                  <a:pt x="1053374" y="459361"/>
                  <a:pt x="1050494" y="460379"/>
                  <a:pt x="1048683" y="461348"/>
                </a:cubicBezTo>
                <a:cubicBezTo>
                  <a:pt x="1041341" y="464540"/>
                  <a:pt x="1034082" y="465514"/>
                  <a:pt x="1026906" y="464271"/>
                </a:cubicBezTo>
                <a:cubicBezTo>
                  <a:pt x="1019729" y="463028"/>
                  <a:pt x="1013324" y="460126"/>
                  <a:pt x="1007691" y="455566"/>
                </a:cubicBezTo>
                <a:close/>
                <a:moveTo>
                  <a:pt x="903111" y="440322"/>
                </a:moveTo>
                <a:cubicBezTo>
                  <a:pt x="902016" y="441910"/>
                  <a:pt x="902498" y="446486"/>
                  <a:pt x="904556" y="454052"/>
                </a:cubicBezTo>
                <a:cubicBezTo>
                  <a:pt x="906614" y="461617"/>
                  <a:pt x="908147" y="466588"/>
                  <a:pt x="909154" y="468964"/>
                </a:cubicBezTo>
                <a:lnTo>
                  <a:pt x="931489" y="479738"/>
                </a:lnTo>
                <a:cubicBezTo>
                  <a:pt x="929907" y="475298"/>
                  <a:pt x="930706" y="471302"/>
                  <a:pt x="933887" y="467749"/>
                </a:cubicBezTo>
                <a:cubicBezTo>
                  <a:pt x="937067" y="464197"/>
                  <a:pt x="940297" y="461711"/>
                  <a:pt x="943576" y="460294"/>
                </a:cubicBezTo>
                <a:lnTo>
                  <a:pt x="959079" y="463710"/>
                </a:lnTo>
                <a:cubicBezTo>
                  <a:pt x="954897" y="455148"/>
                  <a:pt x="948810" y="450068"/>
                  <a:pt x="940818" y="448469"/>
                </a:cubicBezTo>
                <a:cubicBezTo>
                  <a:pt x="932825" y="446870"/>
                  <a:pt x="924373" y="448096"/>
                  <a:pt x="915461" y="452147"/>
                </a:cubicBezTo>
                <a:lnTo>
                  <a:pt x="912570" y="453461"/>
                </a:lnTo>
                <a:cubicBezTo>
                  <a:pt x="912357" y="452831"/>
                  <a:pt x="911142" y="450477"/>
                  <a:pt x="908925" y="446399"/>
                </a:cubicBezTo>
                <a:cubicBezTo>
                  <a:pt x="906708" y="442320"/>
                  <a:pt x="904770" y="440295"/>
                  <a:pt x="903111" y="440322"/>
                </a:cubicBezTo>
                <a:close/>
                <a:moveTo>
                  <a:pt x="765423" y="436639"/>
                </a:moveTo>
                <a:cubicBezTo>
                  <a:pt x="763742" y="437257"/>
                  <a:pt x="762045" y="438319"/>
                  <a:pt x="760331" y="439825"/>
                </a:cubicBezTo>
                <a:cubicBezTo>
                  <a:pt x="758618" y="441330"/>
                  <a:pt x="758300" y="443509"/>
                  <a:pt x="759379" y="446361"/>
                </a:cubicBezTo>
                <a:lnTo>
                  <a:pt x="762006" y="452142"/>
                </a:lnTo>
                <a:cubicBezTo>
                  <a:pt x="764842" y="450708"/>
                  <a:pt x="766463" y="448518"/>
                  <a:pt x="766868" y="445573"/>
                </a:cubicBezTo>
                <a:cubicBezTo>
                  <a:pt x="767273" y="442628"/>
                  <a:pt x="766791" y="439650"/>
                  <a:pt x="765423" y="436639"/>
                </a:cubicBezTo>
                <a:close/>
                <a:moveTo>
                  <a:pt x="654011" y="414037"/>
                </a:moveTo>
                <a:cubicBezTo>
                  <a:pt x="652358" y="414716"/>
                  <a:pt x="650606" y="415658"/>
                  <a:pt x="648756" y="416862"/>
                </a:cubicBezTo>
                <a:cubicBezTo>
                  <a:pt x="646906" y="418066"/>
                  <a:pt x="646205" y="419402"/>
                  <a:pt x="646654" y="420869"/>
                </a:cubicBezTo>
                <a:lnTo>
                  <a:pt x="653485" y="428227"/>
                </a:lnTo>
                <a:close/>
                <a:moveTo>
                  <a:pt x="1301205" y="280312"/>
                </a:moveTo>
                <a:cubicBezTo>
                  <a:pt x="1305628" y="282370"/>
                  <a:pt x="1309395" y="282984"/>
                  <a:pt x="1312504" y="282152"/>
                </a:cubicBezTo>
                <a:lnTo>
                  <a:pt x="1315395" y="280838"/>
                </a:lnTo>
                <a:close/>
                <a:moveTo>
                  <a:pt x="883673" y="274780"/>
                </a:moveTo>
                <a:cubicBezTo>
                  <a:pt x="881953" y="275634"/>
                  <a:pt x="879939" y="277276"/>
                  <a:pt x="877629" y="279706"/>
                </a:cubicBezTo>
                <a:cubicBezTo>
                  <a:pt x="875318" y="282137"/>
                  <a:pt x="874355" y="284173"/>
                  <a:pt x="874738" y="285815"/>
                </a:cubicBezTo>
                <a:cubicBezTo>
                  <a:pt x="876177" y="288503"/>
                  <a:pt x="878028" y="289697"/>
                  <a:pt x="880289" y="289396"/>
                </a:cubicBezTo>
                <a:cubicBezTo>
                  <a:pt x="882549" y="289095"/>
                  <a:pt x="884466" y="288515"/>
                  <a:pt x="886037" y="287655"/>
                </a:cubicBezTo>
                <a:cubicBezTo>
                  <a:pt x="889190" y="285641"/>
                  <a:pt x="890241" y="282838"/>
                  <a:pt x="889190" y="279247"/>
                </a:cubicBezTo>
                <a:cubicBezTo>
                  <a:pt x="888468" y="277977"/>
                  <a:pt x="887548" y="277232"/>
                  <a:pt x="886431" y="277013"/>
                </a:cubicBezTo>
                <a:cubicBezTo>
                  <a:pt x="885315" y="276794"/>
                  <a:pt x="884395" y="276050"/>
                  <a:pt x="883673" y="274780"/>
                </a:cubicBezTo>
                <a:close/>
                <a:moveTo>
                  <a:pt x="844258" y="264793"/>
                </a:moveTo>
                <a:lnTo>
                  <a:pt x="829806" y="271362"/>
                </a:lnTo>
                <a:cubicBezTo>
                  <a:pt x="825705" y="273371"/>
                  <a:pt x="823724" y="275725"/>
                  <a:pt x="823860" y="278424"/>
                </a:cubicBezTo>
                <a:cubicBezTo>
                  <a:pt x="823997" y="281122"/>
                  <a:pt x="824840" y="283936"/>
                  <a:pt x="826389" y="286865"/>
                </a:cubicBezTo>
                <a:close/>
                <a:moveTo>
                  <a:pt x="1230785" y="263493"/>
                </a:moveTo>
                <a:lnTo>
                  <a:pt x="1222114" y="267434"/>
                </a:lnTo>
                <a:lnTo>
                  <a:pt x="1224741" y="273215"/>
                </a:lnTo>
                <a:cubicBezTo>
                  <a:pt x="1227073" y="278985"/>
                  <a:pt x="1229306" y="282620"/>
                  <a:pt x="1231441" y="284120"/>
                </a:cubicBezTo>
                <a:cubicBezTo>
                  <a:pt x="1233576" y="285620"/>
                  <a:pt x="1237386" y="285050"/>
                  <a:pt x="1242871" y="282412"/>
                </a:cubicBezTo>
                <a:lnTo>
                  <a:pt x="1254696" y="270062"/>
                </a:lnTo>
                <a:close/>
                <a:moveTo>
                  <a:pt x="1128569" y="261124"/>
                </a:moveTo>
                <a:cubicBezTo>
                  <a:pt x="1100454" y="259372"/>
                  <a:pt x="1071550" y="259721"/>
                  <a:pt x="1041857" y="262172"/>
                </a:cubicBezTo>
                <a:cubicBezTo>
                  <a:pt x="1036640" y="266360"/>
                  <a:pt x="1033082" y="271320"/>
                  <a:pt x="1031182" y="277051"/>
                </a:cubicBezTo>
                <a:cubicBezTo>
                  <a:pt x="1029282" y="282783"/>
                  <a:pt x="1029600" y="288596"/>
                  <a:pt x="1032134" y="294492"/>
                </a:cubicBezTo>
                <a:cubicBezTo>
                  <a:pt x="1042415" y="293452"/>
                  <a:pt x="1057523" y="291526"/>
                  <a:pt x="1077461" y="288713"/>
                </a:cubicBezTo>
                <a:cubicBezTo>
                  <a:pt x="1097398" y="285900"/>
                  <a:pt x="1111719" y="286075"/>
                  <a:pt x="1120423" y="289240"/>
                </a:cubicBezTo>
                <a:close/>
                <a:moveTo>
                  <a:pt x="960926" y="260593"/>
                </a:moveTo>
                <a:cubicBezTo>
                  <a:pt x="958128" y="262591"/>
                  <a:pt x="956300" y="267200"/>
                  <a:pt x="955440" y="274421"/>
                </a:cubicBezTo>
                <a:cubicBezTo>
                  <a:pt x="954580" y="281641"/>
                  <a:pt x="954131" y="287367"/>
                  <a:pt x="954093" y="291599"/>
                </a:cubicBezTo>
                <a:lnTo>
                  <a:pt x="992194" y="298695"/>
                </a:lnTo>
                <a:lnTo>
                  <a:pt x="1009011" y="266638"/>
                </a:lnTo>
                <a:lnTo>
                  <a:pt x="969071" y="270841"/>
                </a:lnTo>
                <a:cubicBezTo>
                  <a:pt x="968912" y="270332"/>
                  <a:pt x="967916" y="268460"/>
                  <a:pt x="966083" y="265224"/>
                </a:cubicBezTo>
                <a:cubicBezTo>
                  <a:pt x="964249" y="261989"/>
                  <a:pt x="962530" y="260445"/>
                  <a:pt x="960926" y="260593"/>
                </a:cubicBezTo>
                <a:close/>
                <a:moveTo>
                  <a:pt x="3829597" y="225693"/>
                </a:moveTo>
                <a:cubicBezTo>
                  <a:pt x="3824013" y="226197"/>
                  <a:pt x="3818954" y="228096"/>
                  <a:pt x="3814422" y="231391"/>
                </a:cubicBezTo>
                <a:cubicBezTo>
                  <a:pt x="3805356" y="237982"/>
                  <a:pt x="3798393" y="240566"/>
                  <a:pt x="3793532" y="239142"/>
                </a:cubicBezTo>
                <a:lnTo>
                  <a:pt x="3805618" y="258062"/>
                </a:lnTo>
                <a:lnTo>
                  <a:pt x="3806932" y="260952"/>
                </a:lnTo>
                <a:lnTo>
                  <a:pt x="3834523" y="244924"/>
                </a:lnTo>
                <a:lnTo>
                  <a:pt x="3866580" y="261742"/>
                </a:lnTo>
                <a:lnTo>
                  <a:pt x="3893644" y="259904"/>
                </a:lnTo>
                <a:lnTo>
                  <a:pt x="3891280" y="247028"/>
                </a:lnTo>
                <a:lnTo>
                  <a:pt x="3847924" y="228371"/>
                </a:lnTo>
                <a:cubicBezTo>
                  <a:pt x="3841290" y="226082"/>
                  <a:pt x="3835181" y="225190"/>
                  <a:pt x="3829597" y="225693"/>
                </a:cubicBezTo>
                <a:close/>
                <a:moveTo>
                  <a:pt x="497937" y="178069"/>
                </a:moveTo>
                <a:cubicBezTo>
                  <a:pt x="496256" y="178688"/>
                  <a:pt x="494559" y="179750"/>
                  <a:pt x="492846" y="181255"/>
                </a:cubicBezTo>
                <a:cubicBezTo>
                  <a:pt x="491132" y="182760"/>
                  <a:pt x="490815" y="184939"/>
                  <a:pt x="491893" y="187791"/>
                </a:cubicBezTo>
                <a:lnTo>
                  <a:pt x="493207" y="190682"/>
                </a:lnTo>
                <a:cubicBezTo>
                  <a:pt x="498988" y="188054"/>
                  <a:pt x="500564" y="183850"/>
                  <a:pt x="497937" y="178069"/>
                </a:cubicBezTo>
                <a:close/>
                <a:moveTo>
                  <a:pt x="469558" y="177017"/>
                </a:moveTo>
                <a:cubicBezTo>
                  <a:pt x="467960" y="177816"/>
                  <a:pt x="466427" y="179240"/>
                  <a:pt x="464960" y="181287"/>
                </a:cubicBezTo>
                <a:cubicBezTo>
                  <a:pt x="463493" y="183334"/>
                  <a:pt x="463011" y="185152"/>
                  <a:pt x="463514" y="186739"/>
                </a:cubicBezTo>
                <a:cubicBezTo>
                  <a:pt x="465529" y="189892"/>
                  <a:pt x="468332" y="190944"/>
                  <a:pt x="471923" y="189893"/>
                </a:cubicBezTo>
                <a:close/>
                <a:moveTo>
                  <a:pt x="3015230" y="0"/>
                </a:moveTo>
                <a:cubicBezTo>
                  <a:pt x="3016473" y="3213"/>
                  <a:pt x="3018257" y="6180"/>
                  <a:pt x="3020584" y="8901"/>
                </a:cubicBezTo>
                <a:cubicBezTo>
                  <a:pt x="3022910" y="11622"/>
                  <a:pt x="3026206" y="12159"/>
                  <a:pt x="3030470" y="10511"/>
                </a:cubicBezTo>
                <a:cubicBezTo>
                  <a:pt x="3034636" y="8327"/>
                  <a:pt x="3037866" y="7440"/>
                  <a:pt x="3040160" y="7851"/>
                </a:cubicBezTo>
                <a:cubicBezTo>
                  <a:pt x="3042453" y="8261"/>
                  <a:pt x="3044829" y="11250"/>
                  <a:pt x="3047287" y="16818"/>
                </a:cubicBezTo>
                <a:lnTo>
                  <a:pt x="3075666" y="17870"/>
                </a:lnTo>
                <a:lnTo>
                  <a:pt x="3089592" y="25490"/>
                </a:lnTo>
                <a:lnTo>
                  <a:pt x="3136364" y="28645"/>
                </a:lnTo>
                <a:cubicBezTo>
                  <a:pt x="3142123" y="26609"/>
                  <a:pt x="3147816" y="26346"/>
                  <a:pt x="3153443" y="27858"/>
                </a:cubicBezTo>
                <a:cubicBezTo>
                  <a:pt x="3159071" y="29369"/>
                  <a:pt x="3164764" y="29106"/>
                  <a:pt x="3170523" y="27070"/>
                </a:cubicBezTo>
                <a:lnTo>
                  <a:pt x="3200216" y="31012"/>
                </a:lnTo>
                <a:lnTo>
                  <a:pt x="3221499" y="31801"/>
                </a:lnTo>
                <a:cubicBezTo>
                  <a:pt x="3232366" y="28533"/>
                  <a:pt x="3243282" y="26333"/>
                  <a:pt x="3254247" y="25200"/>
                </a:cubicBezTo>
                <a:cubicBezTo>
                  <a:pt x="3265212" y="24068"/>
                  <a:pt x="3275668" y="24692"/>
                  <a:pt x="3285614" y="27074"/>
                </a:cubicBezTo>
                <a:cubicBezTo>
                  <a:pt x="3308048" y="25596"/>
                  <a:pt x="3328741" y="23167"/>
                  <a:pt x="3347693" y="19784"/>
                </a:cubicBezTo>
                <a:cubicBezTo>
                  <a:pt x="3366645" y="16402"/>
                  <a:pt x="3381688" y="13052"/>
                  <a:pt x="3392823" y="9735"/>
                </a:cubicBezTo>
                <a:cubicBezTo>
                  <a:pt x="3391728" y="13720"/>
                  <a:pt x="3392078" y="17048"/>
                  <a:pt x="3393874" y="19720"/>
                </a:cubicBezTo>
                <a:lnTo>
                  <a:pt x="3407800" y="27341"/>
                </a:lnTo>
                <a:cubicBezTo>
                  <a:pt x="3410050" y="28134"/>
                  <a:pt x="3412250" y="27861"/>
                  <a:pt x="3414402" y="26520"/>
                </a:cubicBezTo>
                <a:cubicBezTo>
                  <a:pt x="3416554" y="25178"/>
                  <a:pt x="3417769" y="22737"/>
                  <a:pt x="3418048" y="19195"/>
                </a:cubicBezTo>
                <a:cubicBezTo>
                  <a:pt x="3431148" y="22759"/>
                  <a:pt x="3447581" y="25026"/>
                  <a:pt x="3467349" y="25996"/>
                </a:cubicBezTo>
                <a:cubicBezTo>
                  <a:pt x="3487117" y="26966"/>
                  <a:pt x="3503353" y="24962"/>
                  <a:pt x="3516059" y="19987"/>
                </a:cubicBezTo>
                <a:cubicBezTo>
                  <a:pt x="3521063" y="23162"/>
                  <a:pt x="3526033" y="24826"/>
                  <a:pt x="3530971" y="24980"/>
                </a:cubicBezTo>
                <a:cubicBezTo>
                  <a:pt x="3535909" y="25133"/>
                  <a:pt x="3539960" y="22856"/>
                  <a:pt x="3543124" y="18148"/>
                </a:cubicBezTo>
                <a:cubicBezTo>
                  <a:pt x="3553695" y="15669"/>
                  <a:pt x="3562903" y="16425"/>
                  <a:pt x="3570747" y="20416"/>
                </a:cubicBezTo>
                <a:cubicBezTo>
                  <a:pt x="3578592" y="24407"/>
                  <a:pt x="3586288" y="27593"/>
                  <a:pt x="3593837" y="29975"/>
                </a:cubicBezTo>
                <a:cubicBezTo>
                  <a:pt x="3598589" y="32756"/>
                  <a:pt x="3602355" y="33369"/>
                  <a:pt x="3605136" y="31814"/>
                </a:cubicBezTo>
                <a:cubicBezTo>
                  <a:pt x="3607917" y="30260"/>
                  <a:pt x="3610370" y="27982"/>
                  <a:pt x="3612494" y="24983"/>
                </a:cubicBezTo>
                <a:lnTo>
                  <a:pt x="3670565" y="29977"/>
                </a:lnTo>
                <a:cubicBezTo>
                  <a:pt x="3674249" y="30410"/>
                  <a:pt x="3678902" y="31056"/>
                  <a:pt x="3684524" y="31915"/>
                </a:cubicBezTo>
                <a:cubicBezTo>
                  <a:pt x="3690146" y="32775"/>
                  <a:pt x="3695916" y="32042"/>
                  <a:pt x="3701834" y="29715"/>
                </a:cubicBezTo>
                <a:cubicBezTo>
                  <a:pt x="3724711" y="35448"/>
                  <a:pt x="3748786" y="37583"/>
                  <a:pt x="3774061" y="36123"/>
                </a:cubicBezTo>
                <a:cubicBezTo>
                  <a:pt x="3799336" y="34662"/>
                  <a:pt x="3823346" y="38571"/>
                  <a:pt x="3846091" y="47851"/>
                </a:cubicBezTo>
                <a:lnTo>
                  <a:pt x="3865010" y="35765"/>
                </a:lnTo>
                <a:lnTo>
                  <a:pt x="3928599" y="45226"/>
                </a:lnTo>
                <a:cubicBezTo>
                  <a:pt x="3936373" y="42347"/>
                  <a:pt x="3951307" y="40355"/>
                  <a:pt x="3973401" y="39250"/>
                </a:cubicBezTo>
                <a:cubicBezTo>
                  <a:pt x="3995495" y="38145"/>
                  <a:pt x="4012794" y="39437"/>
                  <a:pt x="4025297" y="43127"/>
                </a:cubicBezTo>
                <a:cubicBezTo>
                  <a:pt x="4036377" y="38091"/>
                  <a:pt x="4048639" y="39493"/>
                  <a:pt x="4062084" y="47333"/>
                </a:cubicBezTo>
                <a:cubicBezTo>
                  <a:pt x="4066113" y="40851"/>
                  <a:pt x="4071062" y="38312"/>
                  <a:pt x="4076930" y="39713"/>
                </a:cubicBezTo>
                <a:cubicBezTo>
                  <a:pt x="4082799" y="41115"/>
                  <a:pt x="4088273" y="43567"/>
                  <a:pt x="4093353" y="47071"/>
                </a:cubicBezTo>
                <a:lnTo>
                  <a:pt x="4329841" y="68626"/>
                </a:lnTo>
                <a:cubicBezTo>
                  <a:pt x="4340231" y="71823"/>
                  <a:pt x="4350062" y="73313"/>
                  <a:pt x="4359336" y="73094"/>
                </a:cubicBezTo>
                <a:cubicBezTo>
                  <a:pt x="4368609" y="72875"/>
                  <a:pt x="4378047" y="75416"/>
                  <a:pt x="4387648" y="80715"/>
                </a:cubicBezTo>
                <a:cubicBezTo>
                  <a:pt x="4392219" y="78783"/>
                  <a:pt x="4397464" y="77852"/>
                  <a:pt x="4403381" y="77924"/>
                </a:cubicBezTo>
                <a:cubicBezTo>
                  <a:pt x="4409299" y="77995"/>
                  <a:pt x="4414478" y="78838"/>
                  <a:pt x="4418917" y="80453"/>
                </a:cubicBezTo>
                <a:lnTo>
                  <a:pt x="4444406" y="82819"/>
                </a:lnTo>
                <a:cubicBezTo>
                  <a:pt x="4448779" y="84609"/>
                  <a:pt x="4452578" y="87533"/>
                  <a:pt x="4455803" y="91589"/>
                </a:cubicBezTo>
                <a:cubicBezTo>
                  <a:pt x="4459027" y="95646"/>
                  <a:pt x="4460658" y="99554"/>
                  <a:pt x="4460696" y="103315"/>
                </a:cubicBezTo>
                <a:cubicBezTo>
                  <a:pt x="4454308" y="107963"/>
                  <a:pt x="4436472" y="109966"/>
                  <a:pt x="4407191" y="109324"/>
                </a:cubicBezTo>
                <a:cubicBezTo>
                  <a:pt x="4377909" y="108683"/>
                  <a:pt x="4357380" y="106678"/>
                  <a:pt x="4345605" y="103311"/>
                </a:cubicBezTo>
                <a:lnTo>
                  <a:pt x="4346919" y="106202"/>
                </a:lnTo>
                <a:cubicBezTo>
                  <a:pt x="4344647" y="112393"/>
                  <a:pt x="4341833" y="116433"/>
                  <a:pt x="4338477" y="118321"/>
                </a:cubicBezTo>
                <a:cubicBezTo>
                  <a:pt x="4335122" y="120210"/>
                  <a:pt x="4330666" y="120637"/>
                  <a:pt x="4325109" y="119602"/>
                </a:cubicBezTo>
                <a:cubicBezTo>
                  <a:pt x="4301548" y="125951"/>
                  <a:pt x="4275950" y="129739"/>
                  <a:pt x="4248316" y="130964"/>
                </a:cubicBezTo>
                <a:cubicBezTo>
                  <a:pt x="4220682" y="132189"/>
                  <a:pt x="4194427" y="134531"/>
                  <a:pt x="4169552" y="137990"/>
                </a:cubicBezTo>
                <a:cubicBezTo>
                  <a:pt x="4166749" y="142534"/>
                  <a:pt x="4164143" y="144154"/>
                  <a:pt x="4161734" y="142851"/>
                </a:cubicBezTo>
                <a:cubicBezTo>
                  <a:pt x="4159326" y="141548"/>
                  <a:pt x="4155800" y="139227"/>
                  <a:pt x="4151158" y="135888"/>
                </a:cubicBezTo>
                <a:cubicBezTo>
                  <a:pt x="4148038" y="137015"/>
                  <a:pt x="4145279" y="137979"/>
                  <a:pt x="4142881" y="138778"/>
                </a:cubicBezTo>
                <a:cubicBezTo>
                  <a:pt x="4140483" y="139577"/>
                  <a:pt x="4139826" y="141329"/>
                  <a:pt x="4140910" y="144033"/>
                </a:cubicBezTo>
                <a:cubicBezTo>
                  <a:pt x="4135195" y="144088"/>
                  <a:pt x="4128166" y="143649"/>
                  <a:pt x="4119823" y="142718"/>
                </a:cubicBezTo>
                <a:cubicBezTo>
                  <a:pt x="4111481" y="141787"/>
                  <a:pt x="4106159" y="143189"/>
                  <a:pt x="4103860" y="146922"/>
                </a:cubicBezTo>
                <a:lnTo>
                  <a:pt x="4129085" y="156383"/>
                </a:lnTo>
                <a:cubicBezTo>
                  <a:pt x="4133344" y="158080"/>
                  <a:pt x="4137111" y="158693"/>
                  <a:pt x="4140384" y="158222"/>
                </a:cubicBezTo>
                <a:cubicBezTo>
                  <a:pt x="4143658" y="157751"/>
                  <a:pt x="4146110" y="155474"/>
                  <a:pt x="4147742" y="151391"/>
                </a:cubicBezTo>
                <a:cubicBezTo>
                  <a:pt x="4152209" y="153066"/>
                  <a:pt x="4157661" y="154511"/>
                  <a:pt x="4164099" y="155727"/>
                </a:cubicBezTo>
                <a:cubicBezTo>
                  <a:pt x="4170536" y="156942"/>
                  <a:pt x="4176383" y="157337"/>
                  <a:pt x="4181638" y="156910"/>
                </a:cubicBezTo>
                <a:lnTo>
                  <a:pt x="4244176" y="156386"/>
                </a:lnTo>
                <a:lnTo>
                  <a:pt x="4266511" y="167161"/>
                </a:lnTo>
                <a:cubicBezTo>
                  <a:pt x="4270945" y="168923"/>
                  <a:pt x="4275412" y="169800"/>
                  <a:pt x="4279912" y="169789"/>
                </a:cubicBezTo>
                <a:cubicBezTo>
                  <a:pt x="4284412" y="169778"/>
                  <a:pt x="4287565" y="167763"/>
                  <a:pt x="4289371" y="163745"/>
                </a:cubicBezTo>
                <a:lnTo>
                  <a:pt x="4317750" y="164797"/>
                </a:lnTo>
                <a:cubicBezTo>
                  <a:pt x="4326728" y="158973"/>
                  <a:pt x="4336231" y="158141"/>
                  <a:pt x="4346260" y="162302"/>
                </a:cubicBezTo>
                <a:cubicBezTo>
                  <a:pt x="4356289" y="166463"/>
                  <a:pt x="4365792" y="165631"/>
                  <a:pt x="4374770" y="159807"/>
                </a:cubicBezTo>
                <a:lnTo>
                  <a:pt x="4423644" y="182932"/>
                </a:lnTo>
                <a:cubicBezTo>
                  <a:pt x="4418859" y="193825"/>
                  <a:pt x="4414961" y="199956"/>
                  <a:pt x="4411950" y="201325"/>
                </a:cubicBezTo>
                <a:cubicBezTo>
                  <a:pt x="4408939" y="202693"/>
                  <a:pt x="4403202" y="200941"/>
                  <a:pt x="4394739" y="196069"/>
                </a:cubicBezTo>
                <a:cubicBezTo>
                  <a:pt x="4389100" y="205244"/>
                  <a:pt x="4382903" y="207915"/>
                  <a:pt x="4376148" y="204083"/>
                </a:cubicBezTo>
                <a:cubicBezTo>
                  <a:pt x="4369393" y="200251"/>
                  <a:pt x="4363590" y="201871"/>
                  <a:pt x="4358740" y="208943"/>
                </a:cubicBezTo>
                <a:cubicBezTo>
                  <a:pt x="4348886" y="207246"/>
                  <a:pt x="4333909" y="207223"/>
                  <a:pt x="4313807" y="208876"/>
                </a:cubicBezTo>
                <a:cubicBezTo>
                  <a:pt x="4293706" y="210529"/>
                  <a:pt x="4281093" y="213791"/>
                  <a:pt x="4275969" y="218663"/>
                </a:cubicBezTo>
                <a:lnTo>
                  <a:pt x="4210540" y="220500"/>
                </a:lnTo>
                <a:cubicBezTo>
                  <a:pt x="4205930" y="229861"/>
                  <a:pt x="4199646" y="236495"/>
                  <a:pt x="4191686" y="240404"/>
                </a:cubicBezTo>
                <a:cubicBezTo>
                  <a:pt x="4183726" y="244312"/>
                  <a:pt x="4174158" y="243720"/>
                  <a:pt x="4162979" y="238629"/>
                </a:cubicBezTo>
                <a:cubicBezTo>
                  <a:pt x="4149742" y="241158"/>
                  <a:pt x="4135487" y="242405"/>
                  <a:pt x="4120214" y="242372"/>
                </a:cubicBezTo>
                <a:cubicBezTo>
                  <a:pt x="4104941" y="242339"/>
                  <a:pt x="4090817" y="240039"/>
                  <a:pt x="4077844" y="235473"/>
                </a:cubicBezTo>
                <a:lnTo>
                  <a:pt x="4058661" y="254654"/>
                </a:lnTo>
                <a:lnTo>
                  <a:pt x="4035013" y="240990"/>
                </a:lnTo>
                <a:lnTo>
                  <a:pt x="4003218" y="255441"/>
                </a:lnTo>
                <a:cubicBezTo>
                  <a:pt x="3995592" y="254329"/>
                  <a:pt x="3988902" y="254318"/>
                  <a:pt x="3983149" y="255407"/>
                </a:cubicBezTo>
                <a:cubicBezTo>
                  <a:pt x="3977395" y="256496"/>
                  <a:pt x="3971823" y="255106"/>
                  <a:pt x="3966431" y="251235"/>
                </a:cubicBezTo>
                <a:cubicBezTo>
                  <a:pt x="3962517" y="251416"/>
                  <a:pt x="3958192" y="253091"/>
                  <a:pt x="3953456" y="256260"/>
                </a:cubicBezTo>
                <a:cubicBezTo>
                  <a:pt x="3948721" y="259429"/>
                  <a:pt x="3945776" y="262221"/>
                  <a:pt x="3944621" y="264635"/>
                </a:cubicBezTo>
                <a:cubicBezTo>
                  <a:pt x="3942650" y="267493"/>
                  <a:pt x="3942387" y="269792"/>
                  <a:pt x="3943832" y="271533"/>
                </a:cubicBezTo>
                <a:cubicBezTo>
                  <a:pt x="3945277" y="273274"/>
                  <a:pt x="3946854" y="273865"/>
                  <a:pt x="3948562" y="273307"/>
                </a:cubicBezTo>
                <a:cubicBezTo>
                  <a:pt x="3954551" y="263464"/>
                  <a:pt x="3962215" y="261143"/>
                  <a:pt x="3971554" y="266344"/>
                </a:cubicBezTo>
                <a:cubicBezTo>
                  <a:pt x="3980893" y="271545"/>
                  <a:pt x="3988294" y="276319"/>
                  <a:pt x="3993757" y="280666"/>
                </a:cubicBezTo>
                <a:lnTo>
                  <a:pt x="4037114" y="260960"/>
                </a:lnTo>
                <a:lnTo>
                  <a:pt x="4038428" y="263850"/>
                </a:lnTo>
                <a:cubicBezTo>
                  <a:pt x="4042178" y="264108"/>
                  <a:pt x="4046042" y="263659"/>
                  <a:pt x="4050022" y="262504"/>
                </a:cubicBezTo>
                <a:cubicBezTo>
                  <a:pt x="4054002" y="261349"/>
                  <a:pt x="4056882" y="258733"/>
                  <a:pt x="4058661" y="254654"/>
                </a:cubicBezTo>
                <a:cubicBezTo>
                  <a:pt x="4069856" y="259302"/>
                  <a:pt x="4080771" y="261897"/>
                  <a:pt x="4091408" y="262440"/>
                </a:cubicBezTo>
                <a:cubicBezTo>
                  <a:pt x="4102044" y="262982"/>
                  <a:pt x="4112237" y="265906"/>
                  <a:pt x="4121987" y="271210"/>
                </a:cubicBezTo>
                <a:cubicBezTo>
                  <a:pt x="4126996" y="257454"/>
                  <a:pt x="4132416" y="251794"/>
                  <a:pt x="4138246" y="254230"/>
                </a:cubicBezTo>
                <a:cubicBezTo>
                  <a:pt x="4144076" y="256666"/>
                  <a:pt x="4153371" y="261451"/>
                  <a:pt x="4166131" y="268584"/>
                </a:cubicBezTo>
                <a:cubicBezTo>
                  <a:pt x="4176883" y="271618"/>
                  <a:pt x="4193218" y="270151"/>
                  <a:pt x="4215137" y="264185"/>
                </a:cubicBezTo>
                <a:cubicBezTo>
                  <a:pt x="4237056" y="258219"/>
                  <a:pt x="4254443" y="257146"/>
                  <a:pt x="4267296" y="260968"/>
                </a:cubicBezTo>
                <a:cubicBezTo>
                  <a:pt x="4269962" y="263316"/>
                  <a:pt x="4271462" y="265977"/>
                  <a:pt x="4271796" y="268949"/>
                </a:cubicBezTo>
                <a:cubicBezTo>
                  <a:pt x="4272129" y="271922"/>
                  <a:pt x="4271856" y="274516"/>
                  <a:pt x="4270974" y="276734"/>
                </a:cubicBezTo>
                <a:cubicBezTo>
                  <a:pt x="4266009" y="286910"/>
                  <a:pt x="4257217" y="292505"/>
                  <a:pt x="4244599" y="293517"/>
                </a:cubicBezTo>
                <a:cubicBezTo>
                  <a:pt x="4231980" y="294529"/>
                  <a:pt x="4221678" y="292963"/>
                  <a:pt x="4213691" y="288819"/>
                </a:cubicBezTo>
                <a:cubicBezTo>
                  <a:pt x="4191964" y="290411"/>
                  <a:pt x="4171632" y="292677"/>
                  <a:pt x="4152697" y="295616"/>
                </a:cubicBezTo>
                <a:cubicBezTo>
                  <a:pt x="4133761" y="298555"/>
                  <a:pt x="4114152" y="300492"/>
                  <a:pt x="4093870" y="301428"/>
                </a:cubicBezTo>
                <a:cubicBezTo>
                  <a:pt x="4092304" y="305336"/>
                  <a:pt x="4090114" y="306913"/>
                  <a:pt x="4087301" y="306157"/>
                </a:cubicBezTo>
                <a:cubicBezTo>
                  <a:pt x="4084487" y="305401"/>
                  <a:pt x="4080983" y="304088"/>
                  <a:pt x="4076790" y="302215"/>
                </a:cubicBezTo>
                <a:cubicBezTo>
                  <a:pt x="4072581" y="300786"/>
                  <a:pt x="4069373" y="301082"/>
                  <a:pt x="4067166" y="303102"/>
                </a:cubicBezTo>
                <a:cubicBezTo>
                  <a:pt x="4064960" y="305122"/>
                  <a:pt x="4063789" y="307979"/>
                  <a:pt x="4063652" y="311675"/>
                </a:cubicBezTo>
                <a:cubicBezTo>
                  <a:pt x="4057143" y="309183"/>
                  <a:pt x="4050519" y="307398"/>
                  <a:pt x="4043780" y="306320"/>
                </a:cubicBezTo>
                <a:cubicBezTo>
                  <a:pt x="4037041" y="305241"/>
                  <a:pt x="4031403" y="305624"/>
                  <a:pt x="4026865" y="307469"/>
                </a:cubicBezTo>
                <a:lnTo>
                  <a:pt x="4001377" y="305103"/>
                </a:lnTo>
                <a:cubicBezTo>
                  <a:pt x="3997391" y="312001"/>
                  <a:pt x="3992617" y="316205"/>
                  <a:pt x="3987055" y="317715"/>
                </a:cubicBezTo>
                <a:cubicBezTo>
                  <a:pt x="3981493" y="319226"/>
                  <a:pt x="3976194" y="318438"/>
                  <a:pt x="3971158" y="315350"/>
                </a:cubicBezTo>
                <a:cubicBezTo>
                  <a:pt x="3976342" y="324837"/>
                  <a:pt x="3982922" y="337395"/>
                  <a:pt x="3990897" y="353025"/>
                </a:cubicBezTo>
                <a:cubicBezTo>
                  <a:pt x="3998873" y="368654"/>
                  <a:pt x="4000788" y="382460"/>
                  <a:pt x="3996644" y="394443"/>
                </a:cubicBezTo>
                <a:cubicBezTo>
                  <a:pt x="3992532" y="401543"/>
                  <a:pt x="3987616" y="406393"/>
                  <a:pt x="3981896" y="408993"/>
                </a:cubicBezTo>
                <a:cubicBezTo>
                  <a:pt x="3976175" y="411593"/>
                  <a:pt x="3971456" y="411122"/>
                  <a:pt x="3967739" y="407580"/>
                </a:cubicBezTo>
                <a:cubicBezTo>
                  <a:pt x="3965916" y="408046"/>
                  <a:pt x="3963124" y="408297"/>
                  <a:pt x="3959363" y="408336"/>
                </a:cubicBezTo>
                <a:cubicBezTo>
                  <a:pt x="3955603" y="408374"/>
                  <a:pt x="3953139" y="409348"/>
                  <a:pt x="3951973" y="411258"/>
                </a:cubicBezTo>
                <a:lnTo>
                  <a:pt x="3961695" y="417302"/>
                </a:lnTo>
                <a:lnTo>
                  <a:pt x="4007678" y="441741"/>
                </a:lnTo>
                <a:lnTo>
                  <a:pt x="4030539" y="438326"/>
                </a:lnTo>
                <a:cubicBezTo>
                  <a:pt x="4033369" y="433843"/>
                  <a:pt x="4035920" y="432102"/>
                  <a:pt x="4038192" y="433104"/>
                </a:cubicBezTo>
                <a:cubicBezTo>
                  <a:pt x="4040464" y="434106"/>
                  <a:pt x="4043606" y="435584"/>
                  <a:pt x="4047618" y="437538"/>
                </a:cubicBezTo>
                <a:cubicBezTo>
                  <a:pt x="4051051" y="437577"/>
                  <a:pt x="4053449" y="436778"/>
                  <a:pt x="4054812" y="435141"/>
                </a:cubicBezTo>
                <a:cubicBezTo>
                  <a:pt x="4056175" y="433504"/>
                  <a:pt x="4057193" y="431588"/>
                  <a:pt x="4057867" y="429393"/>
                </a:cubicBezTo>
                <a:cubicBezTo>
                  <a:pt x="4070611" y="433773"/>
                  <a:pt x="4083749" y="437102"/>
                  <a:pt x="4097281" y="439379"/>
                </a:cubicBezTo>
                <a:cubicBezTo>
                  <a:pt x="4110813" y="441657"/>
                  <a:pt x="4123952" y="444986"/>
                  <a:pt x="4136695" y="449366"/>
                </a:cubicBezTo>
                <a:cubicBezTo>
                  <a:pt x="4151372" y="446328"/>
                  <a:pt x="4166295" y="446230"/>
                  <a:pt x="4181464" y="449072"/>
                </a:cubicBezTo>
                <a:cubicBezTo>
                  <a:pt x="4196633" y="451913"/>
                  <a:pt x="4209914" y="457793"/>
                  <a:pt x="4221305" y="466711"/>
                </a:cubicBezTo>
                <a:lnTo>
                  <a:pt x="4234444" y="457252"/>
                </a:lnTo>
                <a:cubicBezTo>
                  <a:pt x="4238238" y="453929"/>
                  <a:pt x="4242672" y="452495"/>
                  <a:pt x="4247746" y="452950"/>
                </a:cubicBezTo>
                <a:cubicBezTo>
                  <a:pt x="4252821" y="453404"/>
                  <a:pt x="4257846" y="455189"/>
                  <a:pt x="4262822" y="458304"/>
                </a:cubicBezTo>
                <a:cubicBezTo>
                  <a:pt x="4277493" y="458611"/>
                  <a:pt x="4282048" y="463516"/>
                  <a:pt x="4276486" y="473019"/>
                </a:cubicBezTo>
                <a:cubicBezTo>
                  <a:pt x="4273650" y="481647"/>
                  <a:pt x="4269927" y="487843"/>
                  <a:pt x="4265318" y="491610"/>
                </a:cubicBezTo>
                <a:cubicBezTo>
                  <a:pt x="4260708" y="495375"/>
                  <a:pt x="4253307" y="495397"/>
                  <a:pt x="4243114" y="491674"/>
                </a:cubicBezTo>
                <a:cubicBezTo>
                  <a:pt x="4235330" y="488455"/>
                  <a:pt x="4223177" y="485696"/>
                  <a:pt x="4206656" y="483396"/>
                </a:cubicBezTo>
                <a:cubicBezTo>
                  <a:pt x="4190134" y="481096"/>
                  <a:pt x="4178113" y="484380"/>
                  <a:pt x="4170591" y="493249"/>
                </a:cubicBezTo>
                <a:cubicBezTo>
                  <a:pt x="4161120" y="495591"/>
                  <a:pt x="4145705" y="497802"/>
                  <a:pt x="4124344" y="499882"/>
                </a:cubicBezTo>
                <a:cubicBezTo>
                  <a:pt x="4102983" y="501961"/>
                  <a:pt x="4085203" y="500888"/>
                  <a:pt x="4071003" y="496661"/>
                </a:cubicBezTo>
                <a:cubicBezTo>
                  <a:pt x="4068501" y="502666"/>
                  <a:pt x="4065490" y="505633"/>
                  <a:pt x="4061970" y="505562"/>
                </a:cubicBezTo>
                <a:cubicBezTo>
                  <a:pt x="4058450" y="505491"/>
                  <a:pt x="4055242" y="504188"/>
                  <a:pt x="4052346" y="501653"/>
                </a:cubicBezTo>
                <a:cubicBezTo>
                  <a:pt x="4045000" y="499397"/>
                  <a:pt x="4037686" y="503448"/>
                  <a:pt x="4030405" y="513805"/>
                </a:cubicBezTo>
                <a:cubicBezTo>
                  <a:pt x="4023124" y="524162"/>
                  <a:pt x="4018175" y="531498"/>
                  <a:pt x="4015558" y="535811"/>
                </a:cubicBezTo>
                <a:cubicBezTo>
                  <a:pt x="4003356" y="533583"/>
                  <a:pt x="3978952" y="532323"/>
                  <a:pt x="3942345" y="532031"/>
                </a:cubicBezTo>
                <a:cubicBezTo>
                  <a:pt x="3905739" y="531740"/>
                  <a:pt x="3883634" y="535539"/>
                  <a:pt x="3876030" y="543427"/>
                </a:cubicBezTo>
                <a:lnTo>
                  <a:pt x="3845287" y="529499"/>
                </a:lnTo>
                <a:cubicBezTo>
                  <a:pt x="3834738" y="528990"/>
                  <a:pt x="3824632" y="528497"/>
                  <a:pt x="3814970" y="528020"/>
                </a:cubicBezTo>
                <a:cubicBezTo>
                  <a:pt x="3805308" y="527543"/>
                  <a:pt x="3795531" y="527773"/>
                  <a:pt x="3785639" y="528709"/>
                </a:cubicBezTo>
                <a:lnTo>
                  <a:pt x="3778281" y="535541"/>
                </a:lnTo>
                <a:cubicBezTo>
                  <a:pt x="3784516" y="543823"/>
                  <a:pt x="3795826" y="546966"/>
                  <a:pt x="3812210" y="544968"/>
                </a:cubicBezTo>
                <a:cubicBezTo>
                  <a:pt x="3828595" y="542971"/>
                  <a:pt x="3840233" y="546836"/>
                  <a:pt x="3847125" y="556564"/>
                </a:cubicBezTo>
                <a:cubicBezTo>
                  <a:pt x="3850015" y="561644"/>
                  <a:pt x="3855008" y="567513"/>
                  <a:pt x="3862102" y="574170"/>
                </a:cubicBezTo>
                <a:lnTo>
                  <a:pt x="3861577" y="549995"/>
                </a:lnTo>
                <a:lnTo>
                  <a:pt x="3871299" y="556039"/>
                </a:lnTo>
                <a:cubicBezTo>
                  <a:pt x="3875892" y="559110"/>
                  <a:pt x="3878071" y="562625"/>
                  <a:pt x="3877835" y="566583"/>
                </a:cubicBezTo>
                <a:cubicBezTo>
                  <a:pt x="3877600" y="570541"/>
                  <a:pt x="3876560" y="574646"/>
                  <a:pt x="3874715" y="578900"/>
                </a:cubicBezTo>
                <a:cubicBezTo>
                  <a:pt x="3880298" y="579995"/>
                  <a:pt x="3885357" y="580893"/>
                  <a:pt x="3889889" y="581594"/>
                </a:cubicBezTo>
                <a:cubicBezTo>
                  <a:pt x="3894422" y="582295"/>
                  <a:pt x="3898823" y="581747"/>
                  <a:pt x="3903093" y="579952"/>
                </a:cubicBezTo>
                <a:cubicBezTo>
                  <a:pt x="3907456" y="581239"/>
                  <a:pt x="3912854" y="580965"/>
                  <a:pt x="3919286" y="579131"/>
                </a:cubicBezTo>
                <a:cubicBezTo>
                  <a:pt x="3925718" y="577298"/>
                  <a:pt x="3932233" y="575645"/>
                  <a:pt x="3938829" y="574172"/>
                </a:cubicBezTo>
                <a:cubicBezTo>
                  <a:pt x="3935151" y="564800"/>
                  <a:pt x="3936465" y="554903"/>
                  <a:pt x="3942772" y="544480"/>
                </a:cubicBezTo>
                <a:cubicBezTo>
                  <a:pt x="3952713" y="551006"/>
                  <a:pt x="3963574" y="551882"/>
                  <a:pt x="3975355" y="547109"/>
                </a:cubicBezTo>
                <a:lnTo>
                  <a:pt x="3982711" y="578641"/>
                </a:lnTo>
                <a:cubicBezTo>
                  <a:pt x="3976542" y="576577"/>
                  <a:pt x="3970947" y="575777"/>
                  <a:pt x="3965927" y="576242"/>
                </a:cubicBezTo>
                <a:cubicBezTo>
                  <a:pt x="3960907" y="576707"/>
                  <a:pt x="3955641" y="576631"/>
                  <a:pt x="3950128" y="576012"/>
                </a:cubicBezTo>
                <a:lnTo>
                  <a:pt x="3946712" y="591515"/>
                </a:lnTo>
                <a:cubicBezTo>
                  <a:pt x="3949339" y="597296"/>
                  <a:pt x="3947762" y="601500"/>
                  <a:pt x="3941982" y="604128"/>
                </a:cubicBezTo>
                <a:cubicBezTo>
                  <a:pt x="3936031" y="606542"/>
                  <a:pt x="3929604" y="607428"/>
                  <a:pt x="3922701" y="606787"/>
                </a:cubicBezTo>
                <a:cubicBezTo>
                  <a:pt x="3915798" y="606147"/>
                  <a:pt x="3909437" y="605260"/>
                  <a:pt x="3903618" y="604126"/>
                </a:cubicBezTo>
                <a:cubicBezTo>
                  <a:pt x="3904466" y="609190"/>
                  <a:pt x="3906119" y="614106"/>
                  <a:pt x="3908577" y="618874"/>
                </a:cubicBezTo>
                <a:cubicBezTo>
                  <a:pt x="3911035" y="623642"/>
                  <a:pt x="3912359" y="627836"/>
                  <a:pt x="3912551" y="631454"/>
                </a:cubicBezTo>
                <a:cubicBezTo>
                  <a:pt x="3908691" y="635751"/>
                  <a:pt x="3901498" y="636550"/>
                  <a:pt x="3890971" y="633851"/>
                </a:cubicBezTo>
                <a:cubicBezTo>
                  <a:pt x="3880444" y="631152"/>
                  <a:pt x="3871609" y="628338"/>
                  <a:pt x="3864465" y="625409"/>
                </a:cubicBezTo>
                <a:cubicBezTo>
                  <a:pt x="3858389" y="628025"/>
                  <a:pt x="3852542" y="629230"/>
                  <a:pt x="3846925" y="629021"/>
                </a:cubicBezTo>
                <a:cubicBezTo>
                  <a:pt x="3841309" y="628813"/>
                  <a:pt x="3837696" y="627258"/>
                  <a:pt x="3836087" y="624357"/>
                </a:cubicBezTo>
                <a:lnTo>
                  <a:pt x="3809285" y="619101"/>
                </a:lnTo>
                <a:lnTo>
                  <a:pt x="3783271" y="630924"/>
                </a:lnTo>
                <a:lnTo>
                  <a:pt x="3795883" y="635655"/>
                </a:lnTo>
                <a:lnTo>
                  <a:pt x="3824262" y="636706"/>
                </a:lnTo>
                <a:cubicBezTo>
                  <a:pt x="3827864" y="636958"/>
                  <a:pt x="3830907" y="637900"/>
                  <a:pt x="3833393" y="639532"/>
                </a:cubicBezTo>
                <a:cubicBezTo>
                  <a:pt x="3835878" y="641163"/>
                  <a:pt x="3837476" y="642761"/>
                  <a:pt x="3838188" y="644327"/>
                </a:cubicBezTo>
                <a:cubicBezTo>
                  <a:pt x="3836453" y="644825"/>
                  <a:pt x="3833486" y="645011"/>
                  <a:pt x="3829287" y="644885"/>
                </a:cubicBezTo>
                <a:cubicBezTo>
                  <a:pt x="3825088" y="644759"/>
                  <a:pt x="3821398" y="645274"/>
                  <a:pt x="3818218" y="646429"/>
                </a:cubicBezTo>
                <a:cubicBezTo>
                  <a:pt x="3811922" y="653359"/>
                  <a:pt x="3800536" y="653884"/>
                  <a:pt x="3784058" y="648004"/>
                </a:cubicBezTo>
                <a:cubicBezTo>
                  <a:pt x="3767581" y="642124"/>
                  <a:pt x="3756194" y="642649"/>
                  <a:pt x="3749899" y="649579"/>
                </a:cubicBezTo>
                <a:lnTo>
                  <a:pt x="3724411" y="647214"/>
                </a:lnTo>
                <a:cubicBezTo>
                  <a:pt x="3717929" y="649578"/>
                  <a:pt x="3709345" y="651154"/>
                  <a:pt x="3698660" y="651943"/>
                </a:cubicBezTo>
                <a:cubicBezTo>
                  <a:pt x="3708677" y="654801"/>
                  <a:pt x="3719254" y="656969"/>
                  <a:pt x="3730388" y="658447"/>
                </a:cubicBezTo>
                <a:cubicBezTo>
                  <a:pt x="3741523" y="659925"/>
                  <a:pt x="3752231" y="658546"/>
                  <a:pt x="3762511" y="654310"/>
                </a:cubicBezTo>
                <a:lnTo>
                  <a:pt x="3764350" y="681375"/>
                </a:lnTo>
                <a:lnTo>
                  <a:pt x="3729927" y="690044"/>
                </a:lnTo>
                <a:lnTo>
                  <a:pt x="3739386" y="703183"/>
                </a:lnTo>
                <a:lnTo>
                  <a:pt x="3728612" y="725518"/>
                </a:lnTo>
                <a:lnTo>
                  <a:pt x="3678687" y="730771"/>
                </a:lnTo>
                <a:cubicBezTo>
                  <a:pt x="3662817" y="724470"/>
                  <a:pt x="3646143" y="720714"/>
                  <a:pt x="3628663" y="719504"/>
                </a:cubicBezTo>
                <a:cubicBezTo>
                  <a:pt x="3611184" y="718293"/>
                  <a:pt x="3595889" y="715654"/>
                  <a:pt x="3582778" y="711586"/>
                </a:cubicBezTo>
                <a:lnTo>
                  <a:pt x="3580151" y="705805"/>
                </a:lnTo>
                <a:lnTo>
                  <a:pt x="3571479" y="709746"/>
                </a:lnTo>
                <a:lnTo>
                  <a:pt x="3534692" y="705541"/>
                </a:lnTo>
                <a:cubicBezTo>
                  <a:pt x="3521861" y="709920"/>
                  <a:pt x="3508832" y="710029"/>
                  <a:pt x="3495606" y="705868"/>
                </a:cubicBezTo>
                <a:cubicBezTo>
                  <a:pt x="3482380" y="701707"/>
                  <a:pt x="3467906" y="702473"/>
                  <a:pt x="3452184" y="708166"/>
                </a:cubicBezTo>
                <a:cubicBezTo>
                  <a:pt x="3444515" y="707438"/>
                  <a:pt x="3431869" y="706791"/>
                  <a:pt x="3414248" y="706227"/>
                </a:cubicBezTo>
                <a:cubicBezTo>
                  <a:pt x="3396626" y="705662"/>
                  <a:pt x="3386148" y="704031"/>
                  <a:pt x="3382815" y="701332"/>
                </a:cubicBezTo>
                <a:cubicBezTo>
                  <a:pt x="3373880" y="705974"/>
                  <a:pt x="3362844" y="709827"/>
                  <a:pt x="3349706" y="712892"/>
                </a:cubicBezTo>
                <a:lnTo>
                  <a:pt x="3351019" y="715783"/>
                </a:lnTo>
                <a:cubicBezTo>
                  <a:pt x="3349662" y="720469"/>
                  <a:pt x="3346333" y="720819"/>
                  <a:pt x="3341034" y="716833"/>
                </a:cubicBezTo>
                <a:lnTo>
                  <a:pt x="3338407" y="711052"/>
                </a:lnTo>
                <a:cubicBezTo>
                  <a:pt x="3328685" y="711403"/>
                  <a:pt x="3322641" y="708337"/>
                  <a:pt x="3320277" y="701855"/>
                </a:cubicBezTo>
                <a:cubicBezTo>
                  <a:pt x="3310062" y="705917"/>
                  <a:pt x="3299551" y="708369"/>
                  <a:pt x="3288744" y="709211"/>
                </a:cubicBezTo>
                <a:cubicBezTo>
                  <a:pt x="3277938" y="710054"/>
                  <a:pt x="3267427" y="712506"/>
                  <a:pt x="3257212" y="716568"/>
                </a:cubicBezTo>
                <a:lnTo>
                  <a:pt x="3241971" y="744420"/>
                </a:lnTo>
                <a:cubicBezTo>
                  <a:pt x="3243986" y="747574"/>
                  <a:pt x="3243898" y="749939"/>
                  <a:pt x="3241708" y="751515"/>
                </a:cubicBezTo>
                <a:cubicBezTo>
                  <a:pt x="3238582" y="752791"/>
                  <a:pt x="3234783" y="753064"/>
                  <a:pt x="3230311" y="752336"/>
                </a:cubicBezTo>
                <a:cubicBezTo>
                  <a:pt x="3225838" y="751608"/>
                  <a:pt x="3222105" y="750107"/>
                  <a:pt x="3219110" y="747836"/>
                </a:cubicBezTo>
                <a:cubicBezTo>
                  <a:pt x="3214649" y="750009"/>
                  <a:pt x="3210237" y="750852"/>
                  <a:pt x="3205874" y="750364"/>
                </a:cubicBezTo>
                <a:cubicBezTo>
                  <a:pt x="3201511" y="749877"/>
                  <a:pt x="3197952" y="746844"/>
                  <a:pt x="3195199" y="741266"/>
                </a:cubicBezTo>
                <a:lnTo>
                  <a:pt x="3191258" y="732594"/>
                </a:lnTo>
                <a:lnTo>
                  <a:pt x="3158149" y="744155"/>
                </a:lnTo>
                <a:lnTo>
                  <a:pt x="3090093" y="740211"/>
                </a:lnTo>
                <a:lnTo>
                  <a:pt x="3076167" y="732590"/>
                </a:lnTo>
                <a:cubicBezTo>
                  <a:pt x="3067118" y="736340"/>
                  <a:pt x="3056443" y="738431"/>
                  <a:pt x="3044142" y="738863"/>
                </a:cubicBezTo>
                <a:cubicBezTo>
                  <a:pt x="3031842" y="739295"/>
                  <a:pt x="3020181" y="739218"/>
                  <a:pt x="3009162" y="738632"/>
                </a:cubicBezTo>
                <a:lnTo>
                  <a:pt x="2974476" y="754396"/>
                </a:lnTo>
                <a:lnTo>
                  <a:pt x="2943733" y="740469"/>
                </a:lnTo>
                <a:lnTo>
                  <a:pt x="2909574" y="742044"/>
                </a:lnTo>
                <a:lnTo>
                  <a:pt x="2887239" y="731270"/>
                </a:lnTo>
                <a:cubicBezTo>
                  <a:pt x="2877401" y="734724"/>
                  <a:pt x="2868040" y="734910"/>
                  <a:pt x="2859156" y="731827"/>
                </a:cubicBezTo>
                <a:cubicBezTo>
                  <a:pt x="2850271" y="728745"/>
                  <a:pt x="2840188" y="729259"/>
                  <a:pt x="2828905" y="733370"/>
                </a:cubicBezTo>
                <a:lnTo>
                  <a:pt x="2767944" y="729689"/>
                </a:lnTo>
                <a:cubicBezTo>
                  <a:pt x="2762076" y="721894"/>
                  <a:pt x="2752069" y="720339"/>
                  <a:pt x="2737923" y="725024"/>
                </a:cubicBezTo>
                <a:cubicBezTo>
                  <a:pt x="2723777" y="729710"/>
                  <a:pt x="2713114" y="726710"/>
                  <a:pt x="2705932" y="716024"/>
                </a:cubicBezTo>
                <a:lnTo>
                  <a:pt x="2788178" y="682130"/>
                </a:lnTo>
                <a:lnTo>
                  <a:pt x="2786077" y="662160"/>
                </a:lnTo>
                <a:lnTo>
                  <a:pt x="2760589" y="659794"/>
                </a:lnTo>
                <a:cubicBezTo>
                  <a:pt x="2747319" y="661611"/>
                  <a:pt x="2728860" y="664479"/>
                  <a:pt x="2705211" y="668397"/>
                </a:cubicBezTo>
                <a:cubicBezTo>
                  <a:pt x="2681562" y="672316"/>
                  <a:pt x="2663759" y="676629"/>
                  <a:pt x="2651803" y="681337"/>
                </a:cubicBezTo>
                <a:cubicBezTo>
                  <a:pt x="2639677" y="687429"/>
                  <a:pt x="2631806" y="688973"/>
                  <a:pt x="2628187" y="685967"/>
                </a:cubicBezTo>
                <a:cubicBezTo>
                  <a:pt x="2624569" y="682962"/>
                  <a:pt x="2619916" y="674323"/>
                  <a:pt x="2614229" y="660052"/>
                </a:cubicBezTo>
                <a:lnTo>
                  <a:pt x="2604243" y="661102"/>
                </a:lnTo>
                <a:cubicBezTo>
                  <a:pt x="2602273" y="666358"/>
                  <a:pt x="2598528" y="671547"/>
                  <a:pt x="2593010" y="676671"/>
                </a:cubicBezTo>
                <a:cubicBezTo>
                  <a:pt x="2587491" y="681794"/>
                  <a:pt x="2582565" y="680546"/>
                  <a:pt x="2578229" y="672926"/>
                </a:cubicBezTo>
                <a:cubicBezTo>
                  <a:pt x="2577266" y="670966"/>
                  <a:pt x="2575186" y="667988"/>
                  <a:pt x="2571989" y="663992"/>
                </a:cubicBezTo>
                <a:cubicBezTo>
                  <a:pt x="2568792" y="659995"/>
                  <a:pt x="2566318" y="658068"/>
                  <a:pt x="2564566" y="658211"/>
                </a:cubicBezTo>
                <a:lnTo>
                  <a:pt x="2561676" y="659524"/>
                </a:lnTo>
                <a:lnTo>
                  <a:pt x="2556944" y="710501"/>
                </a:lnTo>
                <a:cubicBezTo>
                  <a:pt x="2567668" y="714273"/>
                  <a:pt x="2578934" y="715401"/>
                  <a:pt x="2590742" y="713885"/>
                </a:cubicBezTo>
                <a:cubicBezTo>
                  <a:pt x="2602550" y="712369"/>
                  <a:pt x="2613619" y="709227"/>
                  <a:pt x="2623949" y="704459"/>
                </a:cubicBezTo>
                <a:cubicBezTo>
                  <a:pt x="2635861" y="708927"/>
                  <a:pt x="2647248" y="708401"/>
                  <a:pt x="2658109" y="702884"/>
                </a:cubicBezTo>
                <a:lnTo>
                  <a:pt x="2689378" y="702622"/>
                </a:lnTo>
                <a:cubicBezTo>
                  <a:pt x="2691097" y="701768"/>
                  <a:pt x="2693440" y="700848"/>
                  <a:pt x="2696407" y="699863"/>
                </a:cubicBezTo>
                <a:cubicBezTo>
                  <a:pt x="2699374" y="698878"/>
                  <a:pt x="2701323" y="699009"/>
                  <a:pt x="2702254" y="700258"/>
                </a:cubicBezTo>
                <a:cubicBezTo>
                  <a:pt x="2703912" y="706624"/>
                  <a:pt x="2700923" y="713795"/>
                  <a:pt x="2693286" y="721771"/>
                </a:cubicBezTo>
                <a:cubicBezTo>
                  <a:pt x="2685649" y="729747"/>
                  <a:pt x="2679178" y="735013"/>
                  <a:pt x="2673874" y="737569"/>
                </a:cubicBezTo>
                <a:cubicBezTo>
                  <a:pt x="2672302" y="738429"/>
                  <a:pt x="2670386" y="739009"/>
                  <a:pt x="2668126" y="739310"/>
                </a:cubicBezTo>
                <a:cubicBezTo>
                  <a:pt x="2665865" y="739611"/>
                  <a:pt x="2664015" y="738417"/>
                  <a:pt x="2662575" y="735730"/>
                </a:cubicBezTo>
                <a:cubicBezTo>
                  <a:pt x="2648708" y="738472"/>
                  <a:pt x="2631771" y="740212"/>
                  <a:pt x="2611762" y="740950"/>
                </a:cubicBezTo>
                <a:cubicBezTo>
                  <a:pt x="2591754" y="741688"/>
                  <a:pt x="2574620" y="739159"/>
                  <a:pt x="2560359" y="733361"/>
                </a:cubicBezTo>
                <a:cubicBezTo>
                  <a:pt x="2554775" y="735463"/>
                  <a:pt x="2549783" y="735988"/>
                  <a:pt x="2545382" y="734937"/>
                </a:cubicBezTo>
                <a:cubicBezTo>
                  <a:pt x="2540980" y="733886"/>
                  <a:pt x="2535988" y="734411"/>
                  <a:pt x="2530404" y="736513"/>
                </a:cubicBezTo>
                <a:cubicBezTo>
                  <a:pt x="2518136" y="736858"/>
                  <a:pt x="2505359" y="736562"/>
                  <a:pt x="2492073" y="735625"/>
                </a:cubicBezTo>
                <a:cubicBezTo>
                  <a:pt x="2478787" y="734689"/>
                  <a:pt x="2466076" y="732619"/>
                  <a:pt x="2453940" y="729416"/>
                </a:cubicBezTo>
                <a:cubicBezTo>
                  <a:pt x="2450808" y="730839"/>
                  <a:pt x="2447349" y="731540"/>
                  <a:pt x="2443561" y="731518"/>
                </a:cubicBezTo>
                <a:cubicBezTo>
                  <a:pt x="2439772" y="731496"/>
                  <a:pt x="2437101" y="730094"/>
                  <a:pt x="2435546" y="727313"/>
                </a:cubicBezTo>
                <a:cubicBezTo>
                  <a:pt x="2434047" y="721456"/>
                  <a:pt x="2437309" y="716485"/>
                  <a:pt x="2445335" y="712402"/>
                </a:cubicBezTo>
                <a:cubicBezTo>
                  <a:pt x="2453360" y="708318"/>
                  <a:pt x="2459382" y="705581"/>
                  <a:pt x="2463400" y="704191"/>
                </a:cubicBezTo>
                <a:lnTo>
                  <a:pt x="2444219" y="685008"/>
                </a:lnTo>
                <a:lnTo>
                  <a:pt x="2414001" y="695255"/>
                </a:lnTo>
                <a:lnTo>
                  <a:pt x="2350149" y="692888"/>
                </a:lnTo>
                <a:lnTo>
                  <a:pt x="2348835" y="689998"/>
                </a:lnTo>
                <a:lnTo>
                  <a:pt x="2286297" y="690521"/>
                </a:lnTo>
                <a:cubicBezTo>
                  <a:pt x="2282805" y="688912"/>
                  <a:pt x="2277440" y="689897"/>
                  <a:pt x="2270203" y="693477"/>
                </a:cubicBezTo>
                <a:cubicBezTo>
                  <a:pt x="2262966" y="697057"/>
                  <a:pt x="2258257" y="699487"/>
                  <a:pt x="2256079" y="700768"/>
                </a:cubicBezTo>
                <a:cubicBezTo>
                  <a:pt x="2261132" y="702613"/>
                  <a:pt x="2262128" y="706084"/>
                  <a:pt x="2259067" y="711180"/>
                </a:cubicBezTo>
                <a:cubicBezTo>
                  <a:pt x="2256007" y="716277"/>
                  <a:pt x="2252471" y="717448"/>
                  <a:pt x="2248458" y="714694"/>
                </a:cubicBezTo>
                <a:cubicBezTo>
                  <a:pt x="2247839" y="713014"/>
                  <a:pt x="2246778" y="711317"/>
                  <a:pt x="2245272" y="709603"/>
                </a:cubicBezTo>
                <a:cubicBezTo>
                  <a:pt x="2243767" y="707890"/>
                  <a:pt x="2241588" y="707572"/>
                  <a:pt x="2238736" y="708650"/>
                </a:cubicBezTo>
                <a:cubicBezTo>
                  <a:pt x="2235835" y="710260"/>
                  <a:pt x="2233229" y="713478"/>
                  <a:pt x="2230919" y="718307"/>
                </a:cubicBezTo>
                <a:cubicBezTo>
                  <a:pt x="2228608" y="723135"/>
                  <a:pt x="2226659" y="727799"/>
                  <a:pt x="2225071" y="732299"/>
                </a:cubicBezTo>
                <a:cubicBezTo>
                  <a:pt x="2218957" y="734351"/>
                  <a:pt x="2208260" y="735435"/>
                  <a:pt x="2192981" y="735549"/>
                </a:cubicBezTo>
                <a:cubicBezTo>
                  <a:pt x="2177703" y="735664"/>
                  <a:pt x="2168517" y="734317"/>
                  <a:pt x="2165424" y="731508"/>
                </a:cubicBezTo>
                <a:cubicBezTo>
                  <a:pt x="2155800" y="736391"/>
                  <a:pt x="2149034" y="738449"/>
                  <a:pt x="2145125" y="737683"/>
                </a:cubicBezTo>
                <a:cubicBezTo>
                  <a:pt x="2141217" y="736916"/>
                  <a:pt x="2137210" y="731617"/>
                  <a:pt x="2133104" y="721785"/>
                </a:cubicBezTo>
                <a:lnTo>
                  <a:pt x="2101309" y="736236"/>
                </a:lnTo>
                <a:cubicBezTo>
                  <a:pt x="2102306" y="726919"/>
                  <a:pt x="2104189" y="717634"/>
                  <a:pt x="2106959" y="708383"/>
                </a:cubicBezTo>
                <a:cubicBezTo>
                  <a:pt x="2109730" y="699132"/>
                  <a:pt x="2113715" y="690636"/>
                  <a:pt x="2118916" y="682895"/>
                </a:cubicBezTo>
                <a:cubicBezTo>
                  <a:pt x="2113354" y="686004"/>
                  <a:pt x="2107135" y="687668"/>
                  <a:pt x="2100260" y="687887"/>
                </a:cubicBezTo>
                <a:lnTo>
                  <a:pt x="2079237" y="718367"/>
                </a:lnTo>
                <a:cubicBezTo>
                  <a:pt x="2066619" y="720179"/>
                  <a:pt x="2042259" y="722532"/>
                  <a:pt x="2006156" y="725427"/>
                </a:cubicBezTo>
                <a:cubicBezTo>
                  <a:pt x="1970053" y="728321"/>
                  <a:pt x="1946678" y="723251"/>
                  <a:pt x="1936031" y="710217"/>
                </a:cubicBezTo>
                <a:cubicBezTo>
                  <a:pt x="1930294" y="712461"/>
                  <a:pt x="1920944" y="713950"/>
                  <a:pt x="1907981" y="714683"/>
                </a:cubicBezTo>
                <a:cubicBezTo>
                  <a:pt x="1895017" y="715416"/>
                  <a:pt x="1886850" y="713751"/>
                  <a:pt x="1883478" y="709689"/>
                </a:cubicBezTo>
                <a:cubicBezTo>
                  <a:pt x="1883210" y="708140"/>
                  <a:pt x="1884272" y="706640"/>
                  <a:pt x="1886664" y="705190"/>
                </a:cubicBezTo>
                <a:cubicBezTo>
                  <a:pt x="1889056" y="703739"/>
                  <a:pt x="1890447" y="702962"/>
                  <a:pt x="1890836" y="702858"/>
                </a:cubicBezTo>
                <a:lnTo>
                  <a:pt x="1888471" y="689982"/>
                </a:lnTo>
                <a:lnTo>
                  <a:pt x="1872968" y="686566"/>
                </a:lnTo>
                <a:lnTo>
                  <a:pt x="1861931" y="715995"/>
                </a:lnTo>
                <a:cubicBezTo>
                  <a:pt x="1846105" y="722898"/>
                  <a:pt x="1830590" y="726171"/>
                  <a:pt x="1815388" y="725814"/>
                </a:cubicBezTo>
                <a:cubicBezTo>
                  <a:pt x="1800186" y="725458"/>
                  <a:pt x="1784869" y="723410"/>
                  <a:pt x="1769438" y="719671"/>
                </a:cubicBezTo>
                <a:cubicBezTo>
                  <a:pt x="1765392" y="722599"/>
                  <a:pt x="1758111" y="728960"/>
                  <a:pt x="1747595" y="738753"/>
                </a:cubicBezTo>
                <a:cubicBezTo>
                  <a:pt x="1737078" y="748546"/>
                  <a:pt x="1730257" y="752082"/>
                  <a:pt x="1727131" y="749362"/>
                </a:cubicBezTo>
                <a:cubicBezTo>
                  <a:pt x="1725309" y="745031"/>
                  <a:pt x="1724816" y="740750"/>
                  <a:pt x="1725654" y="736519"/>
                </a:cubicBezTo>
                <a:cubicBezTo>
                  <a:pt x="1726491" y="732287"/>
                  <a:pt x="1727773" y="728072"/>
                  <a:pt x="1729497" y="723873"/>
                </a:cubicBezTo>
                <a:cubicBezTo>
                  <a:pt x="1718899" y="728690"/>
                  <a:pt x="1706921" y="732391"/>
                  <a:pt x="1693564" y="734974"/>
                </a:cubicBezTo>
                <a:cubicBezTo>
                  <a:pt x="1680206" y="737557"/>
                  <a:pt x="1668360" y="737710"/>
                  <a:pt x="1658025" y="735433"/>
                </a:cubicBezTo>
                <a:lnTo>
                  <a:pt x="1674580" y="710471"/>
                </a:lnTo>
                <a:lnTo>
                  <a:pt x="1707425" y="706005"/>
                </a:lnTo>
                <a:cubicBezTo>
                  <a:pt x="1708132" y="703722"/>
                  <a:pt x="1708756" y="701259"/>
                  <a:pt x="1709298" y="698615"/>
                </a:cubicBezTo>
                <a:cubicBezTo>
                  <a:pt x="1709840" y="695970"/>
                  <a:pt x="1710793" y="694230"/>
                  <a:pt x="1712156" y="693392"/>
                </a:cubicBezTo>
                <a:cubicBezTo>
                  <a:pt x="1715227" y="692796"/>
                  <a:pt x="1718281" y="695040"/>
                  <a:pt x="1721319" y="700126"/>
                </a:cubicBezTo>
                <a:cubicBezTo>
                  <a:pt x="1724357" y="705212"/>
                  <a:pt x="1726295" y="708836"/>
                  <a:pt x="1727133" y="710998"/>
                </a:cubicBezTo>
                <a:cubicBezTo>
                  <a:pt x="1736007" y="707183"/>
                  <a:pt x="1745981" y="704829"/>
                  <a:pt x="1757055" y="703937"/>
                </a:cubicBezTo>
                <a:cubicBezTo>
                  <a:pt x="1768130" y="703045"/>
                  <a:pt x="1779089" y="702859"/>
                  <a:pt x="1789934" y="703380"/>
                </a:cubicBezTo>
                <a:cubicBezTo>
                  <a:pt x="1791593" y="702553"/>
                  <a:pt x="1793728" y="700856"/>
                  <a:pt x="1796339" y="698289"/>
                </a:cubicBezTo>
                <a:cubicBezTo>
                  <a:pt x="1798950" y="695722"/>
                  <a:pt x="1800757" y="693302"/>
                  <a:pt x="1801759" y="691030"/>
                </a:cubicBezTo>
                <a:lnTo>
                  <a:pt x="1766549" y="682621"/>
                </a:lnTo>
                <a:lnTo>
                  <a:pt x="1757089" y="669482"/>
                </a:lnTo>
                <a:lnTo>
                  <a:pt x="1716623" y="687874"/>
                </a:lnTo>
                <a:cubicBezTo>
                  <a:pt x="1703633" y="681354"/>
                  <a:pt x="1687243" y="677905"/>
                  <a:pt x="1667454" y="677526"/>
                </a:cubicBezTo>
                <a:cubicBezTo>
                  <a:pt x="1647664" y="677148"/>
                  <a:pt x="1631471" y="677968"/>
                  <a:pt x="1618875" y="679988"/>
                </a:cubicBezTo>
                <a:cubicBezTo>
                  <a:pt x="1613116" y="682024"/>
                  <a:pt x="1607422" y="682287"/>
                  <a:pt x="1601795" y="680776"/>
                </a:cubicBezTo>
                <a:cubicBezTo>
                  <a:pt x="1596167" y="679265"/>
                  <a:pt x="1590474" y="679527"/>
                  <a:pt x="1584715" y="681563"/>
                </a:cubicBezTo>
                <a:lnTo>
                  <a:pt x="1557650" y="683402"/>
                </a:lnTo>
                <a:lnTo>
                  <a:pt x="1558964" y="686292"/>
                </a:lnTo>
                <a:cubicBezTo>
                  <a:pt x="1553205" y="688329"/>
                  <a:pt x="1547512" y="688591"/>
                  <a:pt x="1541884" y="687080"/>
                </a:cubicBezTo>
                <a:cubicBezTo>
                  <a:pt x="1536257" y="685569"/>
                  <a:pt x="1530564" y="685832"/>
                  <a:pt x="1524805" y="687868"/>
                </a:cubicBezTo>
                <a:cubicBezTo>
                  <a:pt x="1520398" y="690161"/>
                  <a:pt x="1516205" y="691486"/>
                  <a:pt x="1512225" y="691842"/>
                </a:cubicBezTo>
                <a:cubicBezTo>
                  <a:pt x="1508245" y="692197"/>
                  <a:pt x="1504906" y="689646"/>
                  <a:pt x="1502207" y="684188"/>
                </a:cubicBezTo>
                <a:cubicBezTo>
                  <a:pt x="1493941" y="688381"/>
                  <a:pt x="1488072" y="690177"/>
                  <a:pt x="1484602" y="689574"/>
                </a:cubicBezTo>
                <a:cubicBezTo>
                  <a:pt x="1481131" y="688972"/>
                  <a:pt x="1477627" y="684461"/>
                  <a:pt x="1474091" y="676042"/>
                </a:cubicBezTo>
                <a:lnTo>
                  <a:pt x="1442296" y="690493"/>
                </a:lnTo>
                <a:lnTo>
                  <a:pt x="1441508" y="673413"/>
                </a:lnTo>
                <a:lnTo>
                  <a:pt x="1393160" y="674462"/>
                </a:lnTo>
                <a:lnTo>
                  <a:pt x="1390006" y="682871"/>
                </a:lnTo>
                <a:lnTo>
                  <a:pt x="1376080" y="675250"/>
                </a:lnTo>
                <a:lnTo>
                  <a:pt x="1361891" y="674724"/>
                </a:lnTo>
                <a:lnTo>
                  <a:pt x="1345599" y="692591"/>
                </a:lnTo>
                <a:lnTo>
                  <a:pt x="1321161" y="700211"/>
                </a:lnTo>
                <a:cubicBezTo>
                  <a:pt x="1316968" y="693543"/>
                  <a:pt x="1311363" y="691441"/>
                  <a:pt x="1304344" y="693904"/>
                </a:cubicBezTo>
                <a:cubicBezTo>
                  <a:pt x="1297326" y="696367"/>
                  <a:pt x="1290407" y="691374"/>
                  <a:pt x="1283587" y="678925"/>
                </a:cubicBezTo>
                <a:lnTo>
                  <a:pt x="1298039" y="672357"/>
                </a:lnTo>
                <a:lnTo>
                  <a:pt x="1291207" y="664999"/>
                </a:lnTo>
                <a:cubicBezTo>
                  <a:pt x="1286292" y="665054"/>
                  <a:pt x="1277992" y="665338"/>
                  <a:pt x="1266310" y="665852"/>
                </a:cubicBezTo>
                <a:cubicBezTo>
                  <a:pt x="1254628" y="666367"/>
                  <a:pt x="1247775" y="665994"/>
                  <a:pt x="1245749" y="664735"/>
                </a:cubicBezTo>
                <a:cubicBezTo>
                  <a:pt x="1245361" y="663240"/>
                  <a:pt x="1245941" y="661960"/>
                  <a:pt x="1247490" y="660892"/>
                </a:cubicBezTo>
                <a:cubicBezTo>
                  <a:pt x="1249039" y="659825"/>
                  <a:pt x="1249948" y="659266"/>
                  <a:pt x="1250216" y="659217"/>
                </a:cubicBezTo>
                <a:cubicBezTo>
                  <a:pt x="1247085" y="651049"/>
                  <a:pt x="1248421" y="646955"/>
                  <a:pt x="1254224" y="646933"/>
                </a:cubicBezTo>
                <a:cubicBezTo>
                  <a:pt x="1260027" y="646911"/>
                  <a:pt x="1265435" y="647941"/>
                  <a:pt x="1270450" y="650021"/>
                </a:cubicBezTo>
                <a:lnTo>
                  <a:pt x="1291209" y="626636"/>
                </a:lnTo>
                <a:lnTo>
                  <a:pt x="1316697" y="629001"/>
                </a:lnTo>
                <a:lnTo>
                  <a:pt x="1316172" y="604827"/>
                </a:lnTo>
                <a:cubicBezTo>
                  <a:pt x="1306094" y="608390"/>
                  <a:pt x="1295769" y="609014"/>
                  <a:pt x="1285199" y="606698"/>
                </a:cubicBezTo>
                <a:cubicBezTo>
                  <a:pt x="1274628" y="604382"/>
                  <a:pt x="1263581" y="605334"/>
                  <a:pt x="1252057" y="609554"/>
                </a:cubicBezTo>
                <a:cubicBezTo>
                  <a:pt x="1236461" y="606253"/>
                  <a:pt x="1220750" y="603658"/>
                  <a:pt x="1204924" y="601769"/>
                </a:cubicBezTo>
                <a:cubicBezTo>
                  <a:pt x="1189098" y="599879"/>
                  <a:pt x="1173715" y="598007"/>
                  <a:pt x="1158776" y="596150"/>
                </a:cubicBezTo>
                <a:cubicBezTo>
                  <a:pt x="1151134" y="597880"/>
                  <a:pt x="1140667" y="599150"/>
                  <a:pt x="1127376" y="599959"/>
                </a:cubicBezTo>
                <a:cubicBezTo>
                  <a:pt x="1114084" y="600769"/>
                  <a:pt x="1105194" y="597835"/>
                  <a:pt x="1100705" y="591156"/>
                </a:cubicBezTo>
                <a:cubicBezTo>
                  <a:pt x="1098641" y="592530"/>
                  <a:pt x="1095083" y="595891"/>
                  <a:pt x="1090030" y="601239"/>
                </a:cubicBezTo>
                <a:cubicBezTo>
                  <a:pt x="1084977" y="606587"/>
                  <a:pt x="1082141" y="609620"/>
                  <a:pt x="1081523" y="610337"/>
                </a:cubicBezTo>
                <a:cubicBezTo>
                  <a:pt x="1082514" y="611558"/>
                  <a:pt x="1084342" y="611744"/>
                  <a:pt x="1087008" y="610896"/>
                </a:cubicBezTo>
                <a:cubicBezTo>
                  <a:pt x="1089674" y="610047"/>
                  <a:pt x="1091174" y="609511"/>
                  <a:pt x="1091508" y="609286"/>
                </a:cubicBezTo>
                <a:cubicBezTo>
                  <a:pt x="1112272" y="609731"/>
                  <a:pt x="1133150" y="611866"/>
                  <a:pt x="1154144" y="615693"/>
                </a:cubicBezTo>
                <a:cubicBezTo>
                  <a:pt x="1175138" y="619521"/>
                  <a:pt x="1195426" y="618437"/>
                  <a:pt x="1215007" y="612444"/>
                </a:cubicBezTo>
                <a:lnTo>
                  <a:pt x="1221576" y="626896"/>
                </a:lnTo>
                <a:cubicBezTo>
                  <a:pt x="1224888" y="633383"/>
                  <a:pt x="1227789" y="641365"/>
                  <a:pt x="1230279" y="650841"/>
                </a:cubicBezTo>
                <a:cubicBezTo>
                  <a:pt x="1232770" y="660317"/>
                  <a:pt x="1230744" y="667050"/>
                  <a:pt x="1224202" y="671041"/>
                </a:cubicBezTo>
                <a:cubicBezTo>
                  <a:pt x="1210938" y="676706"/>
                  <a:pt x="1196803" y="679497"/>
                  <a:pt x="1181798" y="679415"/>
                </a:cubicBezTo>
                <a:cubicBezTo>
                  <a:pt x="1166793" y="679332"/>
                  <a:pt x="1152462" y="677854"/>
                  <a:pt x="1138803" y="674979"/>
                </a:cubicBezTo>
                <a:cubicBezTo>
                  <a:pt x="1131982" y="678515"/>
                  <a:pt x="1126377" y="682807"/>
                  <a:pt x="1121986" y="687854"/>
                </a:cubicBezTo>
                <a:cubicBezTo>
                  <a:pt x="1117595" y="692901"/>
                  <a:pt x="1111990" y="697193"/>
                  <a:pt x="1105169" y="700729"/>
                </a:cubicBezTo>
                <a:lnTo>
                  <a:pt x="1101753" y="677868"/>
                </a:lnTo>
                <a:cubicBezTo>
                  <a:pt x="1092896" y="682039"/>
                  <a:pt x="1082823" y="685455"/>
                  <a:pt x="1071535" y="688115"/>
                </a:cubicBezTo>
                <a:cubicBezTo>
                  <a:pt x="1060247" y="690775"/>
                  <a:pt x="1048861" y="691300"/>
                  <a:pt x="1037376" y="689691"/>
                </a:cubicBezTo>
                <a:lnTo>
                  <a:pt x="1051040" y="666042"/>
                </a:lnTo>
                <a:lnTo>
                  <a:pt x="1080996" y="662890"/>
                </a:lnTo>
                <a:cubicBezTo>
                  <a:pt x="1081702" y="660607"/>
                  <a:pt x="1082326" y="658144"/>
                  <a:pt x="1082868" y="655500"/>
                </a:cubicBezTo>
                <a:cubicBezTo>
                  <a:pt x="1083410" y="652856"/>
                  <a:pt x="1084362" y="651115"/>
                  <a:pt x="1085726" y="650278"/>
                </a:cubicBezTo>
                <a:cubicBezTo>
                  <a:pt x="1088742" y="649561"/>
                  <a:pt x="1091577" y="651323"/>
                  <a:pt x="1094233" y="655566"/>
                </a:cubicBezTo>
                <a:cubicBezTo>
                  <a:pt x="1096887" y="659809"/>
                  <a:pt x="1098606" y="662951"/>
                  <a:pt x="1099389" y="664993"/>
                </a:cubicBezTo>
                <a:lnTo>
                  <a:pt x="1156409" y="660002"/>
                </a:lnTo>
                <a:lnTo>
                  <a:pt x="1166657" y="651857"/>
                </a:lnTo>
                <a:lnTo>
                  <a:pt x="1175855" y="633726"/>
                </a:lnTo>
                <a:lnTo>
                  <a:pt x="1154834" y="625843"/>
                </a:lnTo>
                <a:lnTo>
                  <a:pt x="1090193" y="644760"/>
                </a:lnTo>
                <a:cubicBezTo>
                  <a:pt x="1078073" y="639515"/>
                  <a:pt x="1063030" y="636471"/>
                  <a:pt x="1045063" y="635627"/>
                </a:cubicBezTo>
                <a:cubicBezTo>
                  <a:pt x="1027097" y="634783"/>
                  <a:pt x="1011922" y="635287"/>
                  <a:pt x="999539" y="637136"/>
                </a:cubicBezTo>
                <a:cubicBezTo>
                  <a:pt x="989379" y="641318"/>
                  <a:pt x="978759" y="643530"/>
                  <a:pt x="967679" y="643770"/>
                </a:cubicBezTo>
                <a:cubicBezTo>
                  <a:pt x="956599" y="644011"/>
                  <a:pt x="945322" y="644777"/>
                  <a:pt x="933848" y="646068"/>
                </a:cubicBezTo>
                <a:cubicBezTo>
                  <a:pt x="915455" y="637571"/>
                  <a:pt x="896273" y="631177"/>
                  <a:pt x="876303" y="626884"/>
                </a:cubicBezTo>
                <a:lnTo>
                  <a:pt x="809298" y="632926"/>
                </a:lnTo>
                <a:cubicBezTo>
                  <a:pt x="808625" y="631125"/>
                  <a:pt x="807344" y="628946"/>
                  <a:pt x="805455" y="626389"/>
                </a:cubicBezTo>
                <a:cubicBezTo>
                  <a:pt x="803567" y="623833"/>
                  <a:pt x="801169" y="623033"/>
                  <a:pt x="798262" y="623991"/>
                </a:cubicBezTo>
                <a:cubicBezTo>
                  <a:pt x="796833" y="625004"/>
                  <a:pt x="795618" y="627446"/>
                  <a:pt x="794616" y="631316"/>
                </a:cubicBezTo>
                <a:cubicBezTo>
                  <a:pt x="793614" y="635186"/>
                  <a:pt x="792727" y="638350"/>
                  <a:pt x="791955" y="640808"/>
                </a:cubicBezTo>
                <a:lnTo>
                  <a:pt x="760161" y="616895"/>
                </a:lnTo>
                <a:lnTo>
                  <a:pt x="750965" y="596662"/>
                </a:lnTo>
                <a:cubicBezTo>
                  <a:pt x="761958" y="592393"/>
                  <a:pt x="773082" y="589371"/>
                  <a:pt x="784337" y="587598"/>
                </a:cubicBezTo>
                <a:cubicBezTo>
                  <a:pt x="795592" y="585825"/>
                  <a:pt x="810395" y="579387"/>
                  <a:pt x="828745" y="568286"/>
                </a:cubicBezTo>
                <a:cubicBezTo>
                  <a:pt x="817523" y="565976"/>
                  <a:pt x="806464" y="564026"/>
                  <a:pt x="795571" y="562439"/>
                </a:cubicBezTo>
                <a:cubicBezTo>
                  <a:pt x="784677" y="560851"/>
                  <a:pt x="773488" y="562449"/>
                  <a:pt x="762002" y="567233"/>
                </a:cubicBezTo>
                <a:cubicBezTo>
                  <a:pt x="744573" y="558298"/>
                  <a:pt x="726355" y="551466"/>
                  <a:pt x="707348" y="546735"/>
                </a:cubicBezTo>
                <a:cubicBezTo>
                  <a:pt x="698595" y="531314"/>
                  <a:pt x="690022" y="527799"/>
                  <a:pt x="681630" y="536191"/>
                </a:cubicBezTo>
                <a:cubicBezTo>
                  <a:pt x="673238" y="544583"/>
                  <a:pt x="666307" y="544681"/>
                  <a:pt x="660839" y="536486"/>
                </a:cubicBezTo>
                <a:lnTo>
                  <a:pt x="655584" y="524924"/>
                </a:lnTo>
                <a:cubicBezTo>
                  <a:pt x="647236" y="528137"/>
                  <a:pt x="640217" y="529002"/>
                  <a:pt x="634530" y="527518"/>
                </a:cubicBezTo>
                <a:cubicBezTo>
                  <a:pt x="628842" y="526035"/>
                  <a:pt x="622547" y="526571"/>
                  <a:pt x="615644" y="529127"/>
                </a:cubicBezTo>
                <a:lnTo>
                  <a:pt x="589105" y="516776"/>
                </a:lnTo>
                <a:lnTo>
                  <a:pt x="606973" y="494705"/>
                </a:lnTo>
                <a:cubicBezTo>
                  <a:pt x="604346" y="488924"/>
                  <a:pt x="605923" y="484719"/>
                  <a:pt x="611703" y="482092"/>
                </a:cubicBezTo>
                <a:cubicBezTo>
                  <a:pt x="623468" y="477762"/>
                  <a:pt x="636201" y="476044"/>
                  <a:pt x="649903" y="476937"/>
                </a:cubicBezTo>
                <a:cubicBezTo>
                  <a:pt x="663605" y="477829"/>
                  <a:pt x="677061" y="475782"/>
                  <a:pt x="690271" y="470796"/>
                </a:cubicBezTo>
                <a:cubicBezTo>
                  <a:pt x="690539" y="470747"/>
                  <a:pt x="691447" y="470188"/>
                  <a:pt x="692997" y="469121"/>
                </a:cubicBezTo>
                <a:cubicBezTo>
                  <a:pt x="694546" y="468053"/>
                  <a:pt x="695126" y="466772"/>
                  <a:pt x="694738" y="465278"/>
                </a:cubicBezTo>
                <a:cubicBezTo>
                  <a:pt x="693364" y="464013"/>
                  <a:pt x="689477" y="463455"/>
                  <a:pt x="683078" y="463602"/>
                </a:cubicBezTo>
                <a:cubicBezTo>
                  <a:pt x="676678" y="463750"/>
                  <a:pt x="672069" y="463520"/>
                  <a:pt x="669250" y="462912"/>
                </a:cubicBezTo>
                <a:cubicBezTo>
                  <a:pt x="664826" y="460854"/>
                  <a:pt x="661060" y="460240"/>
                  <a:pt x="657951" y="461072"/>
                </a:cubicBezTo>
                <a:cubicBezTo>
                  <a:pt x="653599" y="463486"/>
                  <a:pt x="649624" y="465293"/>
                  <a:pt x="646028" y="466491"/>
                </a:cubicBezTo>
                <a:cubicBezTo>
                  <a:pt x="642431" y="467690"/>
                  <a:pt x="639311" y="465621"/>
                  <a:pt x="636667" y="460283"/>
                </a:cubicBezTo>
                <a:lnTo>
                  <a:pt x="625632" y="451349"/>
                </a:lnTo>
                <a:lnTo>
                  <a:pt x="609604" y="423758"/>
                </a:lnTo>
                <a:lnTo>
                  <a:pt x="582539" y="425597"/>
                </a:lnTo>
                <a:cubicBezTo>
                  <a:pt x="578915" y="421940"/>
                  <a:pt x="574470" y="418874"/>
                  <a:pt x="569204" y="416399"/>
                </a:cubicBezTo>
                <a:cubicBezTo>
                  <a:pt x="563937" y="413925"/>
                  <a:pt x="559098" y="411910"/>
                  <a:pt x="554686" y="410355"/>
                </a:cubicBezTo>
                <a:cubicBezTo>
                  <a:pt x="553323" y="407197"/>
                  <a:pt x="551057" y="404448"/>
                  <a:pt x="547888" y="402111"/>
                </a:cubicBezTo>
                <a:cubicBezTo>
                  <a:pt x="544718" y="399773"/>
                  <a:pt x="540941" y="399455"/>
                  <a:pt x="536555" y="401158"/>
                </a:cubicBezTo>
                <a:lnTo>
                  <a:pt x="526307" y="409303"/>
                </a:lnTo>
                <a:lnTo>
                  <a:pt x="514484" y="383289"/>
                </a:lnTo>
                <a:cubicBezTo>
                  <a:pt x="520604" y="381888"/>
                  <a:pt x="530173" y="380881"/>
                  <a:pt x="543191" y="380268"/>
                </a:cubicBezTo>
                <a:cubicBezTo>
                  <a:pt x="556209" y="379656"/>
                  <a:pt x="561968" y="376021"/>
                  <a:pt x="560468" y="369364"/>
                </a:cubicBezTo>
                <a:cubicBezTo>
                  <a:pt x="558947" y="366495"/>
                  <a:pt x="556604" y="364218"/>
                  <a:pt x="553439" y="362532"/>
                </a:cubicBezTo>
                <a:cubicBezTo>
                  <a:pt x="550276" y="360846"/>
                  <a:pt x="547538" y="359619"/>
                  <a:pt x="545228" y="358853"/>
                </a:cubicBezTo>
                <a:lnTo>
                  <a:pt x="507915" y="368837"/>
                </a:lnTo>
                <a:lnTo>
                  <a:pt x="481114" y="363581"/>
                </a:lnTo>
                <a:cubicBezTo>
                  <a:pt x="472563" y="367467"/>
                  <a:pt x="464439" y="369416"/>
                  <a:pt x="456742" y="369426"/>
                </a:cubicBezTo>
                <a:cubicBezTo>
                  <a:pt x="449045" y="369437"/>
                  <a:pt x="441053" y="367838"/>
                  <a:pt x="432765" y="364630"/>
                </a:cubicBezTo>
                <a:lnTo>
                  <a:pt x="409641" y="375140"/>
                </a:lnTo>
                <a:cubicBezTo>
                  <a:pt x="396766" y="371110"/>
                  <a:pt x="384416" y="372073"/>
                  <a:pt x="372591" y="378029"/>
                </a:cubicBezTo>
                <a:cubicBezTo>
                  <a:pt x="371869" y="372763"/>
                  <a:pt x="369241" y="368580"/>
                  <a:pt x="364709" y="365482"/>
                </a:cubicBezTo>
                <a:cubicBezTo>
                  <a:pt x="360176" y="362383"/>
                  <a:pt x="354921" y="362011"/>
                  <a:pt x="348943" y="364365"/>
                </a:cubicBezTo>
                <a:lnTo>
                  <a:pt x="315046" y="358845"/>
                </a:lnTo>
                <a:lnTo>
                  <a:pt x="313208" y="331780"/>
                </a:lnTo>
                <a:cubicBezTo>
                  <a:pt x="324326" y="331304"/>
                  <a:pt x="336315" y="328907"/>
                  <a:pt x="349174" y="324588"/>
                </a:cubicBezTo>
                <a:cubicBezTo>
                  <a:pt x="362033" y="320270"/>
                  <a:pt x="372905" y="319252"/>
                  <a:pt x="381790" y="321535"/>
                </a:cubicBezTo>
                <a:cubicBezTo>
                  <a:pt x="390724" y="316893"/>
                  <a:pt x="397293" y="318557"/>
                  <a:pt x="401497" y="326528"/>
                </a:cubicBezTo>
                <a:cubicBezTo>
                  <a:pt x="403922" y="332982"/>
                  <a:pt x="407546" y="340636"/>
                  <a:pt x="412368" y="349487"/>
                </a:cubicBezTo>
                <a:cubicBezTo>
                  <a:pt x="417191" y="358340"/>
                  <a:pt x="420486" y="355679"/>
                  <a:pt x="422255" y="341506"/>
                </a:cubicBezTo>
                <a:lnTo>
                  <a:pt x="456415" y="339931"/>
                </a:lnTo>
                <a:lnTo>
                  <a:pt x="451160" y="328369"/>
                </a:lnTo>
                <a:lnTo>
                  <a:pt x="470867" y="333362"/>
                </a:lnTo>
                <a:lnTo>
                  <a:pt x="499771" y="320225"/>
                </a:lnTo>
                <a:lnTo>
                  <a:pt x="523419" y="333890"/>
                </a:lnTo>
                <a:lnTo>
                  <a:pt x="549434" y="322066"/>
                </a:lnTo>
                <a:cubicBezTo>
                  <a:pt x="560995" y="323205"/>
                  <a:pt x="571769" y="326446"/>
                  <a:pt x="581754" y="331789"/>
                </a:cubicBezTo>
                <a:lnTo>
                  <a:pt x="608818" y="329951"/>
                </a:lnTo>
                <a:cubicBezTo>
                  <a:pt x="607001" y="319878"/>
                  <a:pt x="615563" y="312499"/>
                  <a:pt x="634505" y="307814"/>
                </a:cubicBezTo>
                <a:cubicBezTo>
                  <a:pt x="653446" y="303129"/>
                  <a:pt x="666080" y="300874"/>
                  <a:pt x="672409" y="301049"/>
                </a:cubicBezTo>
                <a:cubicBezTo>
                  <a:pt x="676197" y="305866"/>
                  <a:pt x="683532" y="306020"/>
                  <a:pt x="694415" y="301510"/>
                </a:cubicBezTo>
                <a:cubicBezTo>
                  <a:pt x="705298" y="296999"/>
                  <a:pt x="712765" y="293605"/>
                  <a:pt x="716816" y="291328"/>
                </a:cubicBezTo>
                <a:cubicBezTo>
                  <a:pt x="720446" y="294837"/>
                  <a:pt x="724945" y="296425"/>
                  <a:pt x="730316" y="296091"/>
                </a:cubicBezTo>
                <a:cubicBezTo>
                  <a:pt x="735686" y="295757"/>
                  <a:pt x="740645" y="294521"/>
                  <a:pt x="745195" y="292380"/>
                </a:cubicBezTo>
                <a:cubicBezTo>
                  <a:pt x="750395" y="289435"/>
                  <a:pt x="753855" y="285538"/>
                  <a:pt x="755574" y="280688"/>
                </a:cubicBezTo>
                <a:cubicBezTo>
                  <a:pt x="757293" y="275837"/>
                  <a:pt x="760753" y="271940"/>
                  <a:pt x="765954" y="268995"/>
                </a:cubicBezTo>
                <a:cubicBezTo>
                  <a:pt x="758723" y="258840"/>
                  <a:pt x="747697" y="257602"/>
                  <a:pt x="732878" y="265282"/>
                </a:cubicBezTo>
                <a:cubicBezTo>
                  <a:pt x="718059" y="272962"/>
                  <a:pt x="707363" y="272447"/>
                  <a:pt x="700788" y="263737"/>
                </a:cubicBezTo>
                <a:cubicBezTo>
                  <a:pt x="691800" y="267460"/>
                  <a:pt x="682121" y="268226"/>
                  <a:pt x="671753" y="266036"/>
                </a:cubicBezTo>
                <a:cubicBezTo>
                  <a:pt x="661384" y="263846"/>
                  <a:pt x="652232" y="260013"/>
                  <a:pt x="644294" y="254539"/>
                </a:cubicBezTo>
                <a:lnTo>
                  <a:pt x="606719" y="271617"/>
                </a:lnTo>
                <a:cubicBezTo>
                  <a:pt x="582972" y="251821"/>
                  <a:pt x="562279" y="243062"/>
                  <a:pt x="544641" y="245339"/>
                </a:cubicBezTo>
                <a:cubicBezTo>
                  <a:pt x="527002" y="247615"/>
                  <a:pt x="501974" y="250417"/>
                  <a:pt x="469555" y="253744"/>
                </a:cubicBezTo>
                <a:cubicBezTo>
                  <a:pt x="464279" y="244372"/>
                  <a:pt x="456965" y="237234"/>
                  <a:pt x="447615" y="232328"/>
                </a:cubicBezTo>
                <a:cubicBezTo>
                  <a:pt x="438266" y="227423"/>
                  <a:pt x="430952" y="220285"/>
                  <a:pt x="425675" y="210912"/>
                </a:cubicBezTo>
                <a:lnTo>
                  <a:pt x="393880" y="225363"/>
                </a:lnTo>
                <a:lnTo>
                  <a:pt x="389939" y="216692"/>
                </a:lnTo>
                <a:cubicBezTo>
                  <a:pt x="387421" y="211152"/>
                  <a:pt x="387334" y="207123"/>
                  <a:pt x="389677" y="204605"/>
                </a:cubicBezTo>
                <a:cubicBezTo>
                  <a:pt x="392020" y="202087"/>
                  <a:pt x="396137" y="199634"/>
                  <a:pt x="402027" y="197248"/>
                </a:cubicBezTo>
                <a:lnTo>
                  <a:pt x="429092" y="195409"/>
                </a:lnTo>
                <a:cubicBezTo>
                  <a:pt x="431117" y="194271"/>
                  <a:pt x="434358" y="191490"/>
                  <a:pt x="438815" y="187067"/>
                </a:cubicBezTo>
                <a:cubicBezTo>
                  <a:pt x="443271" y="182644"/>
                  <a:pt x="445460" y="179469"/>
                  <a:pt x="445384" y="177542"/>
                </a:cubicBezTo>
                <a:lnTo>
                  <a:pt x="436712" y="181483"/>
                </a:lnTo>
                <a:cubicBezTo>
                  <a:pt x="429005" y="176994"/>
                  <a:pt x="418998" y="172242"/>
                  <a:pt x="406692" y="167227"/>
                </a:cubicBezTo>
                <a:cubicBezTo>
                  <a:pt x="394386" y="162212"/>
                  <a:pt x="384248" y="161007"/>
                  <a:pt x="376277" y="163613"/>
                </a:cubicBezTo>
                <a:cubicBezTo>
                  <a:pt x="371202" y="160761"/>
                  <a:pt x="365257" y="159830"/>
                  <a:pt x="358442" y="160821"/>
                </a:cubicBezTo>
                <a:cubicBezTo>
                  <a:pt x="351626" y="161811"/>
                  <a:pt x="345222" y="163705"/>
                  <a:pt x="339227" y="166502"/>
                </a:cubicBezTo>
                <a:lnTo>
                  <a:pt x="318469" y="151524"/>
                </a:lnTo>
                <a:cubicBezTo>
                  <a:pt x="313860" y="153692"/>
                  <a:pt x="308298" y="155202"/>
                  <a:pt x="301784" y="156056"/>
                </a:cubicBezTo>
                <a:cubicBezTo>
                  <a:pt x="295269" y="156910"/>
                  <a:pt x="289445" y="155924"/>
                  <a:pt x="284310" y="153099"/>
                </a:cubicBezTo>
                <a:lnTo>
                  <a:pt x="261186" y="163609"/>
                </a:lnTo>
                <a:lnTo>
                  <a:pt x="247260" y="155988"/>
                </a:lnTo>
                <a:cubicBezTo>
                  <a:pt x="238331" y="159683"/>
                  <a:pt x="228532" y="160504"/>
                  <a:pt x="217863" y="158451"/>
                </a:cubicBezTo>
                <a:cubicBezTo>
                  <a:pt x="207194" y="156398"/>
                  <a:pt x="197198" y="152949"/>
                  <a:pt x="187875" y="148104"/>
                </a:cubicBezTo>
                <a:cubicBezTo>
                  <a:pt x="175980" y="146390"/>
                  <a:pt x="162327" y="144167"/>
                  <a:pt x="146917" y="141434"/>
                </a:cubicBezTo>
                <a:cubicBezTo>
                  <a:pt x="131507" y="138702"/>
                  <a:pt x="117920" y="134706"/>
                  <a:pt x="106156" y="129444"/>
                </a:cubicBezTo>
                <a:cubicBezTo>
                  <a:pt x="101722" y="131678"/>
                  <a:pt x="96860" y="133451"/>
                  <a:pt x="91572" y="134765"/>
                </a:cubicBezTo>
                <a:cubicBezTo>
                  <a:pt x="86284" y="136079"/>
                  <a:pt x="81160" y="135356"/>
                  <a:pt x="76201" y="132597"/>
                </a:cubicBezTo>
                <a:cubicBezTo>
                  <a:pt x="67179" y="136406"/>
                  <a:pt x="57172" y="138048"/>
                  <a:pt x="46180" y="137522"/>
                </a:cubicBezTo>
                <a:cubicBezTo>
                  <a:pt x="35187" y="136997"/>
                  <a:pt x="25312" y="135091"/>
                  <a:pt x="16553" y="131806"/>
                </a:cubicBezTo>
                <a:cubicBezTo>
                  <a:pt x="13542" y="133175"/>
                  <a:pt x="10564" y="133656"/>
                  <a:pt x="7619" y="133251"/>
                </a:cubicBezTo>
                <a:cubicBezTo>
                  <a:pt x="4674" y="132846"/>
                  <a:pt x="2484" y="131226"/>
                  <a:pt x="1050" y="128390"/>
                </a:cubicBezTo>
                <a:lnTo>
                  <a:pt x="0" y="118405"/>
                </a:lnTo>
                <a:lnTo>
                  <a:pt x="32845" y="113939"/>
                </a:lnTo>
                <a:cubicBezTo>
                  <a:pt x="37230" y="115433"/>
                  <a:pt x="42190" y="115795"/>
                  <a:pt x="47724" y="115023"/>
                </a:cubicBezTo>
                <a:cubicBezTo>
                  <a:pt x="53259" y="114252"/>
                  <a:pt x="58284" y="112839"/>
                  <a:pt x="62800" y="110787"/>
                </a:cubicBezTo>
                <a:lnTo>
                  <a:pt x="94070" y="110525"/>
                </a:lnTo>
                <a:cubicBezTo>
                  <a:pt x="100299" y="106967"/>
                  <a:pt x="107416" y="103442"/>
                  <a:pt x="115419" y="99949"/>
                </a:cubicBezTo>
                <a:cubicBezTo>
                  <a:pt x="123423" y="96457"/>
                  <a:pt x="129620" y="98581"/>
                  <a:pt x="134010" y="106322"/>
                </a:cubicBezTo>
                <a:cubicBezTo>
                  <a:pt x="162630" y="94477"/>
                  <a:pt x="199592" y="87559"/>
                  <a:pt x="244897" y="85567"/>
                </a:cubicBezTo>
                <a:cubicBezTo>
                  <a:pt x="290203" y="83576"/>
                  <a:pt x="328216" y="86643"/>
                  <a:pt x="358937" y="94768"/>
                </a:cubicBezTo>
                <a:cubicBezTo>
                  <a:pt x="368977" y="90641"/>
                  <a:pt x="378787" y="87926"/>
                  <a:pt x="388367" y="86623"/>
                </a:cubicBezTo>
                <a:cubicBezTo>
                  <a:pt x="397947" y="85321"/>
                  <a:pt x="407757" y="82606"/>
                  <a:pt x="417797" y="78479"/>
                </a:cubicBezTo>
                <a:cubicBezTo>
                  <a:pt x="419921" y="82672"/>
                  <a:pt x="423096" y="84862"/>
                  <a:pt x="427322" y="85048"/>
                </a:cubicBezTo>
                <a:cubicBezTo>
                  <a:pt x="431548" y="85234"/>
                  <a:pt x="435906" y="84271"/>
                  <a:pt x="440394" y="82158"/>
                </a:cubicBezTo>
                <a:cubicBezTo>
                  <a:pt x="452356" y="77303"/>
                  <a:pt x="460096" y="76110"/>
                  <a:pt x="463616" y="78579"/>
                </a:cubicBezTo>
                <a:cubicBezTo>
                  <a:pt x="467137" y="81048"/>
                  <a:pt x="472709" y="80840"/>
                  <a:pt x="480335" y="77955"/>
                </a:cubicBezTo>
                <a:lnTo>
                  <a:pt x="515808" y="79270"/>
                </a:lnTo>
                <a:cubicBezTo>
                  <a:pt x="519317" y="82834"/>
                  <a:pt x="523335" y="84641"/>
                  <a:pt x="527862" y="84690"/>
                </a:cubicBezTo>
                <a:cubicBezTo>
                  <a:pt x="532390" y="84740"/>
                  <a:pt x="536867" y="83721"/>
                  <a:pt x="541296" y="81636"/>
                </a:cubicBezTo>
                <a:lnTo>
                  <a:pt x="554435" y="72177"/>
                </a:lnTo>
                <a:lnTo>
                  <a:pt x="655862" y="57465"/>
                </a:lnTo>
                <a:lnTo>
                  <a:pt x="669789" y="65086"/>
                </a:lnTo>
                <a:lnTo>
                  <a:pt x="688182" y="67189"/>
                </a:lnTo>
                <a:cubicBezTo>
                  <a:pt x="692819" y="65081"/>
                  <a:pt x="698326" y="63450"/>
                  <a:pt x="704704" y="62295"/>
                </a:cubicBezTo>
                <a:cubicBezTo>
                  <a:pt x="711081" y="61141"/>
                  <a:pt x="716523" y="61283"/>
                  <a:pt x="721028" y="62723"/>
                </a:cubicBezTo>
                <a:cubicBezTo>
                  <a:pt x="725501" y="58656"/>
                  <a:pt x="732256" y="55295"/>
                  <a:pt x="741295" y="52640"/>
                </a:cubicBezTo>
                <a:cubicBezTo>
                  <a:pt x="750332" y="49985"/>
                  <a:pt x="756890" y="51945"/>
                  <a:pt x="760969" y="58520"/>
                </a:cubicBezTo>
                <a:cubicBezTo>
                  <a:pt x="769383" y="55931"/>
                  <a:pt x="784743" y="55198"/>
                  <a:pt x="807051" y="56321"/>
                </a:cubicBezTo>
                <a:cubicBezTo>
                  <a:pt x="829359" y="57444"/>
                  <a:pt x="842814" y="60192"/>
                  <a:pt x="847418" y="64567"/>
                </a:cubicBezTo>
                <a:lnTo>
                  <a:pt x="871592" y="64042"/>
                </a:lnTo>
                <a:cubicBezTo>
                  <a:pt x="890041" y="56674"/>
                  <a:pt x="907471" y="52821"/>
                  <a:pt x="923883" y="52482"/>
                </a:cubicBezTo>
                <a:cubicBezTo>
                  <a:pt x="940295" y="52143"/>
                  <a:pt x="957725" y="48290"/>
                  <a:pt x="976173" y="40922"/>
                </a:cubicBezTo>
                <a:lnTo>
                  <a:pt x="991676" y="44339"/>
                </a:lnTo>
                <a:cubicBezTo>
                  <a:pt x="1002997" y="40792"/>
                  <a:pt x="1017931" y="40398"/>
                  <a:pt x="1036478" y="43158"/>
                </a:cubicBezTo>
                <a:cubicBezTo>
                  <a:pt x="1055025" y="45917"/>
                  <a:pt x="1069958" y="45524"/>
                  <a:pt x="1081279" y="41977"/>
                </a:cubicBezTo>
                <a:cubicBezTo>
                  <a:pt x="1090585" y="48064"/>
                  <a:pt x="1101008" y="47977"/>
                  <a:pt x="1112548" y="41715"/>
                </a:cubicBezTo>
                <a:cubicBezTo>
                  <a:pt x="1124088" y="35453"/>
                  <a:pt x="1134511" y="35366"/>
                  <a:pt x="1143817" y="41453"/>
                </a:cubicBezTo>
                <a:cubicBezTo>
                  <a:pt x="1153764" y="39040"/>
                  <a:pt x="1179986" y="35986"/>
                  <a:pt x="1222483" y="32292"/>
                </a:cubicBezTo>
                <a:cubicBezTo>
                  <a:pt x="1264980" y="28598"/>
                  <a:pt x="1290085" y="26924"/>
                  <a:pt x="1297798" y="27269"/>
                </a:cubicBezTo>
                <a:cubicBezTo>
                  <a:pt x="1301909" y="23366"/>
                  <a:pt x="1307220" y="20662"/>
                  <a:pt x="1313728" y="19157"/>
                </a:cubicBezTo>
                <a:cubicBezTo>
                  <a:pt x="1320237" y="17652"/>
                  <a:pt x="1325350" y="20269"/>
                  <a:pt x="1329067" y="27007"/>
                </a:cubicBezTo>
                <a:cubicBezTo>
                  <a:pt x="1353274" y="26395"/>
                  <a:pt x="1379091" y="27885"/>
                  <a:pt x="1406517" y="31477"/>
                </a:cubicBezTo>
                <a:cubicBezTo>
                  <a:pt x="1433943" y="35069"/>
                  <a:pt x="1458840" y="32618"/>
                  <a:pt x="1481208" y="24122"/>
                </a:cubicBezTo>
                <a:cubicBezTo>
                  <a:pt x="1483387" y="25239"/>
                  <a:pt x="1485992" y="26816"/>
                  <a:pt x="1489025" y="28852"/>
                </a:cubicBezTo>
                <a:cubicBezTo>
                  <a:pt x="1492058" y="30889"/>
                  <a:pt x="1495058" y="31414"/>
                  <a:pt x="1498025" y="30429"/>
                </a:cubicBezTo>
                <a:cubicBezTo>
                  <a:pt x="1499246" y="29438"/>
                  <a:pt x="1499432" y="27610"/>
                  <a:pt x="1498583" y="24944"/>
                </a:cubicBezTo>
                <a:cubicBezTo>
                  <a:pt x="1497735" y="22278"/>
                  <a:pt x="1497198" y="20778"/>
                  <a:pt x="1496974" y="20444"/>
                </a:cubicBezTo>
                <a:lnTo>
                  <a:pt x="1526930" y="17292"/>
                </a:lnTo>
                <a:lnTo>
                  <a:pt x="1537965" y="26226"/>
                </a:lnTo>
                <a:cubicBezTo>
                  <a:pt x="1548602" y="28367"/>
                  <a:pt x="1561619" y="28554"/>
                  <a:pt x="1577019" y="26786"/>
                </a:cubicBezTo>
                <a:cubicBezTo>
                  <a:pt x="1592418" y="25018"/>
                  <a:pt x="1605501" y="23431"/>
                  <a:pt x="1616269" y="22025"/>
                </a:cubicBezTo>
                <a:cubicBezTo>
                  <a:pt x="1621579" y="17722"/>
                  <a:pt x="1626988" y="15554"/>
                  <a:pt x="1632495" y="15522"/>
                </a:cubicBezTo>
                <a:cubicBezTo>
                  <a:pt x="1638002" y="15489"/>
                  <a:pt x="1642491" y="18971"/>
                  <a:pt x="1645962" y="25967"/>
                </a:cubicBezTo>
                <a:lnTo>
                  <a:pt x="1670136" y="25443"/>
                </a:lnTo>
                <a:cubicBezTo>
                  <a:pt x="1676426" y="26652"/>
                  <a:pt x="1689006" y="25876"/>
                  <a:pt x="1707876" y="23112"/>
                </a:cubicBezTo>
                <a:cubicBezTo>
                  <a:pt x="1726745" y="20348"/>
                  <a:pt x="1739391" y="17797"/>
                  <a:pt x="1745813" y="15460"/>
                </a:cubicBezTo>
                <a:cubicBezTo>
                  <a:pt x="1755469" y="12088"/>
                  <a:pt x="1763746" y="12395"/>
                  <a:pt x="1770644" y="16380"/>
                </a:cubicBezTo>
                <a:cubicBezTo>
                  <a:pt x="1777541" y="20366"/>
                  <a:pt x="1785818" y="20673"/>
                  <a:pt x="1795475" y="17301"/>
                </a:cubicBezTo>
                <a:lnTo>
                  <a:pt x="1846451" y="22032"/>
                </a:lnTo>
                <a:cubicBezTo>
                  <a:pt x="1852955" y="20675"/>
                  <a:pt x="1869575" y="19515"/>
                  <a:pt x="1896311" y="18553"/>
                </a:cubicBezTo>
                <a:cubicBezTo>
                  <a:pt x="1923047" y="17590"/>
                  <a:pt x="1938222" y="17087"/>
                  <a:pt x="1941835" y="17043"/>
                </a:cubicBezTo>
                <a:cubicBezTo>
                  <a:pt x="1947824" y="13595"/>
                  <a:pt x="1953977" y="10507"/>
                  <a:pt x="1960295" y="7781"/>
                </a:cubicBezTo>
                <a:cubicBezTo>
                  <a:pt x="1966612" y="5055"/>
                  <a:pt x="1971845" y="7617"/>
                  <a:pt x="1975994" y="15468"/>
                </a:cubicBezTo>
                <a:cubicBezTo>
                  <a:pt x="2000613" y="14959"/>
                  <a:pt x="2028433" y="16701"/>
                  <a:pt x="2059455" y="20693"/>
                </a:cubicBezTo>
                <a:cubicBezTo>
                  <a:pt x="2090478" y="24685"/>
                  <a:pt x="2118101" y="22157"/>
                  <a:pt x="2142325" y="13109"/>
                </a:cubicBezTo>
                <a:cubicBezTo>
                  <a:pt x="2144684" y="14143"/>
                  <a:pt x="2147651" y="15556"/>
                  <a:pt x="2151226" y="17346"/>
                </a:cubicBezTo>
                <a:cubicBezTo>
                  <a:pt x="2154800" y="19136"/>
                  <a:pt x="2157439" y="19826"/>
                  <a:pt x="2159142" y="19415"/>
                </a:cubicBezTo>
                <a:cubicBezTo>
                  <a:pt x="2161830" y="17976"/>
                  <a:pt x="2163023" y="16126"/>
                  <a:pt x="2162722" y="13865"/>
                </a:cubicBezTo>
                <a:cubicBezTo>
                  <a:pt x="2162421" y="11604"/>
                  <a:pt x="2161841" y="9688"/>
                  <a:pt x="2160981" y="8117"/>
                </a:cubicBezTo>
                <a:lnTo>
                  <a:pt x="2190937" y="4964"/>
                </a:lnTo>
                <a:cubicBezTo>
                  <a:pt x="2201359" y="11271"/>
                  <a:pt x="2212571" y="15476"/>
                  <a:pt x="2224570" y="17578"/>
                </a:cubicBezTo>
                <a:lnTo>
                  <a:pt x="2290262" y="8646"/>
                </a:lnTo>
                <a:cubicBezTo>
                  <a:pt x="2295627" y="4464"/>
                  <a:pt x="2301254" y="2778"/>
                  <a:pt x="2307144" y="3589"/>
                </a:cubicBezTo>
                <a:cubicBezTo>
                  <a:pt x="2313035" y="4399"/>
                  <a:pt x="2317742" y="8363"/>
                  <a:pt x="2321268" y="15479"/>
                </a:cubicBezTo>
                <a:cubicBezTo>
                  <a:pt x="2326731" y="13432"/>
                  <a:pt x="2331242" y="13126"/>
                  <a:pt x="2334800" y="14560"/>
                </a:cubicBezTo>
                <a:cubicBezTo>
                  <a:pt x="2338358" y="15995"/>
                  <a:pt x="2342869" y="15688"/>
                  <a:pt x="2348332" y="13641"/>
                </a:cubicBezTo>
                <a:cubicBezTo>
                  <a:pt x="2353259" y="14090"/>
                  <a:pt x="2366857" y="12996"/>
                  <a:pt x="2389127" y="10358"/>
                </a:cubicBezTo>
                <a:cubicBezTo>
                  <a:pt x="2411396" y="7720"/>
                  <a:pt x="2425388" y="5574"/>
                  <a:pt x="2431104" y="3922"/>
                </a:cubicBezTo>
                <a:cubicBezTo>
                  <a:pt x="2440881" y="495"/>
                  <a:pt x="2449640" y="583"/>
                  <a:pt x="2457380" y="4185"/>
                </a:cubicBezTo>
                <a:cubicBezTo>
                  <a:pt x="2465121" y="7787"/>
                  <a:pt x="2473880" y="7875"/>
                  <a:pt x="2483657" y="4449"/>
                </a:cubicBezTo>
                <a:lnTo>
                  <a:pt x="2512035" y="5501"/>
                </a:lnTo>
                <a:cubicBezTo>
                  <a:pt x="2519108" y="3158"/>
                  <a:pt x="2525721" y="3640"/>
                  <a:pt x="2531874" y="6947"/>
                </a:cubicBezTo>
                <a:cubicBezTo>
                  <a:pt x="2538027" y="10253"/>
                  <a:pt x="2544640" y="10735"/>
                  <a:pt x="2551713" y="8393"/>
                </a:cubicBezTo>
                <a:cubicBezTo>
                  <a:pt x="2556136" y="16845"/>
                  <a:pt x="2563580" y="20436"/>
                  <a:pt x="2574047" y="19167"/>
                </a:cubicBezTo>
                <a:cubicBezTo>
                  <a:pt x="2575399" y="18625"/>
                  <a:pt x="2576308" y="18066"/>
                  <a:pt x="2576773" y="17492"/>
                </a:cubicBezTo>
                <a:cubicBezTo>
                  <a:pt x="2577239" y="16917"/>
                  <a:pt x="2577819" y="15636"/>
                  <a:pt x="2578515" y="13649"/>
                </a:cubicBezTo>
                <a:lnTo>
                  <a:pt x="2589813" y="15488"/>
                </a:lnTo>
                <a:cubicBezTo>
                  <a:pt x="2593213" y="15615"/>
                  <a:pt x="2596005" y="15363"/>
                  <a:pt x="2598189" y="14733"/>
                </a:cubicBezTo>
                <a:cubicBezTo>
                  <a:pt x="2600373" y="14104"/>
                  <a:pt x="2602837" y="13130"/>
                  <a:pt x="2605579" y="11810"/>
                </a:cubicBezTo>
                <a:cubicBezTo>
                  <a:pt x="2628270" y="15375"/>
                  <a:pt x="2651470" y="17182"/>
                  <a:pt x="2675179" y="17232"/>
                </a:cubicBezTo>
                <a:cubicBezTo>
                  <a:pt x="2698888" y="17282"/>
                  <a:pt x="2722548" y="16265"/>
                  <a:pt x="2746159" y="14180"/>
                </a:cubicBezTo>
                <a:cubicBezTo>
                  <a:pt x="2751211" y="12828"/>
                  <a:pt x="2762193" y="12051"/>
                  <a:pt x="2779103" y="11849"/>
                </a:cubicBezTo>
                <a:cubicBezTo>
                  <a:pt x="2796013" y="11647"/>
                  <a:pt x="2805877" y="12250"/>
                  <a:pt x="2808697" y="13657"/>
                </a:cubicBezTo>
                <a:cubicBezTo>
                  <a:pt x="2818769" y="9442"/>
                  <a:pt x="2828842" y="7625"/>
                  <a:pt x="2838915" y="8205"/>
                </a:cubicBezTo>
                <a:cubicBezTo>
                  <a:pt x="2848987" y="8786"/>
                  <a:pt x="2859323" y="9465"/>
                  <a:pt x="2869921" y="10243"/>
                </a:cubicBezTo>
                <a:lnTo>
                  <a:pt x="2883847" y="17863"/>
                </a:lnTo>
                <a:cubicBezTo>
                  <a:pt x="2885347" y="17327"/>
                  <a:pt x="2887011" y="17152"/>
                  <a:pt x="2888840" y="17338"/>
                </a:cubicBezTo>
                <a:cubicBezTo>
                  <a:pt x="2890668" y="17524"/>
                  <a:pt x="2892332" y="17349"/>
                  <a:pt x="2893832" y="16813"/>
                </a:cubicBezTo>
                <a:cubicBezTo>
                  <a:pt x="2898677" y="16282"/>
                  <a:pt x="2902914" y="15373"/>
                  <a:pt x="2906543" y="14087"/>
                </a:cubicBezTo>
                <a:cubicBezTo>
                  <a:pt x="2910173" y="12801"/>
                  <a:pt x="2914082" y="11169"/>
                  <a:pt x="2918269" y="9193"/>
                </a:cubicBezTo>
                <a:cubicBezTo>
                  <a:pt x="2920284" y="12346"/>
                  <a:pt x="2923087" y="13398"/>
                  <a:pt x="2926678" y="12347"/>
                </a:cubicBezTo>
                <a:cubicBezTo>
                  <a:pt x="2928298" y="11756"/>
                  <a:pt x="2930444" y="11362"/>
                  <a:pt x="2933116" y="11165"/>
                </a:cubicBezTo>
                <a:cubicBezTo>
                  <a:pt x="2935787" y="10967"/>
                  <a:pt x="2937933" y="10573"/>
                  <a:pt x="2939553" y="9982"/>
                </a:cubicBezTo>
                <a:lnTo>
                  <a:pt x="2940867" y="12873"/>
                </a:lnTo>
                <a:cubicBezTo>
                  <a:pt x="2943977" y="12041"/>
                  <a:pt x="2947743" y="12654"/>
                  <a:pt x="2952166" y="14712"/>
                </a:cubicBezTo>
                <a:lnTo>
                  <a:pt x="2982121" y="11560"/>
                </a:lnTo>
                <a:cubicBezTo>
                  <a:pt x="2988773" y="10208"/>
                  <a:pt x="2995178" y="8314"/>
                  <a:pt x="3001336" y="5879"/>
                </a:cubicBezTo>
                <a:cubicBezTo>
                  <a:pt x="3007495" y="3443"/>
                  <a:pt x="3012126" y="1483"/>
                  <a:pt x="301523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/>
          </a:p>
        </p:txBody>
      </p:sp>
      <p:sp useBgFill="1">
        <p:nvSpPr>
          <p:cNvPr id="6" name="Freeform: Shape 5">
            <a:extLst>
              <a:ext uri="{FF2B5EF4-FFF2-40B4-BE49-F238E27FC236}">
                <a16:creationId xmlns:a16="http://schemas.microsoft.com/office/drawing/2014/main" id="{D2BAD20E-7067-9C73-6E3F-E4C90DEF460F}"/>
              </a:ext>
            </a:extLst>
          </p:cNvPr>
          <p:cNvSpPr/>
          <p:nvPr/>
        </p:nvSpPr>
        <p:spPr>
          <a:xfrm>
            <a:off x="6519275" y="2152549"/>
            <a:ext cx="4197886" cy="1042934"/>
          </a:xfrm>
          <a:custGeom>
            <a:avLst/>
            <a:gdLst/>
            <a:ahLst/>
            <a:cxnLst/>
            <a:rect l="l" t="t" r="r" b="b"/>
            <a:pathLst>
              <a:path w="4460696" h="754396">
                <a:moveTo>
                  <a:pt x="1912645" y="689457"/>
                </a:moveTo>
                <a:cubicBezTo>
                  <a:pt x="1909246" y="689331"/>
                  <a:pt x="1906454" y="689583"/>
                  <a:pt x="1904270" y="690213"/>
                </a:cubicBezTo>
                <a:cubicBezTo>
                  <a:pt x="1902085" y="690842"/>
                  <a:pt x="1899622" y="691816"/>
                  <a:pt x="1896880" y="693136"/>
                </a:cubicBezTo>
                <a:cubicBezTo>
                  <a:pt x="1901784" y="694975"/>
                  <a:pt x="1907478" y="694713"/>
                  <a:pt x="1913959" y="692348"/>
                </a:cubicBezTo>
                <a:close/>
                <a:moveTo>
                  <a:pt x="3191522" y="687136"/>
                </a:moveTo>
                <a:cubicBezTo>
                  <a:pt x="3194150" y="692917"/>
                  <a:pt x="3193887" y="700011"/>
                  <a:pt x="3190733" y="708420"/>
                </a:cubicBezTo>
                <a:lnTo>
                  <a:pt x="3223579" y="703954"/>
                </a:lnTo>
                <a:cubicBezTo>
                  <a:pt x="3225884" y="704868"/>
                  <a:pt x="3228632" y="705799"/>
                  <a:pt x="3231823" y="706746"/>
                </a:cubicBezTo>
                <a:cubicBezTo>
                  <a:pt x="3235015" y="707693"/>
                  <a:pt x="3237434" y="707901"/>
                  <a:pt x="3239082" y="707370"/>
                </a:cubicBezTo>
                <a:cubicBezTo>
                  <a:pt x="3241567" y="705805"/>
                  <a:pt x="3241786" y="703090"/>
                  <a:pt x="3239739" y="699225"/>
                </a:cubicBezTo>
                <a:cubicBezTo>
                  <a:pt x="3237692" y="695360"/>
                  <a:pt x="3235809" y="691856"/>
                  <a:pt x="3234090" y="688714"/>
                </a:cubicBezTo>
                <a:cubicBezTo>
                  <a:pt x="3227077" y="688632"/>
                  <a:pt x="3220147" y="688730"/>
                  <a:pt x="3213299" y="689009"/>
                </a:cubicBezTo>
                <a:cubicBezTo>
                  <a:pt x="3206450" y="689288"/>
                  <a:pt x="3199192" y="688663"/>
                  <a:pt x="3191522" y="687136"/>
                </a:cubicBezTo>
                <a:close/>
                <a:moveTo>
                  <a:pt x="2060582" y="684995"/>
                </a:moveTo>
                <a:lnTo>
                  <a:pt x="2064524" y="693667"/>
                </a:lnTo>
                <a:cubicBezTo>
                  <a:pt x="2072319" y="694193"/>
                  <a:pt x="2080902" y="692616"/>
                  <a:pt x="2090275" y="688938"/>
                </a:cubicBezTo>
                <a:close/>
                <a:moveTo>
                  <a:pt x="3156312" y="678726"/>
                </a:moveTo>
                <a:cubicBezTo>
                  <a:pt x="3155699" y="680894"/>
                  <a:pt x="3155283" y="682536"/>
                  <a:pt x="3155064" y="683653"/>
                </a:cubicBezTo>
                <a:lnTo>
                  <a:pt x="3154433" y="684295"/>
                </a:lnTo>
                <a:lnTo>
                  <a:pt x="3161961" y="684442"/>
                </a:lnTo>
                <a:cubicBezTo>
                  <a:pt x="3164808" y="684310"/>
                  <a:pt x="3167129" y="683982"/>
                  <a:pt x="3168925" y="683456"/>
                </a:cubicBezTo>
                <a:close/>
                <a:moveTo>
                  <a:pt x="3358379" y="670587"/>
                </a:moveTo>
                <a:cubicBezTo>
                  <a:pt x="3352860" y="672514"/>
                  <a:pt x="3349444" y="675229"/>
                  <a:pt x="3348130" y="678733"/>
                </a:cubicBezTo>
                <a:lnTo>
                  <a:pt x="3350758" y="684514"/>
                </a:lnTo>
                <a:cubicBezTo>
                  <a:pt x="3352335" y="686703"/>
                  <a:pt x="3354699" y="686791"/>
                  <a:pt x="3357852" y="684777"/>
                </a:cubicBezTo>
                <a:cubicBezTo>
                  <a:pt x="3360622" y="683518"/>
                  <a:pt x="3361980" y="682029"/>
                  <a:pt x="3361925" y="680310"/>
                </a:cubicBezTo>
                <a:cubicBezTo>
                  <a:pt x="3361871" y="678591"/>
                  <a:pt x="3361126" y="676314"/>
                  <a:pt x="3359692" y="673478"/>
                </a:cubicBezTo>
                <a:close/>
                <a:moveTo>
                  <a:pt x="3203502" y="666100"/>
                </a:moveTo>
                <a:lnTo>
                  <a:pt x="3209128" y="672159"/>
                </a:lnTo>
                <a:lnTo>
                  <a:pt x="3206501" y="666378"/>
                </a:lnTo>
                <a:close/>
                <a:moveTo>
                  <a:pt x="2528830" y="663990"/>
                </a:moveTo>
                <a:lnTo>
                  <a:pt x="2504393" y="671610"/>
                </a:lnTo>
                <a:lnTo>
                  <a:pt x="2497035" y="678441"/>
                </a:lnTo>
                <a:cubicBezTo>
                  <a:pt x="2502859" y="679427"/>
                  <a:pt x="2508881" y="679887"/>
                  <a:pt x="2515100" y="679821"/>
                </a:cubicBezTo>
                <a:cubicBezTo>
                  <a:pt x="2521319" y="679756"/>
                  <a:pt x="2526683" y="678771"/>
                  <a:pt x="2531194" y="676866"/>
                </a:cubicBezTo>
                <a:cubicBezTo>
                  <a:pt x="2536975" y="674238"/>
                  <a:pt x="2538552" y="670034"/>
                  <a:pt x="2535925" y="664253"/>
                </a:cubicBezTo>
                <a:cubicBezTo>
                  <a:pt x="2532771" y="666267"/>
                  <a:pt x="2530406" y="666180"/>
                  <a:pt x="2528830" y="663990"/>
                </a:cubicBezTo>
                <a:close/>
                <a:moveTo>
                  <a:pt x="3438259" y="662182"/>
                </a:moveTo>
                <a:lnTo>
                  <a:pt x="3418026" y="671378"/>
                </a:lnTo>
                <a:cubicBezTo>
                  <a:pt x="3416658" y="668367"/>
                  <a:pt x="3414731" y="666046"/>
                  <a:pt x="3412245" y="664414"/>
                </a:cubicBezTo>
                <a:cubicBezTo>
                  <a:pt x="3409760" y="662783"/>
                  <a:pt x="3407045" y="662564"/>
                  <a:pt x="3404100" y="663757"/>
                </a:cubicBezTo>
                <a:cubicBezTo>
                  <a:pt x="3400968" y="665180"/>
                  <a:pt x="3398165" y="667326"/>
                  <a:pt x="3395691" y="670194"/>
                </a:cubicBezTo>
                <a:cubicBezTo>
                  <a:pt x="3393217" y="673063"/>
                  <a:pt x="3392516" y="675997"/>
                  <a:pt x="3393589" y="678997"/>
                </a:cubicBezTo>
                <a:cubicBezTo>
                  <a:pt x="3394459" y="680273"/>
                  <a:pt x="3395806" y="680678"/>
                  <a:pt x="3397628" y="680212"/>
                </a:cubicBezTo>
                <a:cubicBezTo>
                  <a:pt x="3399451" y="679747"/>
                  <a:pt x="3400470" y="679430"/>
                  <a:pt x="3400683" y="679260"/>
                </a:cubicBezTo>
                <a:lnTo>
                  <a:pt x="3433266" y="681889"/>
                </a:lnTo>
                <a:close/>
                <a:moveTo>
                  <a:pt x="1992002" y="656877"/>
                </a:moveTo>
                <a:lnTo>
                  <a:pt x="1975183" y="688934"/>
                </a:lnTo>
                <a:lnTo>
                  <a:pt x="1980438" y="700496"/>
                </a:lnTo>
                <a:lnTo>
                  <a:pt x="2007766" y="691563"/>
                </a:lnTo>
                <a:lnTo>
                  <a:pt x="2023795" y="680790"/>
                </a:lnTo>
                <a:lnTo>
                  <a:pt x="1998570" y="671330"/>
                </a:lnTo>
                <a:cubicBezTo>
                  <a:pt x="2003207" y="670021"/>
                  <a:pt x="2004444" y="666989"/>
                  <a:pt x="2002282" y="662231"/>
                </a:cubicBezTo>
                <a:cubicBezTo>
                  <a:pt x="2000120" y="657474"/>
                  <a:pt x="1996693" y="655690"/>
                  <a:pt x="1992002" y="656877"/>
                </a:cubicBezTo>
                <a:close/>
                <a:moveTo>
                  <a:pt x="2828908" y="656643"/>
                </a:moveTo>
                <a:lnTo>
                  <a:pt x="2808674" y="665839"/>
                </a:lnTo>
                <a:cubicBezTo>
                  <a:pt x="2817198" y="674680"/>
                  <a:pt x="2829120" y="680450"/>
                  <a:pt x="2844443" y="683150"/>
                </a:cubicBezTo>
                <a:cubicBezTo>
                  <a:pt x="2859765" y="685849"/>
                  <a:pt x="2872279" y="685247"/>
                  <a:pt x="2881985" y="681345"/>
                </a:cubicBezTo>
                <a:cubicBezTo>
                  <a:pt x="2883233" y="684410"/>
                  <a:pt x="2884678" y="686950"/>
                  <a:pt x="2886321" y="688965"/>
                </a:cubicBezTo>
                <a:cubicBezTo>
                  <a:pt x="2887963" y="690979"/>
                  <a:pt x="2890196" y="691418"/>
                  <a:pt x="2893021" y="690279"/>
                </a:cubicBezTo>
                <a:cubicBezTo>
                  <a:pt x="2897373" y="687865"/>
                  <a:pt x="2901348" y="686059"/>
                  <a:pt x="2904944" y="684860"/>
                </a:cubicBezTo>
                <a:cubicBezTo>
                  <a:pt x="2908541" y="683661"/>
                  <a:pt x="2911661" y="685730"/>
                  <a:pt x="2914305" y="691068"/>
                </a:cubicBezTo>
                <a:lnTo>
                  <a:pt x="3022564" y="683714"/>
                </a:lnTo>
                <a:cubicBezTo>
                  <a:pt x="3026725" y="692867"/>
                  <a:pt x="3031805" y="696371"/>
                  <a:pt x="3037804" y="694225"/>
                </a:cubicBezTo>
                <a:cubicBezTo>
                  <a:pt x="3043355" y="691412"/>
                  <a:pt x="3047428" y="690142"/>
                  <a:pt x="3050023" y="690416"/>
                </a:cubicBezTo>
                <a:cubicBezTo>
                  <a:pt x="3052618" y="690689"/>
                  <a:pt x="3055114" y="693624"/>
                  <a:pt x="3057512" y="699219"/>
                </a:cubicBezTo>
                <a:lnTo>
                  <a:pt x="3092985" y="700534"/>
                </a:lnTo>
                <a:cubicBezTo>
                  <a:pt x="3097622" y="698426"/>
                  <a:pt x="3105297" y="695810"/>
                  <a:pt x="3116010" y="692684"/>
                </a:cubicBezTo>
                <a:cubicBezTo>
                  <a:pt x="3126723" y="689559"/>
                  <a:pt x="3138668" y="686745"/>
                  <a:pt x="3151845" y="684244"/>
                </a:cubicBezTo>
                <a:cubicBezTo>
                  <a:pt x="3148735" y="685076"/>
                  <a:pt x="3144969" y="684463"/>
                  <a:pt x="3140546" y="682404"/>
                </a:cubicBezTo>
                <a:lnTo>
                  <a:pt x="3125306" y="671893"/>
                </a:lnTo>
                <a:lnTo>
                  <a:pt x="3128459" y="663485"/>
                </a:lnTo>
                <a:cubicBezTo>
                  <a:pt x="3118255" y="664054"/>
                  <a:pt x="3111599" y="664754"/>
                  <a:pt x="3108489" y="665586"/>
                </a:cubicBezTo>
                <a:cubicBezTo>
                  <a:pt x="3097212" y="663155"/>
                  <a:pt x="3085935" y="660724"/>
                  <a:pt x="3074658" y="658294"/>
                </a:cubicBezTo>
                <a:cubicBezTo>
                  <a:pt x="3063381" y="655863"/>
                  <a:pt x="3051973" y="656979"/>
                  <a:pt x="3040433" y="661643"/>
                </a:cubicBezTo>
                <a:lnTo>
                  <a:pt x="3009164" y="661904"/>
                </a:lnTo>
                <a:cubicBezTo>
                  <a:pt x="3004205" y="659145"/>
                  <a:pt x="2999081" y="658422"/>
                  <a:pt x="2993792" y="659736"/>
                </a:cubicBezTo>
                <a:cubicBezTo>
                  <a:pt x="2988504" y="661050"/>
                  <a:pt x="2983643" y="662823"/>
                  <a:pt x="2979209" y="665056"/>
                </a:cubicBezTo>
                <a:cubicBezTo>
                  <a:pt x="2965545" y="669523"/>
                  <a:pt x="2949910" y="669654"/>
                  <a:pt x="2932305" y="665449"/>
                </a:cubicBezTo>
                <a:cubicBezTo>
                  <a:pt x="2914700" y="661244"/>
                  <a:pt x="2899066" y="661375"/>
                  <a:pt x="2885402" y="665841"/>
                </a:cubicBezTo>
                <a:lnTo>
                  <a:pt x="2871476" y="658221"/>
                </a:lnTo>
                <a:cubicBezTo>
                  <a:pt x="2864956" y="659222"/>
                  <a:pt x="2858025" y="659321"/>
                  <a:pt x="2850684" y="658516"/>
                </a:cubicBezTo>
                <a:cubicBezTo>
                  <a:pt x="2843343" y="657711"/>
                  <a:pt x="2836084" y="657086"/>
                  <a:pt x="2828908" y="656643"/>
                </a:cubicBezTo>
                <a:close/>
                <a:moveTo>
                  <a:pt x="3452711" y="655613"/>
                </a:moveTo>
                <a:lnTo>
                  <a:pt x="3446931" y="658240"/>
                </a:lnTo>
                <a:lnTo>
                  <a:pt x="3465061" y="667438"/>
                </a:lnTo>
                <a:lnTo>
                  <a:pt x="3473733" y="663497"/>
                </a:lnTo>
                <a:cubicBezTo>
                  <a:pt x="3474121" y="663393"/>
                  <a:pt x="3475512" y="662615"/>
                  <a:pt x="3477904" y="661165"/>
                </a:cubicBezTo>
                <a:cubicBezTo>
                  <a:pt x="3480296" y="659714"/>
                  <a:pt x="3481358" y="658214"/>
                  <a:pt x="3481090" y="656665"/>
                </a:cubicBezTo>
                <a:lnTo>
                  <a:pt x="3472419" y="660606"/>
                </a:lnTo>
                <a:close/>
                <a:moveTo>
                  <a:pt x="3309242" y="654557"/>
                </a:moveTo>
                <a:cubicBezTo>
                  <a:pt x="3297943" y="659111"/>
                  <a:pt x="3287432" y="661563"/>
                  <a:pt x="3277710" y="661913"/>
                </a:cubicBezTo>
                <a:cubicBezTo>
                  <a:pt x="3285379" y="663441"/>
                  <a:pt x="3292638" y="664065"/>
                  <a:pt x="3299486" y="663786"/>
                </a:cubicBezTo>
                <a:cubicBezTo>
                  <a:pt x="3306335" y="663507"/>
                  <a:pt x="3313265" y="663409"/>
                  <a:pt x="3320278" y="663491"/>
                </a:cubicBezTo>
                <a:close/>
                <a:moveTo>
                  <a:pt x="2958714" y="642983"/>
                </a:moveTo>
                <a:lnTo>
                  <a:pt x="2947152" y="648238"/>
                </a:lnTo>
                <a:lnTo>
                  <a:pt x="2957137" y="647188"/>
                </a:lnTo>
                <a:close/>
                <a:moveTo>
                  <a:pt x="1863247" y="642158"/>
                </a:moveTo>
                <a:cubicBezTo>
                  <a:pt x="1861074" y="641693"/>
                  <a:pt x="1859377" y="642755"/>
                  <a:pt x="1858156" y="645344"/>
                </a:cubicBezTo>
                <a:cubicBezTo>
                  <a:pt x="1856935" y="647933"/>
                  <a:pt x="1856618" y="650112"/>
                  <a:pt x="1857204" y="651880"/>
                </a:cubicBezTo>
                <a:lnTo>
                  <a:pt x="1867976" y="667909"/>
                </a:lnTo>
                <a:cubicBezTo>
                  <a:pt x="1876686" y="667729"/>
                  <a:pt x="1885937" y="667302"/>
                  <a:pt x="1895731" y="666629"/>
                </a:cubicBezTo>
                <a:cubicBezTo>
                  <a:pt x="1905524" y="665956"/>
                  <a:pt x="1914842" y="663756"/>
                  <a:pt x="1923683" y="660028"/>
                </a:cubicBezTo>
                <a:cubicBezTo>
                  <a:pt x="1931051" y="660094"/>
                  <a:pt x="1939043" y="660094"/>
                  <a:pt x="1947660" y="660029"/>
                </a:cubicBezTo>
                <a:cubicBezTo>
                  <a:pt x="1956276" y="659964"/>
                  <a:pt x="1963874" y="661015"/>
                  <a:pt x="1970455" y="663183"/>
                </a:cubicBezTo>
                <a:lnTo>
                  <a:pt x="1962572" y="645840"/>
                </a:lnTo>
                <a:cubicBezTo>
                  <a:pt x="1951054" y="649913"/>
                  <a:pt x="1939668" y="650438"/>
                  <a:pt x="1928413" y="647416"/>
                </a:cubicBezTo>
                <a:cubicBezTo>
                  <a:pt x="1917158" y="644393"/>
                  <a:pt x="1905771" y="644919"/>
                  <a:pt x="1894253" y="648991"/>
                </a:cubicBezTo>
                <a:close/>
                <a:moveTo>
                  <a:pt x="1690085" y="637160"/>
                </a:moveTo>
                <a:lnTo>
                  <a:pt x="1666962" y="647670"/>
                </a:lnTo>
                <a:cubicBezTo>
                  <a:pt x="1671921" y="650429"/>
                  <a:pt x="1677045" y="651151"/>
                  <a:pt x="1682333" y="649838"/>
                </a:cubicBezTo>
                <a:cubicBezTo>
                  <a:pt x="1687622" y="648524"/>
                  <a:pt x="1692483" y="646751"/>
                  <a:pt x="1696917" y="644518"/>
                </a:cubicBezTo>
                <a:close/>
                <a:moveTo>
                  <a:pt x="2532772" y="634298"/>
                </a:moveTo>
                <a:lnTo>
                  <a:pt x="2521211" y="639553"/>
                </a:lnTo>
                <a:cubicBezTo>
                  <a:pt x="2523460" y="640347"/>
                  <a:pt x="2525989" y="640796"/>
                  <a:pt x="2528798" y="640900"/>
                </a:cubicBezTo>
                <a:cubicBezTo>
                  <a:pt x="2531606" y="641004"/>
                  <a:pt x="2533807" y="640730"/>
                  <a:pt x="2535400" y="640079"/>
                </a:cubicBezTo>
                <a:close/>
                <a:moveTo>
                  <a:pt x="1593651" y="632164"/>
                </a:moveTo>
                <a:lnTo>
                  <a:pt x="1597592" y="640835"/>
                </a:lnTo>
                <a:cubicBezTo>
                  <a:pt x="1599092" y="640299"/>
                  <a:pt x="1600756" y="640124"/>
                  <a:pt x="1602585" y="640310"/>
                </a:cubicBezTo>
                <a:cubicBezTo>
                  <a:pt x="1604413" y="640496"/>
                  <a:pt x="1606077" y="640321"/>
                  <a:pt x="1607577" y="639785"/>
                </a:cubicBezTo>
                <a:cubicBezTo>
                  <a:pt x="1605169" y="634485"/>
                  <a:pt x="1600526" y="631945"/>
                  <a:pt x="1593651" y="632164"/>
                </a:cubicBezTo>
                <a:close/>
                <a:moveTo>
                  <a:pt x="1728712" y="630066"/>
                </a:moveTo>
                <a:cubicBezTo>
                  <a:pt x="1726566" y="631260"/>
                  <a:pt x="1722843" y="634260"/>
                  <a:pt x="1717544" y="639066"/>
                </a:cubicBezTo>
                <a:cubicBezTo>
                  <a:pt x="1712245" y="643872"/>
                  <a:pt x="1709574" y="647266"/>
                  <a:pt x="1709530" y="649248"/>
                </a:cubicBezTo>
                <a:cubicBezTo>
                  <a:pt x="1710340" y="650551"/>
                  <a:pt x="1711807" y="650901"/>
                  <a:pt x="1713931" y="650299"/>
                </a:cubicBezTo>
                <a:cubicBezTo>
                  <a:pt x="1716055" y="649697"/>
                  <a:pt x="1717916" y="648996"/>
                  <a:pt x="1719515" y="648197"/>
                </a:cubicBezTo>
                <a:cubicBezTo>
                  <a:pt x="1728000" y="650080"/>
                  <a:pt x="1738554" y="651241"/>
                  <a:pt x="1751178" y="651680"/>
                </a:cubicBezTo>
                <a:cubicBezTo>
                  <a:pt x="1763801" y="652118"/>
                  <a:pt x="1774093" y="650782"/>
                  <a:pt x="1782053" y="647673"/>
                </a:cubicBezTo>
                <a:lnTo>
                  <a:pt x="1776798" y="636112"/>
                </a:lnTo>
                <a:cubicBezTo>
                  <a:pt x="1766386" y="637502"/>
                  <a:pt x="1756532" y="638202"/>
                  <a:pt x="1747237" y="638213"/>
                </a:cubicBezTo>
                <a:cubicBezTo>
                  <a:pt x="1737941" y="638223"/>
                  <a:pt x="1731766" y="635508"/>
                  <a:pt x="1728712" y="630066"/>
                </a:cubicBezTo>
                <a:close/>
                <a:moveTo>
                  <a:pt x="765416" y="628457"/>
                </a:moveTo>
                <a:lnTo>
                  <a:pt x="750438" y="649215"/>
                </a:lnTo>
                <a:lnTo>
                  <a:pt x="726001" y="656834"/>
                </a:lnTo>
                <a:cubicBezTo>
                  <a:pt x="721900" y="650052"/>
                  <a:pt x="716831" y="647851"/>
                  <a:pt x="710793" y="650232"/>
                </a:cubicBezTo>
                <a:cubicBezTo>
                  <a:pt x="704755" y="652613"/>
                  <a:pt x="698701" y="648244"/>
                  <a:pt x="692630" y="637126"/>
                </a:cubicBezTo>
                <a:cubicBezTo>
                  <a:pt x="704334" y="632824"/>
                  <a:pt x="716465" y="631379"/>
                  <a:pt x="729023" y="632792"/>
                </a:cubicBezTo>
                <a:cubicBezTo>
                  <a:pt x="741581" y="634204"/>
                  <a:pt x="753712" y="632760"/>
                  <a:pt x="765416" y="628457"/>
                </a:cubicBezTo>
                <a:close/>
                <a:moveTo>
                  <a:pt x="2092642" y="625086"/>
                </a:moveTo>
                <a:lnTo>
                  <a:pt x="2104991" y="636911"/>
                </a:lnTo>
                <a:lnTo>
                  <a:pt x="2123385" y="639014"/>
                </a:lnTo>
                <a:lnTo>
                  <a:pt x="2129166" y="636386"/>
                </a:lnTo>
                <a:lnTo>
                  <a:pt x="2118130" y="627452"/>
                </a:lnTo>
                <a:close/>
                <a:moveTo>
                  <a:pt x="2639718" y="624054"/>
                </a:moveTo>
                <a:cubicBezTo>
                  <a:pt x="2638415" y="624864"/>
                  <a:pt x="2638065" y="626331"/>
                  <a:pt x="2638667" y="628455"/>
                </a:cubicBezTo>
                <a:cubicBezTo>
                  <a:pt x="2639269" y="630579"/>
                  <a:pt x="2639970" y="632440"/>
                  <a:pt x="2640769" y="634039"/>
                </a:cubicBezTo>
                <a:lnTo>
                  <a:pt x="2654958" y="634565"/>
                </a:lnTo>
                <a:cubicBezTo>
                  <a:pt x="2654110" y="632698"/>
                  <a:pt x="2652128" y="630256"/>
                  <a:pt x="2649013" y="627240"/>
                </a:cubicBezTo>
                <a:cubicBezTo>
                  <a:pt x="2645898" y="624223"/>
                  <a:pt x="2642800" y="623161"/>
                  <a:pt x="2639718" y="624054"/>
                </a:cubicBezTo>
                <a:close/>
                <a:moveTo>
                  <a:pt x="2064263" y="624034"/>
                </a:moveTo>
                <a:lnTo>
                  <a:pt x="2049811" y="630603"/>
                </a:lnTo>
                <a:cubicBezTo>
                  <a:pt x="2043849" y="633312"/>
                  <a:pt x="2038036" y="636827"/>
                  <a:pt x="2032369" y="641146"/>
                </a:cubicBezTo>
                <a:cubicBezTo>
                  <a:pt x="2026703" y="645465"/>
                  <a:pt x="2022269" y="650096"/>
                  <a:pt x="2019066" y="655039"/>
                </a:cubicBezTo>
                <a:lnTo>
                  <a:pt x="2075036" y="640063"/>
                </a:lnTo>
                <a:lnTo>
                  <a:pt x="2071358" y="624297"/>
                </a:lnTo>
                <a:cubicBezTo>
                  <a:pt x="2069978" y="624779"/>
                  <a:pt x="2068796" y="624735"/>
                  <a:pt x="2067810" y="624166"/>
                </a:cubicBezTo>
                <a:cubicBezTo>
                  <a:pt x="2066825" y="623596"/>
                  <a:pt x="2065643" y="623552"/>
                  <a:pt x="2064263" y="624034"/>
                </a:cubicBezTo>
                <a:close/>
                <a:moveTo>
                  <a:pt x="1635168" y="623757"/>
                </a:moveTo>
                <a:lnTo>
                  <a:pt x="1623606" y="629012"/>
                </a:lnTo>
                <a:lnTo>
                  <a:pt x="1617562" y="638734"/>
                </a:lnTo>
                <a:lnTo>
                  <a:pt x="1648305" y="652662"/>
                </a:lnTo>
                <a:lnTo>
                  <a:pt x="1659867" y="647407"/>
                </a:lnTo>
                <a:lnTo>
                  <a:pt x="1658816" y="637421"/>
                </a:lnTo>
                <a:lnTo>
                  <a:pt x="1644364" y="643990"/>
                </a:lnTo>
                <a:close/>
                <a:moveTo>
                  <a:pt x="3043325" y="621965"/>
                </a:moveTo>
                <a:lnTo>
                  <a:pt x="3040435" y="623279"/>
                </a:lnTo>
                <a:cubicBezTo>
                  <a:pt x="3031062" y="626957"/>
                  <a:pt x="3027997" y="633001"/>
                  <a:pt x="3031237" y="641409"/>
                </a:cubicBezTo>
                <a:close/>
                <a:moveTo>
                  <a:pt x="2261862" y="621413"/>
                </a:moveTo>
                <a:cubicBezTo>
                  <a:pt x="2252819" y="625814"/>
                  <a:pt x="2242330" y="630872"/>
                  <a:pt x="2230396" y="636587"/>
                </a:cubicBezTo>
                <a:cubicBezTo>
                  <a:pt x="2218462" y="642301"/>
                  <a:pt x="2207316" y="645914"/>
                  <a:pt x="2196959" y="647425"/>
                </a:cubicBezTo>
                <a:cubicBezTo>
                  <a:pt x="2205367" y="650578"/>
                  <a:pt x="2215352" y="649527"/>
                  <a:pt x="2226914" y="644273"/>
                </a:cubicBezTo>
                <a:lnTo>
                  <a:pt x="2262387" y="645588"/>
                </a:lnTo>
                <a:close/>
                <a:moveTo>
                  <a:pt x="1560017" y="619550"/>
                </a:moveTo>
                <a:cubicBezTo>
                  <a:pt x="1556908" y="620382"/>
                  <a:pt x="1554455" y="622659"/>
                  <a:pt x="1552660" y="626382"/>
                </a:cubicBezTo>
                <a:lnTo>
                  <a:pt x="1561331" y="622441"/>
                </a:lnTo>
                <a:close/>
                <a:moveTo>
                  <a:pt x="2304693" y="615897"/>
                </a:moveTo>
                <a:lnTo>
                  <a:pt x="2284460" y="625093"/>
                </a:lnTo>
                <a:lnTo>
                  <a:pt x="2285248" y="642172"/>
                </a:lnTo>
                <a:cubicBezTo>
                  <a:pt x="2286211" y="640136"/>
                  <a:pt x="2287306" y="639348"/>
                  <a:pt x="2288532" y="639808"/>
                </a:cubicBezTo>
                <a:cubicBezTo>
                  <a:pt x="2289759" y="640267"/>
                  <a:pt x="2290065" y="641581"/>
                  <a:pt x="2289452" y="643749"/>
                </a:cubicBezTo>
                <a:lnTo>
                  <a:pt x="2303641" y="644275"/>
                </a:lnTo>
                <a:cubicBezTo>
                  <a:pt x="2303477" y="646312"/>
                  <a:pt x="2305382" y="647625"/>
                  <a:pt x="2309356" y="648217"/>
                </a:cubicBezTo>
                <a:cubicBezTo>
                  <a:pt x="2313330" y="648808"/>
                  <a:pt x="2315630" y="649071"/>
                  <a:pt x="2316254" y="649005"/>
                </a:cubicBezTo>
                <a:lnTo>
                  <a:pt x="2360135" y="653474"/>
                </a:lnTo>
                <a:cubicBezTo>
                  <a:pt x="2368210" y="650458"/>
                  <a:pt x="2382936" y="647688"/>
                  <a:pt x="2404313" y="645165"/>
                </a:cubicBezTo>
                <a:cubicBezTo>
                  <a:pt x="2425690" y="642642"/>
                  <a:pt x="2439956" y="642698"/>
                  <a:pt x="2447111" y="645331"/>
                </a:cubicBezTo>
                <a:lnTo>
                  <a:pt x="2445008" y="663724"/>
                </a:lnTo>
                <a:cubicBezTo>
                  <a:pt x="2451572" y="662340"/>
                  <a:pt x="2458480" y="661234"/>
                  <a:pt x="2465734" y="660408"/>
                </a:cubicBezTo>
                <a:cubicBezTo>
                  <a:pt x="2472987" y="659581"/>
                  <a:pt x="2479830" y="660250"/>
                  <a:pt x="2486262" y="662412"/>
                </a:cubicBezTo>
                <a:lnTo>
                  <a:pt x="2482584" y="646646"/>
                </a:lnTo>
                <a:lnTo>
                  <a:pt x="2486000" y="631143"/>
                </a:lnTo>
                <a:lnTo>
                  <a:pt x="2464453" y="637449"/>
                </a:lnTo>
                <a:cubicBezTo>
                  <a:pt x="2457939" y="635105"/>
                  <a:pt x="2450604" y="633353"/>
                  <a:pt x="2442447" y="632193"/>
                </a:cubicBezTo>
                <a:cubicBezTo>
                  <a:pt x="2434290" y="631032"/>
                  <a:pt x="2426561" y="630331"/>
                  <a:pt x="2419258" y="630090"/>
                </a:cubicBezTo>
                <a:cubicBezTo>
                  <a:pt x="2407434" y="636045"/>
                  <a:pt x="2395084" y="637008"/>
                  <a:pt x="2382208" y="632979"/>
                </a:cubicBezTo>
                <a:cubicBezTo>
                  <a:pt x="2383024" y="628539"/>
                  <a:pt x="2381130" y="625331"/>
                  <a:pt x="2376526" y="623355"/>
                </a:cubicBezTo>
                <a:cubicBezTo>
                  <a:pt x="2371922" y="621379"/>
                  <a:pt x="2369174" y="622046"/>
                  <a:pt x="2368282" y="625358"/>
                </a:cubicBezTo>
                <a:lnTo>
                  <a:pt x="2340166" y="617212"/>
                </a:lnTo>
                <a:lnTo>
                  <a:pt x="2307321" y="621677"/>
                </a:lnTo>
                <a:close/>
                <a:moveTo>
                  <a:pt x="1383177" y="598786"/>
                </a:moveTo>
                <a:cubicBezTo>
                  <a:pt x="1376652" y="608727"/>
                  <a:pt x="1367367" y="616434"/>
                  <a:pt x="1355323" y="621908"/>
                </a:cubicBezTo>
                <a:cubicBezTo>
                  <a:pt x="1354705" y="620228"/>
                  <a:pt x="1353643" y="618530"/>
                  <a:pt x="1352138" y="616817"/>
                </a:cubicBezTo>
                <a:cubicBezTo>
                  <a:pt x="1350632" y="615103"/>
                  <a:pt x="1348454" y="614786"/>
                  <a:pt x="1345601" y="615864"/>
                </a:cubicBezTo>
                <a:cubicBezTo>
                  <a:pt x="1342793" y="617359"/>
                  <a:pt x="1340395" y="619756"/>
                  <a:pt x="1338408" y="623057"/>
                </a:cubicBezTo>
                <a:cubicBezTo>
                  <a:pt x="1336420" y="626358"/>
                  <a:pt x="1334351" y="629478"/>
                  <a:pt x="1332200" y="632418"/>
                </a:cubicBezTo>
                <a:lnTo>
                  <a:pt x="1332725" y="656592"/>
                </a:lnTo>
                <a:lnTo>
                  <a:pt x="1342710" y="655542"/>
                </a:lnTo>
                <a:lnTo>
                  <a:pt x="1347703" y="635834"/>
                </a:lnTo>
                <a:cubicBezTo>
                  <a:pt x="1352132" y="633749"/>
                  <a:pt x="1356610" y="632731"/>
                  <a:pt x="1361137" y="632780"/>
                </a:cubicBezTo>
                <a:cubicBezTo>
                  <a:pt x="1365664" y="632830"/>
                  <a:pt x="1369682" y="634636"/>
                  <a:pt x="1373191" y="638200"/>
                </a:cubicBezTo>
                <a:cubicBezTo>
                  <a:pt x="1383444" y="633903"/>
                  <a:pt x="1393616" y="629426"/>
                  <a:pt x="1403705" y="624767"/>
                </a:cubicBezTo>
                <a:cubicBezTo>
                  <a:pt x="1413794" y="620109"/>
                  <a:pt x="1422980" y="613464"/>
                  <a:pt x="1431263" y="604831"/>
                </a:cubicBezTo>
                <a:close/>
                <a:moveTo>
                  <a:pt x="1002957" y="583270"/>
                </a:moveTo>
                <a:lnTo>
                  <a:pt x="979571" y="600874"/>
                </a:lnTo>
                <a:cubicBezTo>
                  <a:pt x="987968" y="598728"/>
                  <a:pt x="996924" y="598291"/>
                  <a:pt x="1006438" y="599561"/>
                </a:cubicBezTo>
                <a:cubicBezTo>
                  <a:pt x="1015953" y="600832"/>
                  <a:pt x="1022937" y="605649"/>
                  <a:pt x="1027393" y="614014"/>
                </a:cubicBezTo>
                <a:cubicBezTo>
                  <a:pt x="1034663" y="611146"/>
                  <a:pt x="1042064" y="609526"/>
                  <a:pt x="1049597" y="609154"/>
                </a:cubicBezTo>
                <a:cubicBezTo>
                  <a:pt x="1057130" y="608782"/>
                  <a:pt x="1064531" y="607161"/>
                  <a:pt x="1071801" y="604293"/>
                </a:cubicBezTo>
                <a:cubicBezTo>
                  <a:pt x="1066666" y="595074"/>
                  <a:pt x="1059265" y="591899"/>
                  <a:pt x="1049598" y="594767"/>
                </a:cubicBezTo>
                <a:cubicBezTo>
                  <a:pt x="1039930" y="597635"/>
                  <a:pt x="1031215" y="601161"/>
                  <a:pt x="1023452" y="605343"/>
                </a:cubicBezTo>
                <a:cubicBezTo>
                  <a:pt x="1021399" y="600826"/>
                  <a:pt x="1018542" y="596458"/>
                  <a:pt x="1014880" y="592237"/>
                </a:cubicBezTo>
                <a:cubicBezTo>
                  <a:pt x="1011218" y="588016"/>
                  <a:pt x="1007243" y="585027"/>
                  <a:pt x="1002957" y="583270"/>
                </a:cubicBezTo>
                <a:close/>
                <a:moveTo>
                  <a:pt x="946200" y="581166"/>
                </a:moveTo>
                <a:cubicBezTo>
                  <a:pt x="944481" y="582020"/>
                  <a:pt x="942467" y="583662"/>
                  <a:pt x="940156" y="586092"/>
                </a:cubicBezTo>
                <a:cubicBezTo>
                  <a:pt x="937846" y="588523"/>
                  <a:pt x="936883" y="590559"/>
                  <a:pt x="937266" y="592201"/>
                </a:cubicBezTo>
                <a:cubicBezTo>
                  <a:pt x="938705" y="594889"/>
                  <a:pt x="940556" y="596083"/>
                  <a:pt x="942816" y="595782"/>
                </a:cubicBezTo>
                <a:cubicBezTo>
                  <a:pt x="945077" y="595481"/>
                  <a:pt x="946993" y="594901"/>
                  <a:pt x="948564" y="594041"/>
                </a:cubicBezTo>
                <a:close/>
                <a:moveTo>
                  <a:pt x="1007691" y="455566"/>
                </a:moveTo>
                <a:cubicBezTo>
                  <a:pt x="1000421" y="458434"/>
                  <a:pt x="993020" y="460055"/>
                  <a:pt x="985487" y="460427"/>
                </a:cubicBezTo>
                <a:cubicBezTo>
                  <a:pt x="977955" y="460798"/>
                  <a:pt x="970553" y="462419"/>
                  <a:pt x="963284" y="465287"/>
                </a:cubicBezTo>
                <a:cubicBezTo>
                  <a:pt x="977347" y="469212"/>
                  <a:pt x="991460" y="471808"/>
                  <a:pt x="1005621" y="473073"/>
                </a:cubicBezTo>
                <a:cubicBezTo>
                  <a:pt x="1019783" y="474338"/>
                  <a:pt x="1033962" y="475159"/>
                  <a:pt x="1048156" y="475538"/>
                </a:cubicBezTo>
                <a:cubicBezTo>
                  <a:pt x="1050237" y="474519"/>
                  <a:pt x="1053696" y="472220"/>
                  <a:pt x="1058536" y="468640"/>
                </a:cubicBezTo>
                <a:cubicBezTo>
                  <a:pt x="1063375" y="465060"/>
                  <a:pt x="1065784" y="462367"/>
                  <a:pt x="1065762" y="460561"/>
                </a:cubicBezTo>
                <a:cubicBezTo>
                  <a:pt x="1064082" y="457982"/>
                  <a:pt x="1061268" y="457227"/>
                  <a:pt x="1057321" y="458294"/>
                </a:cubicBezTo>
                <a:cubicBezTo>
                  <a:pt x="1053374" y="459361"/>
                  <a:pt x="1050494" y="460379"/>
                  <a:pt x="1048683" y="461348"/>
                </a:cubicBezTo>
                <a:cubicBezTo>
                  <a:pt x="1041341" y="464540"/>
                  <a:pt x="1034082" y="465514"/>
                  <a:pt x="1026906" y="464271"/>
                </a:cubicBezTo>
                <a:cubicBezTo>
                  <a:pt x="1019729" y="463028"/>
                  <a:pt x="1013324" y="460126"/>
                  <a:pt x="1007691" y="455566"/>
                </a:cubicBezTo>
                <a:close/>
                <a:moveTo>
                  <a:pt x="903111" y="440322"/>
                </a:moveTo>
                <a:cubicBezTo>
                  <a:pt x="902016" y="441910"/>
                  <a:pt x="902498" y="446486"/>
                  <a:pt x="904556" y="454052"/>
                </a:cubicBezTo>
                <a:cubicBezTo>
                  <a:pt x="906614" y="461617"/>
                  <a:pt x="908147" y="466588"/>
                  <a:pt x="909154" y="468964"/>
                </a:cubicBezTo>
                <a:lnTo>
                  <a:pt x="931489" y="479738"/>
                </a:lnTo>
                <a:cubicBezTo>
                  <a:pt x="929907" y="475298"/>
                  <a:pt x="930706" y="471302"/>
                  <a:pt x="933887" y="467749"/>
                </a:cubicBezTo>
                <a:cubicBezTo>
                  <a:pt x="937067" y="464197"/>
                  <a:pt x="940297" y="461711"/>
                  <a:pt x="943576" y="460294"/>
                </a:cubicBezTo>
                <a:lnTo>
                  <a:pt x="959079" y="463710"/>
                </a:lnTo>
                <a:cubicBezTo>
                  <a:pt x="954897" y="455148"/>
                  <a:pt x="948810" y="450068"/>
                  <a:pt x="940818" y="448469"/>
                </a:cubicBezTo>
                <a:cubicBezTo>
                  <a:pt x="932825" y="446870"/>
                  <a:pt x="924373" y="448096"/>
                  <a:pt x="915461" y="452147"/>
                </a:cubicBezTo>
                <a:lnTo>
                  <a:pt x="912570" y="453461"/>
                </a:lnTo>
                <a:cubicBezTo>
                  <a:pt x="912357" y="452831"/>
                  <a:pt x="911142" y="450477"/>
                  <a:pt x="908925" y="446399"/>
                </a:cubicBezTo>
                <a:cubicBezTo>
                  <a:pt x="906708" y="442320"/>
                  <a:pt x="904770" y="440295"/>
                  <a:pt x="903111" y="440322"/>
                </a:cubicBezTo>
                <a:close/>
                <a:moveTo>
                  <a:pt x="765423" y="436639"/>
                </a:moveTo>
                <a:cubicBezTo>
                  <a:pt x="763742" y="437257"/>
                  <a:pt x="762045" y="438319"/>
                  <a:pt x="760331" y="439825"/>
                </a:cubicBezTo>
                <a:cubicBezTo>
                  <a:pt x="758618" y="441330"/>
                  <a:pt x="758300" y="443509"/>
                  <a:pt x="759379" y="446361"/>
                </a:cubicBezTo>
                <a:lnTo>
                  <a:pt x="762006" y="452142"/>
                </a:lnTo>
                <a:cubicBezTo>
                  <a:pt x="764842" y="450708"/>
                  <a:pt x="766463" y="448518"/>
                  <a:pt x="766868" y="445573"/>
                </a:cubicBezTo>
                <a:cubicBezTo>
                  <a:pt x="767273" y="442628"/>
                  <a:pt x="766791" y="439650"/>
                  <a:pt x="765423" y="436639"/>
                </a:cubicBezTo>
                <a:close/>
                <a:moveTo>
                  <a:pt x="654011" y="414037"/>
                </a:moveTo>
                <a:cubicBezTo>
                  <a:pt x="652358" y="414716"/>
                  <a:pt x="650606" y="415658"/>
                  <a:pt x="648756" y="416862"/>
                </a:cubicBezTo>
                <a:cubicBezTo>
                  <a:pt x="646906" y="418066"/>
                  <a:pt x="646205" y="419402"/>
                  <a:pt x="646654" y="420869"/>
                </a:cubicBezTo>
                <a:lnTo>
                  <a:pt x="653485" y="428227"/>
                </a:lnTo>
                <a:close/>
                <a:moveTo>
                  <a:pt x="1301205" y="280312"/>
                </a:moveTo>
                <a:cubicBezTo>
                  <a:pt x="1305628" y="282370"/>
                  <a:pt x="1309395" y="282984"/>
                  <a:pt x="1312504" y="282152"/>
                </a:cubicBezTo>
                <a:lnTo>
                  <a:pt x="1315395" y="280838"/>
                </a:lnTo>
                <a:close/>
                <a:moveTo>
                  <a:pt x="883673" y="274780"/>
                </a:moveTo>
                <a:cubicBezTo>
                  <a:pt x="881953" y="275634"/>
                  <a:pt x="879939" y="277276"/>
                  <a:pt x="877629" y="279706"/>
                </a:cubicBezTo>
                <a:cubicBezTo>
                  <a:pt x="875318" y="282137"/>
                  <a:pt x="874355" y="284173"/>
                  <a:pt x="874738" y="285815"/>
                </a:cubicBezTo>
                <a:cubicBezTo>
                  <a:pt x="876177" y="288503"/>
                  <a:pt x="878028" y="289697"/>
                  <a:pt x="880289" y="289396"/>
                </a:cubicBezTo>
                <a:cubicBezTo>
                  <a:pt x="882549" y="289095"/>
                  <a:pt x="884466" y="288515"/>
                  <a:pt x="886037" y="287655"/>
                </a:cubicBezTo>
                <a:cubicBezTo>
                  <a:pt x="889190" y="285641"/>
                  <a:pt x="890241" y="282838"/>
                  <a:pt x="889190" y="279247"/>
                </a:cubicBezTo>
                <a:cubicBezTo>
                  <a:pt x="888468" y="277977"/>
                  <a:pt x="887548" y="277232"/>
                  <a:pt x="886431" y="277013"/>
                </a:cubicBezTo>
                <a:cubicBezTo>
                  <a:pt x="885315" y="276794"/>
                  <a:pt x="884395" y="276050"/>
                  <a:pt x="883673" y="274780"/>
                </a:cubicBezTo>
                <a:close/>
                <a:moveTo>
                  <a:pt x="844258" y="264793"/>
                </a:moveTo>
                <a:lnTo>
                  <a:pt x="829806" y="271362"/>
                </a:lnTo>
                <a:cubicBezTo>
                  <a:pt x="825705" y="273371"/>
                  <a:pt x="823724" y="275725"/>
                  <a:pt x="823860" y="278424"/>
                </a:cubicBezTo>
                <a:cubicBezTo>
                  <a:pt x="823997" y="281122"/>
                  <a:pt x="824840" y="283936"/>
                  <a:pt x="826389" y="286865"/>
                </a:cubicBezTo>
                <a:close/>
                <a:moveTo>
                  <a:pt x="1230785" y="263493"/>
                </a:moveTo>
                <a:lnTo>
                  <a:pt x="1222114" y="267434"/>
                </a:lnTo>
                <a:lnTo>
                  <a:pt x="1224741" y="273215"/>
                </a:lnTo>
                <a:cubicBezTo>
                  <a:pt x="1227073" y="278985"/>
                  <a:pt x="1229306" y="282620"/>
                  <a:pt x="1231441" y="284120"/>
                </a:cubicBezTo>
                <a:cubicBezTo>
                  <a:pt x="1233576" y="285620"/>
                  <a:pt x="1237386" y="285050"/>
                  <a:pt x="1242871" y="282412"/>
                </a:cubicBezTo>
                <a:lnTo>
                  <a:pt x="1254696" y="270062"/>
                </a:lnTo>
                <a:close/>
                <a:moveTo>
                  <a:pt x="1128569" y="261124"/>
                </a:moveTo>
                <a:cubicBezTo>
                  <a:pt x="1100454" y="259372"/>
                  <a:pt x="1071550" y="259721"/>
                  <a:pt x="1041857" y="262172"/>
                </a:cubicBezTo>
                <a:cubicBezTo>
                  <a:pt x="1036640" y="266360"/>
                  <a:pt x="1033082" y="271320"/>
                  <a:pt x="1031182" y="277051"/>
                </a:cubicBezTo>
                <a:cubicBezTo>
                  <a:pt x="1029282" y="282783"/>
                  <a:pt x="1029600" y="288596"/>
                  <a:pt x="1032134" y="294492"/>
                </a:cubicBezTo>
                <a:cubicBezTo>
                  <a:pt x="1042415" y="293452"/>
                  <a:pt x="1057523" y="291526"/>
                  <a:pt x="1077461" y="288713"/>
                </a:cubicBezTo>
                <a:cubicBezTo>
                  <a:pt x="1097398" y="285900"/>
                  <a:pt x="1111719" y="286075"/>
                  <a:pt x="1120423" y="289240"/>
                </a:cubicBezTo>
                <a:close/>
                <a:moveTo>
                  <a:pt x="960926" y="260593"/>
                </a:moveTo>
                <a:cubicBezTo>
                  <a:pt x="958128" y="262591"/>
                  <a:pt x="956300" y="267200"/>
                  <a:pt x="955440" y="274421"/>
                </a:cubicBezTo>
                <a:cubicBezTo>
                  <a:pt x="954580" y="281641"/>
                  <a:pt x="954131" y="287367"/>
                  <a:pt x="954093" y="291599"/>
                </a:cubicBezTo>
                <a:lnTo>
                  <a:pt x="992194" y="298695"/>
                </a:lnTo>
                <a:lnTo>
                  <a:pt x="1009011" y="266638"/>
                </a:lnTo>
                <a:lnTo>
                  <a:pt x="969071" y="270841"/>
                </a:lnTo>
                <a:cubicBezTo>
                  <a:pt x="968912" y="270332"/>
                  <a:pt x="967916" y="268460"/>
                  <a:pt x="966083" y="265224"/>
                </a:cubicBezTo>
                <a:cubicBezTo>
                  <a:pt x="964249" y="261989"/>
                  <a:pt x="962530" y="260445"/>
                  <a:pt x="960926" y="260593"/>
                </a:cubicBezTo>
                <a:close/>
                <a:moveTo>
                  <a:pt x="3829597" y="225693"/>
                </a:moveTo>
                <a:cubicBezTo>
                  <a:pt x="3824013" y="226197"/>
                  <a:pt x="3818954" y="228096"/>
                  <a:pt x="3814422" y="231391"/>
                </a:cubicBezTo>
                <a:cubicBezTo>
                  <a:pt x="3805356" y="237982"/>
                  <a:pt x="3798393" y="240566"/>
                  <a:pt x="3793532" y="239142"/>
                </a:cubicBezTo>
                <a:lnTo>
                  <a:pt x="3805618" y="258062"/>
                </a:lnTo>
                <a:lnTo>
                  <a:pt x="3806932" y="260952"/>
                </a:lnTo>
                <a:lnTo>
                  <a:pt x="3834523" y="244924"/>
                </a:lnTo>
                <a:lnTo>
                  <a:pt x="3866580" y="261742"/>
                </a:lnTo>
                <a:lnTo>
                  <a:pt x="3893644" y="259904"/>
                </a:lnTo>
                <a:lnTo>
                  <a:pt x="3891280" y="247028"/>
                </a:lnTo>
                <a:lnTo>
                  <a:pt x="3847924" y="228371"/>
                </a:lnTo>
                <a:cubicBezTo>
                  <a:pt x="3841290" y="226082"/>
                  <a:pt x="3835181" y="225190"/>
                  <a:pt x="3829597" y="225693"/>
                </a:cubicBezTo>
                <a:close/>
                <a:moveTo>
                  <a:pt x="497937" y="178069"/>
                </a:moveTo>
                <a:cubicBezTo>
                  <a:pt x="496256" y="178688"/>
                  <a:pt x="494559" y="179750"/>
                  <a:pt x="492846" y="181255"/>
                </a:cubicBezTo>
                <a:cubicBezTo>
                  <a:pt x="491132" y="182760"/>
                  <a:pt x="490815" y="184939"/>
                  <a:pt x="491893" y="187791"/>
                </a:cubicBezTo>
                <a:lnTo>
                  <a:pt x="493207" y="190682"/>
                </a:lnTo>
                <a:cubicBezTo>
                  <a:pt x="498988" y="188054"/>
                  <a:pt x="500564" y="183850"/>
                  <a:pt x="497937" y="178069"/>
                </a:cubicBezTo>
                <a:close/>
                <a:moveTo>
                  <a:pt x="469558" y="177017"/>
                </a:moveTo>
                <a:cubicBezTo>
                  <a:pt x="467960" y="177816"/>
                  <a:pt x="466427" y="179240"/>
                  <a:pt x="464960" y="181287"/>
                </a:cubicBezTo>
                <a:cubicBezTo>
                  <a:pt x="463493" y="183334"/>
                  <a:pt x="463011" y="185152"/>
                  <a:pt x="463514" y="186739"/>
                </a:cubicBezTo>
                <a:cubicBezTo>
                  <a:pt x="465529" y="189892"/>
                  <a:pt x="468332" y="190944"/>
                  <a:pt x="471923" y="189893"/>
                </a:cubicBezTo>
                <a:close/>
                <a:moveTo>
                  <a:pt x="3015230" y="0"/>
                </a:moveTo>
                <a:cubicBezTo>
                  <a:pt x="3016473" y="3213"/>
                  <a:pt x="3018257" y="6180"/>
                  <a:pt x="3020584" y="8901"/>
                </a:cubicBezTo>
                <a:cubicBezTo>
                  <a:pt x="3022910" y="11622"/>
                  <a:pt x="3026206" y="12159"/>
                  <a:pt x="3030470" y="10511"/>
                </a:cubicBezTo>
                <a:cubicBezTo>
                  <a:pt x="3034636" y="8327"/>
                  <a:pt x="3037866" y="7440"/>
                  <a:pt x="3040160" y="7851"/>
                </a:cubicBezTo>
                <a:cubicBezTo>
                  <a:pt x="3042453" y="8261"/>
                  <a:pt x="3044829" y="11250"/>
                  <a:pt x="3047287" y="16818"/>
                </a:cubicBezTo>
                <a:lnTo>
                  <a:pt x="3075666" y="17870"/>
                </a:lnTo>
                <a:lnTo>
                  <a:pt x="3089592" y="25490"/>
                </a:lnTo>
                <a:lnTo>
                  <a:pt x="3136364" y="28645"/>
                </a:lnTo>
                <a:cubicBezTo>
                  <a:pt x="3142123" y="26609"/>
                  <a:pt x="3147816" y="26346"/>
                  <a:pt x="3153443" y="27858"/>
                </a:cubicBezTo>
                <a:cubicBezTo>
                  <a:pt x="3159071" y="29369"/>
                  <a:pt x="3164764" y="29106"/>
                  <a:pt x="3170523" y="27070"/>
                </a:cubicBezTo>
                <a:lnTo>
                  <a:pt x="3200216" y="31012"/>
                </a:lnTo>
                <a:lnTo>
                  <a:pt x="3221499" y="31801"/>
                </a:lnTo>
                <a:cubicBezTo>
                  <a:pt x="3232366" y="28533"/>
                  <a:pt x="3243282" y="26333"/>
                  <a:pt x="3254247" y="25200"/>
                </a:cubicBezTo>
                <a:cubicBezTo>
                  <a:pt x="3265212" y="24068"/>
                  <a:pt x="3275668" y="24692"/>
                  <a:pt x="3285614" y="27074"/>
                </a:cubicBezTo>
                <a:cubicBezTo>
                  <a:pt x="3308048" y="25596"/>
                  <a:pt x="3328741" y="23167"/>
                  <a:pt x="3347693" y="19784"/>
                </a:cubicBezTo>
                <a:cubicBezTo>
                  <a:pt x="3366645" y="16402"/>
                  <a:pt x="3381688" y="13052"/>
                  <a:pt x="3392823" y="9735"/>
                </a:cubicBezTo>
                <a:cubicBezTo>
                  <a:pt x="3391728" y="13720"/>
                  <a:pt x="3392078" y="17048"/>
                  <a:pt x="3393874" y="19720"/>
                </a:cubicBezTo>
                <a:lnTo>
                  <a:pt x="3407800" y="27341"/>
                </a:lnTo>
                <a:cubicBezTo>
                  <a:pt x="3410050" y="28134"/>
                  <a:pt x="3412250" y="27861"/>
                  <a:pt x="3414402" y="26520"/>
                </a:cubicBezTo>
                <a:cubicBezTo>
                  <a:pt x="3416554" y="25178"/>
                  <a:pt x="3417769" y="22737"/>
                  <a:pt x="3418048" y="19195"/>
                </a:cubicBezTo>
                <a:cubicBezTo>
                  <a:pt x="3431148" y="22759"/>
                  <a:pt x="3447581" y="25026"/>
                  <a:pt x="3467349" y="25996"/>
                </a:cubicBezTo>
                <a:cubicBezTo>
                  <a:pt x="3487117" y="26966"/>
                  <a:pt x="3503353" y="24962"/>
                  <a:pt x="3516059" y="19987"/>
                </a:cubicBezTo>
                <a:cubicBezTo>
                  <a:pt x="3521063" y="23162"/>
                  <a:pt x="3526033" y="24826"/>
                  <a:pt x="3530971" y="24980"/>
                </a:cubicBezTo>
                <a:cubicBezTo>
                  <a:pt x="3535909" y="25133"/>
                  <a:pt x="3539960" y="22856"/>
                  <a:pt x="3543124" y="18148"/>
                </a:cubicBezTo>
                <a:cubicBezTo>
                  <a:pt x="3553695" y="15669"/>
                  <a:pt x="3562903" y="16425"/>
                  <a:pt x="3570747" y="20416"/>
                </a:cubicBezTo>
                <a:cubicBezTo>
                  <a:pt x="3578592" y="24407"/>
                  <a:pt x="3586288" y="27593"/>
                  <a:pt x="3593837" y="29975"/>
                </a:cubicBezTo>
                <a:cubicBezTo>
                  <a:pt x="3598589" y="32756"/>
                  <a:pt x="3602355" y="33369"/>
                  <a:pt x="3605136" y="31814"/>
                </a:cubicBezTo>
                <a:cubicBezTo>
                  <a:pt x="3607917" y="30260"/>
                  <a:pt x="3610370" y="27982"/>
                  <a:pt x="3612494" y="24983"/>
                </a:cubicBezTo>
                <a:lnTo>
                  <a:pt x="3670565" y="29977"/>
                </a:lnTo>
                <a:cubicBezTo>
                  <a:pt x="3674249" y="30410"/>
                  <a:pt x="3678902" y="31056"/>
                  <a:pt x="3684524" y="31915"/>
                </a:cubicBezTo>
                <a:cubicBezTo>
                  <a:pt x="3690146" y="32775"/>
                  <a:pt x="3695916" y="32042"/>
                  <a:pt x="3701834" y="29715"/>
                </a:cubicBezTo>
                <a:cubicBezTo>
                  <a:pt x="3724711" y="35448"/>
                  <a:pt x="3748786" y="37583"/>
                  <a:pt x="3774061" y="36123"/>
                </a:cubicBezTo>
                <a:cubicBezTo>
                  <a:pt x="3799336" y="34662"/>
                  <a:pt x="3823346" y="38571"/>
                  <a:pt x="3846091" y="47851"/>
                </a:cubicBezTo>
                <a:lnTo>
                  <a:pt x="3865010" y="35765"/>
                </a:lnTo>
                <a:lnTo>
                  <a:pt x="3928599" y="45226"/>
                </a:lnTo>
                <a:cubicBezTo>
                  <a:pt x="3936373" y="42347"/>
                  <a:pt x="3951307" y="40355"/>
                  <a:pt x="3973401" y="39250"/>
                </a:cubicBezTo>
                <a:cubicBezTo>
                  <a:pt x="3995495" y="38145"/>
                  <a:pt x="4012794" y="39437"/>
                  <a:pt x="4025297" y="43127"/>
                </a:cubicBezTo>
                <a:cubicBezTo>
                  <a:pt x="4036377" y="38091"/>
                  <a:pt x="4048639" y="39493"/>
                  <a:pt x="4062084" y="47333"/>
                </a:cubicBezTo>
                <a:cubicBezTo>
                  <a:pt x="4066113" y="40851"/>
                  <a:pt x="4071062" y="38312"/>
                  <a:pt x="4076930" y="39713"/>
                </a:cubicBezTo>
                <a:cubicBezTo>
                  <a:pt x="4082799" y="41115"/>
                  <a:pt x="4088273" y="43567"/>
                  <a:pt x="4093353" y="47071"/>
                </a:cubicBezTo>
                <a:lnTo>
                  <a:pt x="4329841" y="68626"/>
                </a:lnTo>
                <a:cubicBezTo>
                  <a:pt x="4340231" y="71823"/>
                  <a:pt x="4350062" y="73313"/>
                  <a:pt x="4359336" y="73094"/>
                </a:cubicBezTo>
                <a:cubicBezTo>
                  <a:pt x="4368609" y="72875"/>
                  <a:pt x="4378047" y="75416"/>
                  <a:pt x="4387648" y="80715"/>
                </a:cubicBezTo>
                <a:cubicBezTo>
                  <a:pt x="4392219" y="78783"/>
                  <a:pt x="4397464" y="77852"/>
                  <a:pt x="4403381" y="77924"/>
                </a:cubicBezTo>
                <a:cubicBezTo>
                  <a:pt x="4409299" y="77995"/>
                  <a:pt x="4414478" y="78838"/>
                  <a:pt x="4418917" y="80453"/>
                </a:cubicBezTo>
                <a:lnTo>
                  <a:pt x="4444406" y="82819"/>
                </a:lnTo>
                <a:cubicBezTo>
                  <a:pt x="4448779" y="84609"/>
                  <a:pt x="4452578" y="87533"/>
                  <a:pt x="4455803" y="91589"/>
                </a:cubicBezTo>
                <a:cubicBezTo>
                  <a:pt x="4459027" y="95646"/>
                  <a:pt x="4460658" y="99554"/>
                  <a:pt x="4460696" y="103315"/>
                </a:cubicBezTo>
                <a:cubicBezTo>
                  <a:pt x="4454308" y="107963"/>
                  <a:pt x="4436472" y="109966"/>
                  <a:pt x="4407191" y="109324"/>
                </a:cubicBezTo>
                <a:cubicBezTo>
                  <a:pt x="4377909" y="108683"/>
                  <a:pt x="4357380" y="106678"/>
                  <a:pt x="4345605" y="103311"/>
                </a:cubicBezTo>
                <a:lnTo>
                  <a:pt x="4346919" y="106202"/>
                </a:lnTo>
                <a:cubicBezTo>
                  <a:pt x="4344647" y="112393"/>
                  <a:pt x="4341833" y="116433"/>
                  <a:pt x="4338477" y="118321"/>
                </a:cubicBezTo>
                <a:cubicBezTo>
                  <a:pt x="4335122" y="120210"/>
                  <a:pt x="4330666" y="120637"/>
                  <a:pt x="4325109" y="119602"/>
                </a:cubicBezTo>
                <a:cubicBezTo>
                  <a:pt x="4301548" y="125951"/>
                  <a:pt x="4275950" y="129739"/>
                  <a:pt x="4248316" y="130964"/>
                </a:cubicBezTo>
                <a:cubicBezTo>
                  <a:pt x="4220682" y="132189"/>
                  <a:pt x="4194427" y="134531"/>
                  <a:pt x="4169552" y="137990"/>
                </a:cubicBezTo>
                <a:cubicBezTo>
                  <a:pt x="4166749" y="142534"/>
                  <a:pt x="4164143" y="144154"/>
                  <a:pt x="4161734" y="142851"/>
                </a:cubicBezTo>
                <a:cubicBezTo>
                  <a:pt x="4159326" y="141548"/>
                  <a:pt x="4155800" y="139227"/>
                  <a:pt x="4151158" y="135888"/>
                </a:cubicBezTo>
                <a:cubicBezTo>
                  <a:pt x="4148038" y="137015"/>
                  <a:pt x="4145279" y="137979"/>
                  <a:pt x="4142881" y="138778"/>
                </a:cubicBezTo>
                <a:cubicBezTo>
                  <a:pt x="4140483" y="139577"/>
                  <a:pt x="4139826" y="141329"/>
                  <a:pt x="4140910" y="144033"/>
                </a:cubicBezTo>
                <a:cubicBezTo>
                  <a:pt x="4135195" y="144088"/>
                  <a:pt x="4128166" y="143649"/>
                  <a:pt x="4119823" y="142718"/>
                </a:cubicBezTo>
                <a:cubicBezTo>
                  <a:pt x="4111481" y="141787"/>
                  <a:pt x="4106159" y="143189"/>
                  <a:pt x="4103860" y="146922"/>
                </a:cubicBezTo>
                <a:lnTo>
                  <a:pt x="4129085" y="156383"/>
                </a:lnTo>
                <a:cubicBezTo>
                  <a:pt x="4133344" y="158080"/>
                  <a:pt x="4137111" y="158693"/>
                  <a:pt x="4140384" y="158222"/>
                </a:cubicBezTo>
                <a:cubicBezTo>
                  <a:pt x="4143658" y="157751"/>
                  <a:pt x="4146110" y="155474"/>
                  <a:pt x="4147742" y="151391"/>
                </a:cubicBezTo>
                <a:cubicBezTo>
                  <a:pt x="4152209" y="153066"/>
                  <a:pt x="4157661" y="154511"/>
                  <a:pt x="4164099" y="155727"/>
                </a:cubicBezTo>
                <a:cubicBezTo>
                  <a:pt x="4170536" y="156942"/>
                  <a:pt x="4176383" y="157337"/>
                  <a:pt x="4181638" y="156910"/>
                </a:cubicBezTo>
                <a:lnTo>
                  <a:pt x="4244176" y="156386"/>
                </a:lnTo>
                <a:lnTo>
                  <a:pt x="4266511" y="167161"/>
                </a:lnTo>
                <a:cubicBezTo>
                  <a:pt x="4270945" y="168923"/>
                  <a:pt x="4275412" y="169800"/>
                  <a:pt x="4279912" y="169789"/>
                </a:cubicBezTo>
                <a:cubicBezTo>
                  <a:pt x="4284412" y="169778"/>
                  <a:pt x="4287565" y="167763"/>
                  <a:pt x="4289371" y="163745"/>
                </a:cubicBezTo>
                <a:lnTo>
                  <a:pt x="4317750" y="164797"/>
                </a:lnTo>
                <a:cubicBezTo>
                  <a:pt x="4326728" y="158973"/>
                  <a:pt x="4336231" y="158141"/>
                  <a:pt x="4346260" y="162302"/>
                </a:cubicBezTo>
                <a:cubicBezTo>
                  <a:pt x="4356289" y="166463"/>
                  <a:pt x="4365792" y="165631"/>
                  <a:pt x="4374770" y="159807"/>
                </a:cubicBezTo>
                <a:lnTo>
                  <a:pt x="4423644" y="182932"/>
                </a:lnTo>
                <a:cubicBezTo>
                  <a:pt x="4418859" y="193825"/>
                  <a:pt x="4414961" y="199956"/>
                  <a:pt x="4411950" y="201325"/>
                </a:cubicBezTo>
                <a:cubicBezTo>
                  <a:pt x="4408939" y="202693"/>
                  <a:pt x="4403202" y="200941"/>
                  <a:pt x="4394739" y="196069"/>
                </a:cubicBezTo>
                <a:cubicBezTo>
                  <a:pt x="4389100" y="205244"/>
                  <a:pt x="4382903" y="207915"/>
                  <a:pt x="4376148" y="204083"/>
                </a:cubicBezTo>
                <a:cubicBezTo>
                  <a:pt x="4369393" y="200251"/>
                  <a:pt x="4363590" y="201871"/>
                  <a:pt x="4358740" y="208943"/>
                </a:cubicBezTo>
                <a:cubicBezTo>
                  <a:pt x="4348886" y="207246"/>
                  <a:pt x="4333909" y="207223"/>
                  <a:pt x="4313807" y="208876"/>
                </a:cubicBezTo>
                <a:cubicBezTo>
                  <a:pt x="4293706" y="210529"/>
                  <a:pt x="4281093" y="213791"/>
                  <a:pt x="4275969" y="218663"/>
                </a:cubicBezTo>
                <a:lnTo>
                  <a:pt x="4210540" y="220500"/>
                </a:lnTo>
                <a:cubicBezTo>
                  <a:pt x="4205930" y="229861"/>
                  <a:pt x="4199646" y="236495"/>
                  <a:pt x="4191686" y="240404"/>
                </a:cubicBezTo>
                <a:cubicBezTo>
                  <a:pt x="4183726" y="244312"/>
                  <a:pt x="4174158" y="243720"/>
                  <a:pt x="4162979" y="238629"/>
                </a:cubicBezTo>
                <a:cubicBezTo>
                  <a:pt x="4149742" y="241158"/>
                  <a:pt x="4135487" y="242405"/>
                  <a:pt x="4120214" y="242372"/>
                </a:cubicBezTo>
                <a:cubicBezTo>
                  <a:pt x="4104941" y="242339"/>
                  <a:pt x="4090817" y="240039"/>
                  <a:pt x="4077844" y="235473"/>
                </a:cubicBezTo>
                <a:lnTo>
                  <a:pt x="4058661" y="254654"/>
                </a:lnTo>
                <a:lnTo>
                  <a:pt x="4035013" y="240990"/>
                </a:lnTo>
                <a:lnTo>
                  <a:pt x="4003218" y="255441"/>
                </a:lnTo>
                <a:cubicBezTo>
                  <a:pt x="3995592" y="254329"/>
                  <a:pt x="3988902" y="254318"/>
                  <a:pt x="3983149" y="255407"/>
                </a:cubicBezTo>
                <a:cubicBezTo>
                  <a:pt x="3977395" y="256496"/>
                  <a:pt x="3971823" y="255106"/>
                  <a:pt x="3966431" y="251235"/>
                </a:cubicBezTo>
                <a:cubicBezTo>
                  <a:pt x="3962517" y="251416"/>
                  <a:pt x="3958192" y="253091"/>
                  <a:pt x="3953456" y="256260"/>
                </a:cubicBezTo>
                <a:cubicBezTo>
                  <a:pt x="3948721" y="259429"/>
                  <a:pt x="3945776" y="262221"/>
                  <a:pt x="3944621" y="264635"/>
                </a:cubicBezTo>
                <a:cubicBezTo>
                  <a:pt x="3942650" y="267493"/>
                  <a:pt x="3942387" y="269792"/>
                  <a:pt x="3943832" y="271533"/>
                </a:cubicBezTo>
                <a:cubicBezTo>
                  <a:pt x="3945277" y="273274"/>
                  <a:pt x="3946854" y="273865"/>
                  <a:pt x="3948562" y="273307"/>
                </a:cubicBezTo>
                <a:cubicBezTo>
                  <a:pt x="3954551" y="263464"/>
                  <a:pt x="3962215" y="261143"/>
                  <a:pt x="3971554" y="266344"/>
                </a:cubicBezTo>
                <a:cubicBezTo>
                  <a:pt x="3980893" y="271545"/>
                  <a:pt x="3988294" y="276319"/>
                  <a:pt x="3993757" y="280666"/>
                </a:cubicBezTo>
                <a:lnTo>
                  <a:pt x="4037114" y="260960"/>
                </a:lnTo>
                <a:lnTo>
                  <a:pt x="4038428" y="263850"/>
                </a:lnTo>
                <a:cubicBezTo>
                  <a:pt x="4042178" y="264108"/>
                  <a:pt x="4046042" y="263659"/>
                  <a:pt x="4050022" y="262504"/>
                </a:cubicBezTo>
                <a:cubicBezTo>
                  <a:pt x="4054002" y="261349"/>
                  <a:pt x="4056882" y="258733"/>
                  <a:pt x="4058661" y="254654"/>
                </a:cubicBezTo>
                <a:cubicBezTo>
                  <a:pt x="4069856" y="259302"/>
                  <a:pt x="4080771" y="261897"/>
                  <a:pt x="4091408" y="262440"/>
                </a:cubicBezTo>
                <a:cubicBezTo>
                  <a:pt x="4102044" y="262982"/>
                  <a:pt x="4112237" y="265906"/>
                  <a:pt x="4121987" y="271210"/>
                </a:cubicBezTo>
                <a:cubicBezTo>
                  <a:pt x="4126996" y="257454"/>
                  <a:pt x="4132416" y="251794"/>
                  <a:pt x="4138246" y="254230"/>
                </a:cubicBezTo>
                <a:cubicBezTo>
                  <a:pt x="4144076" y="256666"/>
                  <a:pt x="4153371" y="261451"/>
                  <a:pt x="4166131" y="268584"/>
                </a:cubicBezTo>
                <a:cubicBezTo>
                  <a:pt x="4176883" y="271618"/>
                  <a:pt x="4193218" y="270151"/>
                  <a:pt x="4215137" y="264185"/>
                </a:cubicBezTo>
                <a:cubicBezTo>
                  <a:pt x="4237056" y="258219"/>
                  <a:pt x="4254443" y="257146"/>
                  <a:pt x="4267296" y="260968"/>
                </a:cubicBezTo>
                <a:cubicBezTo>
                  <a:pt x="4269962" y="263316"/>
                  <a:pt x="4271462" y="265977"/>
                  <a:pt x="4271796" y="268949"/>
                </a:cubicBezTo>
                <a:cubicBezTo>
                  <a:pt x="4272129" y="271922"/>
                  <a:pt x="4271856" y="274516"/>
                  <a:pt x="4270974" y="276734"/>
                </a:cubicBezTo>
                <a:cubicBezTo>
                  <a:pt x="4266009" y="286910"/>
                  <a:pt x="4257217" y="292505"/>
                  <a:pt x="4244599" y="293517"/>
                </a:cubicBezTo>
                <a:cubicBezTo>
                  <a:pt x="4231980" y="294529"/>
                  <a:pt x="4221678" y="292963"/>
                  <a:pt x="4213691" y="288819"/>
                </a:cubicBezTo>
                <a:cubicBezTo>
                  <a:pt x="4191964" y="290411"/>
                  <a:pt x="4171632" y="292677"/>
                  <a:pt x="4152697" y="295616"/>
                </a:cubicBezTo>
                <a:cubicBezTo>
                  <a:pt x="4133761" y="298555"/>
                  <a:pt x="4114152" y="300492"/>
                  <a:pt x="4093870" y="301428"/>
                </a:cubicBezTo>
                <a:cubicBezTo>
                  <a:pt x="4092304" y="305336"/>
                  <a:pt x="4090114" y="306913"/>
                  <a:pt x="4087301" y="306157"/>
                </a:cubicBezTo>
                <a:cubicBezTo>
                  <a:pt x="4084487" y="305401"/>
                  <a:pt x="4080983" y="304088"/>
                  <a:pt x="4076790" y="302215"/>
                </a:cubicBezTo>
                <a:cubicBezTo>
                  <a:pt x="4072581" y="300786"/>
                  <a:pt x="4069373" y="301082"/>
                  <a:pt x="4067166" y="303102"/>
                </a:cubicBezTo>
                <a:cubicBezTo>
                  <a:pt x="4064960" y="305122"/>
                  <a:pt x="4063789" y="307979"/>
                  <a:pt x="4063652" y="311675"/>
                </a:cubicBezTo>
                <a:cubicBezTo>
                  <a:pt x="4057143" y="309183"/>
                  <a:pt x="4050519" y="307398"/>
                  <a:pt x="4043780" y="306320"/>
                </a:cubicBezTo>
                <a:cubicBezTo>
                  <a:pt x="4037041" y="305241"/>
                  <a:pt x="4031403" y="305624"/>
                  <a:pt x="4026865" y="307469"/>
                </a:cubicBezTo>
                <a:lnTo>
                  <a:pt x="4001377" y="305103"/>
                </a:lnTo>
                <a:cubicBezTo>
                  <a:pt x="3997391" y="312001"/>
                  <a:pt x="3992617" y="316205"/>
                  <a:pt x="3987055" y="317715"/>
                </a:cubicBezTo>
                <a:cubicBezTo>
                  <a:pt x="3981493" y="319226"/>
                  <a:pt x="3976194" y="318438"/>
                  <a:pt x="3971158" y="315350"/>
                </a:cubicBezTo>
                <a:cubicBezTo>
                  <a:pt x="3976342" y="324837"/>
                  <a:pt x="3982922" y="337395"/>
                  <a:pt x="3990897" y="353025"/>
                </a:cubicBezTo>
                <a:cubicBezTo>
                  <a:pt x="3998873" y="368654"/>
                  <a:pt x="4000788" y="382460"/>
                  <a:pt x="3996644" y="394443"/>
                </a:cubicBezTo>
                <a:cubicBezTo>
                  <a:pt x="3992532" y="401543"/>
                  <a:pt x="3987616" y="406393"/>
                  <a:pt x="3981896" y="408993"/>
                </a:cubicBezTo>
                <a:cubicBezTo>
                  <a:pt x="3976175" y="411593"/>
                  <a:pt x="3971456" y="411122"/>
                  <a:pt x="3967739" y="407580"/>
                </a:cubicBezTo>
                <a:cubicBezTo>
                  <a:pt x="3965916" y="408046"/>
                  <a:pt x="3963124" y="408297"/>
                  <a:pt x="3959363" y="408336"/>
                </a:cubicBezTo>
                <a:cubicBezTo>
                  <a:pt x="3955603" y="408374"/>
                  <a:pt x="3953139" y="409348"/>
                  <a:pt x="3951973" y="411258"/>
                </a:cubicBezTo>
                <a:lnTo>
                  <a:pt x="3961695" y="417302"/>
                </a:lnTo>
                <a:lnTo>
                  <a:pt x="4007678" y="441741"/>
                </a:lnTo>
                <a:lnTo>
                  <a:pt x="4030539" y="438326"/>
                </a:lnTo>
                <a:cubicBezTo>
                  <a:pt x="4033369" y="433843"/>
                  <a:pt x="4035920" y="432102"/>
                  <a:pt x="4038192" y="433104"/>
                </a:cubicBezTo>
                <a:cubicBezTo>
                  <a:pt x="4040464" y="434106"/>
                  <a:pt x="4043606" y="435584"/>
                  <a:pt x="4047618" y="437538"/>
                </a:cubicBezTo>
                <a:cubicBezTo>
                  <a:pt x="4051051" y="437577"/>
                  <a:pt x="4053449" y="436778"/>
                  <a:pt x="4054812" y="435141"/>
                </a:cubicBezTo>
                <a:cubicBezTo>
                  <a:pt x="4056175" y="433504"/>
                  <a:pt x="4057193" y="431588"/>
                  <a:pt x="4057867" y="429393"/>
                </a:cubicBezTo>
                <a:cubicBezTo>
                  <a:pt x="4070611" y="433773"/>
                  <a:pt x="4083749" y="437102"/>
                  <a:pt x="4097281" y="439379"/>
                </a:cubicBezTo>
                <a:cubicBezTo>
                  <a:pt x="4110813" y="441657"/>
                  <a:pt x="4123952" y="444986"/>
                  <a:pt x="4136695" y="449366"/>
                </a:cubicBezTo>
                <a:cubicBezTo>
                  <a:pt x="4151372" y="446328"/>
                  <a:pt x="4166295" y="446230"/>
                  <a:pt x="4181464" y="449072"/>
                </a:cubicBezTo>
                <a:cubicBezTo>
                  <a:pt x="4196633" y="451913"/>
                  <a:pt x="4209914" y="457793"/>
                  <a:pt x="4221305" y="466711"/>
                </a:cubicBezTo>
                <a:lnTo>
                  <a:pt x="4234444" y="457252"/>
                </a:lnTo>
                <a:cubicBezTo>
                  <a:pt x="4238238" y="453929"/>
                  <a:pt x="4242672" y="452495"/>
                  <a:pt x="4247746" y="452950"/>
                </a:cubicBezTo>
                <a:cubicBezTo>
                  <a:pt x="4252821" y="453404"/>
                  <a:pt x="4257846" y="455189"/>
                  <a:pt x="4262822" y="458304"/>
                </a:cubicBezTo>
                <a:cubicBezTo>
                  <a:pt x="4277493" y="458611"/>
                  <a:pt x="4282048" y="463516"/>
                  <a:pt x="4276486" y="473019"/>
                </a:cubicBezTo>
                <a:cubicBezTo>
                  <a:pt x="4273650" y="481647"/>
                  <a:pt x="4269927" y="487843"/>
                  <a:pt x="4265318" y="491610"/>
                </a:cubicBezTo>
                <a:cubicBezTo>
                  <a:pt x="4260708" y="495375"/>
                  <a:pt x="4253307" y="495397"/>
                  <a:pt x="4243114" y="491674"/>
                </a:cubicBezTo>
                <a:cubicBezTo>
                  <a:pt x="4235330" y="488455"/>
                  <a:pt x="4223177" y="485696"/>
                  <a:pt x="4206656" y="483396"/>
                </a:cubicBezTo>
                <a:cubicBezTo>
                  <a:pt x="4190134" y="481096"/>
                  <a:pt x="4178113" y="484380"/>
                  <a:pt x="4170591" y="493249"/>
                </a:cubicBezTo>
                <a:cubicBezTo>
                  <a:pt x="4161120" y="495591"/>
                  <a:pt x="4145705" y="497802"/>
                  <a:pt x="4124344" y="499882"/>
                </a:cubicBezTo>
                <a:cubicBezTo>
                  <a:pt x="4102983" y="501961"/>
                  <a:pt x="4085203" y="500888"/>
                  <a:pt x="4071003" y="496661"/>
                </a:cubicBezTo>
                <a:cubicBezTo>
                  <a:pt x="4068501" y="502666"/>
                  <a:pt x="4065490" y="505633"/>
                  <a:pt x="4061970" y="505562"/>
                </a:cubicBezTo>
                <a:cubicBezTo>
                  <a:pt x="4058450" y="505491"/>
                  <a:pt x="4055242" y="504188"/>
                  <a:pt x="4052346" y="501653"/>
                </a:cubicBezTo>
                <a:cubicBezTo>
                  <a:pt x="4045000" y="499397"/>
                  <a:pt x="4037686" y="503448"/>
                  <a:pt x="4030405" y="513805"/>
                </a:cubicBezTo>
                <a:cubicBezTo>
                  <a:pt x="4023124" y="524162"/>
                  <a:pt x="4018175" y="531498"/>
                  <a:pt x="4015558" y="535811"/>
                </a:cubicBezTo>
                <a:cubicBezTo>
                  <a:pt x="4003356" y="533583"/>
                  <a:pt x="3978952" y="532323"/>
                  <a:pt x="3942345" y="532031"/>
                </a:cubicBezTo>
                <a:cubicBezTo>
                  <a:pt x="3905739" y="531740"/>
                  <a:pt x="3883634" y="535539"/>
                  <a:pt x="3876030" y="543427"/>
                </a:cubicBezTo>
                <a:lnTo>
                  <a:pt x="3845287" y="529499"/>
                </a:lnTo>
                <a:cubicBezTo>
                  <a:pt x="3834738" y="528990"/>
                  <a:pt x="3824632" y="528497"/>
                  <a:pt x="3814970" y="528020"/>
                </a:cubicBezTo>
                <a:cubicBezTo>
                  <a:pt x="3805308" y="527543"/>
                  <a:pt x="3795531" y="527773"/>
                  <a:pt x="3785639" y="528709"/>
                </a:cubicBezTo>
                <a:lnTo>
                  <a:pt x="3778281" y="535541"/>
                </a:lnTo>
                <a:cubicBezTo>
                  <a:pt x="3784516" y="543823"/>
                  <a:pt x="3795826" y="546966"/>
                  <a:pt x="3812210" y="544968"/>
                </a:cubicBezTo>
                <a:cubicBezTo>
                  <a:pt x="3828595" y="542971"/>
                  <a:pt x="3840233" y="546836"/>
                  <a:pt x="3847125" y="556564"/>
                </a:cubicBezTo>
                <a:cubicBezTo>
                  <a:pt x="3850015" y="561644"/>
                  <a:pt x="3855008" y="567513"/>
                  <a:pt x="3862102" y="574170"/>
                </a:cubicBezTo>
                <a:lnTo>
                  <a:pt x="3861577" y="549995"/>
                </a:lnTo>
                <a:lnTo>
                  <a:pt x="3871299" y="556039"/>
                </a:lnTo>
                <a:cubicBezTo>
                  <a:pt x="3875892" y="559110"/>
                  <a:pt x="3878071" y="562625"/>
                  <a:pt x="3877835" y="566583"/>
                </a:cubicBezTo>
                <a:cubicBezTo>
                  <a:pt x="3877600" y="570541"/>
                  <a:pt x="3876560" y="574646"/>
                  <a:pt x="3874715" y="578900"/>
                </a:cubicBezTo>
                <a:cubicBezTo>
                  <a:pt x="3880298" y="579995"/>
                  <a:pt x="3885357" y="580893"/>
                  <a:pt x="3889889" y="581594"/>
                </a:cubicBezTo>
                <a:cubicBezTo>
                  <a:pt x="3894422" y="582295"/>
                  <a:pt x="3898823" y="581747"/>
                  <a:pt x="3903093" y="579952"/>
                </a:cubicBezTo>
                <a:cubicBezTo>
                  <a:pt x="3907456" y="581239"/>
                  <a:pt x="3912854" y="580965"/>
                  <a:pt x="3919286" y="579131"/>
                </a:cubicBezTo>
                <a:cubicBezTo>
                  <a:pt x="3925718" y="577298"/>
                  <a:pt x="3932233" y="575645"/>
                  <a:pt x="3938829" y="574172"/>
                </a:cubicBezTo>
                <a:cubicBezTo>
                  <a:pt x="3935151" y="564800"/>
                  <a:pt x="3936465" y="554903"/>
                  <a:pt x="3942772" y="544480"/>
                </a:cubicBezTo>
                <a:cubicBezTo>
                  <a:pt x="3952713" y="551006"/>
                  <a:pt x="3963574" y="551882"/>
                  <a:pt x="3975355" y="547109"/>
                </a:cubicBezTo>
                <a:lnTo>
                  <a:pt x="3982711" y="578641"/>
                </a:lnTo>
                <a:cubicBezTo>
                  <a:pt x="3976542" y="576577"/>
                  <a:pt x="3970947" y="575777"/>
                  <a:pt x="3965927" y="576242"/>
                </a:cubicBezTo>
                <a:cubicBezTo>
                  <a:pt x="3960907" y="576707"/>
                  <a:pt x="3955641" y="576631"/>
                  <a:pt x="3950128" y="576012"/>
                </a:cubicBezTo>
                <a:lnTo>
                  <a:pt x="3946712" y="591515"/>
                </a:lnTo>
                <a:cubicBezTo>
                  <a:pt x="3949339" y="597296"/>
                  <a:pt x="3947762" y="601500"/>
                  <a:pt x="3941982" y="604128"/>
                </a:cubicBezTo>
                <a:cubicBezTo>
                  <a:pt x="3936031" y="606542"/>
                  <a:pt x="3929604" y="607428"/>
                  <a:pt x="3922701" y="606787"/>
                </a:cubicBezTo>
                <a:cubicBezTo>
                  <a:pt x="3915798" y="606147"/>
                  <a:pt x="3909437" y="605260"/>
                  <a:pt x="3903618" y="604126"/>
                </a:cubicBezTo>
                <a:cubicBezTo>
                  <a:pt x="3904466" y="609190"/>
                  <a:pt x="3906119" y="614106"/>
                  <a:pt x="3908577" y="618874"/>
                </a:cubicBezTo>
                <a:cubicBezTo>
                  <a:pt x="3911035" y="623642"/>
                  <a:pt x="3912359" y="627836"/>
                  <a:pt x="3912551" y="631454"/>
                </a:cubicBezTo>
                <a:cubicBezTo>
                  <a:pt x="3908691" y="635751"/>
                  <a:pt x="3901498" y="636550"/>
                  <a:pt x="3890971" y="633851"/>
                </a:cubicBezTo>
                <a:cubicBezTo>
                  <a:pt x="3880444" y="631152"/>
                  <a:pt x="3871609" y="628338"/>
                  <a:pt x="3864465" y="625409"/>
                </a:cubicBezTo>
                <a:cubicBezTo>
                  <a:pt x="3858389" y="628025"/>
                  <a:pt x="3852542" y="629230"/>
                  <a:pt x="3846925" y="629021"/>
                </a:cubicBezTo>
                <a:cubicBezTo>
                  <a:pt x="3841309" y="628813"/>
                  <a:pt x="3837696" y="627258"/>
                  <a:pt x="3836087" y="624357"/>
                </a:cubicBezTo>
                <a:lnTo>
                  <a:pt x="3809285" y="619101"/>
                </a:lnTo>
                <a:lnTo>
                  <a:pt x="3783271" y="630924"/>
                </a:lnTo>
                <a:lnTo>
                  <a:pt x="3795883" y="635655"/>
                </a:lnTo>
                <a:lnTo>
                  <a:pt x="3824262" y="636706"/>
                </a:lnTo>
                <a:cubicBezTo>
                  <a:pt x="3827864" y="636958"/>
                  <a:pt x="3830907" y="637900"/>
                  <a:pt x="3833393" y="639532"/>
                </a:cubicBezTo>
                <a:cubicBezTo>
                  <a:pt x="3835878" y="641163"/>
                  <a:pt x="3837476" y="642761"/>
                  <a:pt x="3838188" y="644327"/>
                </a:cubicBezTo>
                <a:cubicBezTo>
                  <a:pt x="3836453" y="644825"/>
                  <a:pt x="3833486" y="645011"/>
                  <a:pt x="3829287" y="644885"/>
                </a:cubicBezTo>
                <a:cubicBezTo>
                  <a:pt x="3825088" y="644759"/>
                  <a:pt x="3821398" y="645274"/>
                  <a:pt x="3818218" y="646429"/>
                </a:cubicBezTo>
                <a:cubicBezTo>
                  <a:pt x="3811922" y="653359"/>
                  <a:pt x="3800536" y="653884"/>
                  <a:pt x="3784058" y="648004"/>
                </a:cubicBezTo>
                <a:cubicBezTo>
                  <a:pt x="3767581" y="642124"/>
                  <a:pt x="3756194" y="642649"/>
                  <a:pt x="3749899" y="649579"/>
                </a:cubicBezTo>
                <a:lnTo>
                  <a:pt x="3724411" y="647214"/>
                </a:lnTo>
                <a:cubicBezTo>
                  <a:pt x="3717929" y="649578"/>
                  <a:pt x="3709345" y="651154"/>
                  <a:pt x="3698660" y="651943"/>
                </a:cubicBezTo>
                <a:cubicBezTo>
                  <a:pt x="3708677" y="654801"/>
                  <a:pt x="3719254" y="656969"/>
                  <a:pt x="3730388" y="658447"/>
                </a:cubicBezTo>
                <a:cubicBezTo>
                  <a:pt x="3741523" y="659925"/>
                  <a:pt x="3752231" y="658546"/>
                  <a:pt x="3762511" y="654310"/>
                </a:cubicBezTo>
                <a:lnTo>
                  <a:pt x="3764350" y="681375"/>
                </a:lnTo>
                <a:lnTo>
                  <a:pt x="3729927" y="690044"/>
                </a:lnTo>
                <a:lnTo>
                  <a:pt x="3739386" y="703183"/>
                </a:lnTo>
                <a:lnTo>
                  <a:pt x="3728612" y="725518"/>
                </a:lnTo>
                <a:lnTo>
                  <a:pt x="3678687" y="730771"/>
                </a:lnTo>
                <a:cubicBezTo>
                  <a:pt x="3662817" y="724470"/>
                  <a:pt x="3646143" y="720714"/>
                  <a:pt x="3628663" y="719504"/>
                </a:cubicBezTo>
                <a:cubicBezTo>
                  <a:pt x="3611184" y="718293"/>
                  <a:pt x="3595889" y="715654"/>
                  <a:pt x="3582778" y="711586"/>
                </a:cubicBezTo>
                <a:lnTo>
                  <a:pt x="3580151" y="705805"/>
                </a:lnTo>
                <a:lnTo>
                  <a:pt x="3571479" y="709746"/>
                </a:lnTo>
                <a:lnTo>
                  <a:pt x="3534692" y="705541"/>
                </a:lnTo>
                <a:cubicBezTo>
                  <a:pt x="3521861" y="709920"/>
                  <a:pt x="3508832" y="710029"/>
                  <a:pt x="3495606" y="705868"/>
                </a:cubicBezTo>
                <a:cubicBezTo>
                  <a:pt x="3482380" y="701707"/>
                  <a:pt x="3467906" y="702473"/>
                  <a:pt x="3452184" y="708166"/>
                </a:cubicBezTo>
                <a:cubicBezTo>
                  <a:pt x="3444515" y="707438"/>
                  <a:pt x="3431869" y="706791"/>
                  <a:pt x="3414248" y="706227"/>
                </a:cubicBezTo>
                <a:cubicBezTo>
                  <a:pt x="3396626" y="705662"/>
                  <a:pt x="3386148" y="704031"/>
                  <a:pt x="3382815" y="701332"/>
                </a:cubicBezTo>
                <a:cubicBezTo>
                  <a:pt x="3373880" y="705974"/>
                  <a:pt x="3362844" y="709827"/>
                  <a:pt x="3349706" y="712892"/>
                </a:cubicBezTo>
                <a:lnTo>
                  <a:pt x="3351019" y="715783"/>
                </a:lnTo>
                <a:cubicBezTo>
                  <a:pt x="3349662" y="720469"/>
                  <a:pt x="3346333" y="720819"/>
                  <a:pt x="3341034" y="716833"/>
                </a:cubicBezTo>
                <a:lnTo>
                  <a:pt x="3338407" y="711052"/>
                </a:lnTo>
                <a:cubicBezTo>
                  <a:pt x="3328685" y="711403"/>
                  <a:pt x="3322641" y="708337"/>
                  <a:pt x="3320277" y="701855"/>
                </a:cubicBezTo>
                <a:cubicBezTo>
                  <a:pt x="3310062" y="705917"/>
                  <a:pt x="3299551" y="708369"/>
                  <a:pt x="3288744" y="709211"/>
                </a:cubicBezTo>
                <a:cubicBezTo>
                  <a:pt x="3277938" y="710054"/>
                  <a:pt x="3267427" y="712506"/>
                  <a:pt x="3257212" y="716568"/>
                </a:cubicBezTo>
                <a:lnTo>
                  <a:pt x="3241971" y="744420"/>
                </a:lnTo>
                <a:cubicBezTo>
                  <a:pt x="3243986" y="747574"/>
                  <a:pt x="3243898" y="749939"/>
                  <a:pt x="3241708" y="751515"/>
                </a:cubicBezTo>
                <a:cubicBezTo>
                  <a:pt x="3238582" y="752791"/>
                  <a:pt x="3234783" y="753064"/>
                  <a:pt x="3230311" y="752336"/>
                </a:cubicBezTo>
                <a:cubicBezTo>
                  <a:pt x="3225838" y="751608"/>
                  <a:pt x="3222105" y="750107"/>
                  <a:pt x="3219110" y="747836"/>
                </a:cubicBezTo>
                <a:cubicBezTo>
                  <a:pt x="3214649" y="750009"/>
                  <a:pt x="3210237" y="750852"/>
                  <a:pt x="3205874" y="750364"/>
                </a:cubicBezTo>
                <a:cubicBezTo>
                  <a:pt x="3201511" y="749877"/>
                  <a:pt x="3197952" y="746844"/>
                  <a:pt x="3195199" y="741266"/>
                </a:cubicBezTo>
                <a:lnTo>
                  <a:pt x="3191258" y="732594"/>
                </a:lnTo>
                <a:lnTo>
                  <a:pt x="3158149" y="744155"/>
                </a:lnTo>
                <a:lnTo>
                  <a:pt x="3090093" y="740211"/>
                </a:lnTo>
                <a:lnTo>
                  <a:pt x="3076167" y="732590"/>
                </a:lnTo>
                <a:cubicBezTo>
                  <a:pt x="3067118" y="736340"/>
                  <a:pt x="3056443" y="738431"/>
                  <a:pt x="3044142" y="738863"/>
                </a:cubicBezTo>
                <a:cubicBezTo>
                  <a:pt x="3031842" y="739295"/>
                  <a:pt x="3020181" y="739218"/>
                  <a:pt x="3009162" y="738632"/>
                </a:cubicBezTo>
                <a:lnTo>
                  <a:pt x="2974476" y="754396"/>
                </a:lnTo>
                <a:lnTo>
                  <a:pt x="2943733" y="740469"/>
                </a:lnTo>
                <a:lnTo>
                  <a:pt x="2909574" y="742044"/>
                </a:lnTo>
                <a:lnTo>
                  <a:pt x="2887239" y="731270"/>
                </a:lnTo>
                <a:cubicBezTo>
                  <a:pt x="2877401" y="734724"/>
                  <a:pt x="2868040" y="734910"/>
                  <a:pt x="2859156" y="731827"/>
                </a:cubicBezTo>
                <a:cubicBezTo>
                  <a:pt x="2850271" y="728745"/>
                  <a:pt x="2840188" y="729259"/>
                  <a:pt x="2828905" y="733370"/>
                </a:cubicBezTo>
                <a:lnTo>
                  <a:pt x="2767944" y="729689"/>
                </a:lnTo>
                <a:cubicBezTo>
                  <a:pt x="2762076" y="721894"/>
                  <a:pt x="2752069" y="720339"/>
                  <a:pt x="2737923" y="725024"/>
                </a:cubicBezTo>
                <a:cubicBezTo>
                  <a:pt x="2723777" y="729710"/>
                  <a:pt x="2713114" y="726710"/>
                  <a:pt x="2705932" y="716024"/>
                </a:cubicBezTo>
                <a:lnTo>
                  <a:pt x="2788178" y="682130"/>
                </a:lnTo>
                <a:lnTo>
                  <a:pt x="2786077" y="662160"/>
                </a:lnTo>
                <a:lnTo>
                  <a:pt x="2760589" y="659794"/>
                </a:lnTo>
                <a:cubicBezTo>
                  <a:pt x="2747319" y="661611"/>
                  <a:pt x="2728860" y="664479"/>
                  <a:pt x="2705211" y="668397"/>
                </a:cubicBezTo>
                <a:cubicBezTo>
                  <a:pt x="2681562" y="672316"/>
                  <a:pt x="2663759" y="676629"/>
                  <a:pt x="2651803" y="681337"/>
                </a:cubicBezTo>
                <a:cubicBezTo>
                  <a:pt x="2639677" y="687429"/>
                  <a:pt x="2631806" y="688973"/>
                  <a:pt x="2628187" y="685967"/>
                </a:cubicBezTo>
                <a:cubicBezTo>
                  <a:pt x="2624569" y="682962"/>
                  <a:pt x="2619916" y="674323"/>
                  <a:pt x="2614229" y="660052"/>
                </a:cubicBezTo>
                <a:lnTo>
                  <a:pt x="2604243" y="661102"/>
                </a:lnTo>
                <a:cubicBezTo>
                  <a:pt x="2602273" y="666358"/>
                  <a:pt x="2598528" y="671547"/>
                  <a:pt x="2593010" y="676671"/>
                </a:cubicBezTo>
                <a:cubicBezTo>
                  <a:pt x="2587491" y="681794"/>
                  <a:pt x="2582565" y="680546"/>
                  <a:pt x="2578229" y="672926"/>
                </a:cubicBezTo>
                <a:cubicBezTo>
                  <a:pt x="2577266" y="670966"/>
                  <a:pt x="2575186" y="667988"/>
                  <a:pt x="2571989" y="663992"/>
                </a:cubicBezTo>
                <a:cubicBezTo>
                  <a:pt x="2568792" y="659995"/>
                  <a:pt x="2566318" y="658068"/>
                  <a:pt x="2564566" y="658211"/>
                </a:cubicBezTo>
                <a:lnTo>
                  <a:pt x="2561676" y="659524"/>
                </a:lnTo>
                <a:lnTo>
                  <a:pt x="2556944" y="710501"/>
                </a:lnTo>
                <a:cubicBezTo>
                  <a:pt x="2567668" y="714273"/>
                  <a:pt x="2578934" y="715401"/>
                  <a:pt x="2590742" y="713885"/>
                </a:cubicBezTo>
                <a:cubicBezTo>
                  <a:pt x="2602550" y="712369"/>
                  <a:pt x="2613619" y="709227"/>
                  <a:pt x="2623949" y="704459"/>
                </a:cubicBezTo>
                <a:cubicBezTo>
                  <a:pt x="2635861" y="708927"/>
                  <a:pt x="2647248" y="708401"/>
                  <a:pt x="2658109" y="702884"/>
                </a:cubicBezTo>
                <a:lnTo>
                  <a:pt x="2689378" y="702622"/>
                </a:lnTo>
                <a:cubicBezTo>
                  <a:pt x="2691097" y="701768"/>
                  <a:pt x="2693440" y="700848"/>
                  <a:pt x="2696407" y="699863"/>
                </a:cubicBezTo>
                <a:cubicBezTo>
                  <a:pt x="2699374" y="698878"/>
                  <a:pt x="2701323" y="699009"/>
                  <a:pt x="2702254" y="700258"/>
                </a:cubicBezTo>
                <a:cubicBezTo>
                  <a:pt x="2703912" y="706624"/>
                  <a:pt x="2700923" y="713795"/>
                  <a:pt x="2693286" y="721771"/>
                </a:cubicBezTo>
                <a:cubicBezTo>
                  <a:pt x="2685649" y="729747"/>
                  <a:pt x="2679178" y="735013"/>
                  <a:pt x="2673874" y="737569"/>
                </a:cubicBezTo>
                <a:cubicBezTo>
                  <a:pt x="2672302" y="738429"/>
                  <a:pt x="2670386" y="739009"/>
                  <a:pt x="2668126" y="739310"/>
                </a:cubicBezTo>
                <a:cubicBezTo>
                  <a:pt x="2665865" y="739611"/>
                  <a:pt x="2664015" y="738417"/>
                  <a:pt x="2662575" y="735730"/>
                </a:cubicBezTo>
                <a:cubicBezTo>
                  <a:pt x="2648708" y="738472"/>
                  <a:pt x="2631771" y="740212"/>
                  <a:pt x="2611762" y="740950"/>
                </a:cubicBezTo>
                <a:cubicBezTo>
                  <a:pt x="2591754" y="741688"/>
                  <a:pt x="2574620" y="739159"/>
                  <a:pt x="2560359" y="733361"/>
                </a:cubicBezTo>
                <a:cubicBezTo>
                  <a:pt x="2554775" y="735463"/>
                  <a:pt x="2549783" y="735988"/>
                  <a:pt x="2545382" y="734937"/>
                </a:cubicBezTo>
                <a:cubicBezTo>
                  <a:pt x="2540980" y="733886"/>
                  <a:pt x="2535988" y="734411"/>
                  <a:pt x="2530404" y="736513"/>
                </a:cubicBezTo>
                <a:cubicBezTo>
                  <a:pt x="2518136" y="736858"/>
                  <a:pt x="2505359" y="736562"/>
                  <a:pt x="2492073" y="735625"/>
                </a:cubicBezTo>
                <a:cubicBezTo>
                  <a:pt x="2478787" y="734689"/>
                  <a:pt x="2466076" y="732619"/>
                  <a:pt x="2453940" y="729416"/>
                </a:cubicBezTo>
                <a:cubicBezTo>
                  <a:pt x="2450808" y="730839"/>
                  <a:pt x="2447349" y="731540"/>
                  <a:pt x="2443561" y="731518"/>
                </a:cubicBezTo>
                <a:cubicBezTo>
                  <a:pt x="2439772" y="731496"/>
                  <a:pt x="2437101" y="730094"/>
                  <a:pt x="2435546" y="727313"/>
                </a:cubicBezTo>
                <a:cubicBezTo>
                  <a:pt x="2434047" y="721456"/>
                  <a:pt x="2437309" y="716485"/>
                  <a:pt x="2445335" y="712402"/>
                </a:cubicBezTo>
                <a:cubicBezTo>
                  <a:pt x="2453360" y="708318"/>
                  <a:pt x="2459382" y="705581"/>
                  <a:pt x="2463400" y="704191"/>
                </a:cubicBezTo>
                <a:lnTo>
                  <a:pt x="2444219" y="685008"/>
                </a:lnTo>
                <a:lnTo>
                  <a:pt x="2414001" y="695255"/>
                </a:lnTo>
                <a:lnTo>
                  <a:pt x="2350149" y="692888"/>
                </a:lnTo>
                <a:lnTo>
                  <a:pt x="2348835" y="689998"/>
                </a:lnTo>
                <a:lnTo>
                  <a:pt x="2286297" y="690521"/>
                </a:lnTo>
                <a:cubicBezTo>
                  <a:pt x="2282805" y="688912"/>
                  <a:pt x="2277440" y="689897"/>
                  <a:pt x="2270203" y="693477"/>
                </a:cubicBezTo>
                <a:cubicBezTo>
                  <a:pt x="2262966" y="697057"/>
                  <a:pt x="2258257" y="699487"/>
                  <a:pt x="2256079" y="700768"/>
                </a:cubicBezTo>
                <a:cubicBezTo>
                  <a:pt x="2261132" y="702613"/>
                  <a:pt x="2262128" y="706084"/>
                  <a:pt x="2259067" y="711180"/>
                </a:cubicBezTo>
                <a:cubicBezTo>
                  <a:pt x="2256007" y="716277"/>
                  <a:pt x="2252471" y="717448"/>
                  <a:pt x="2248458" y="714694"/>
                </a:cubicBezTo>
                <a:cubicBezTo>
                  <a:pt x="2247839" y="713014"/>
                  <a:pt x="2246778" y="711317"/>
                  <a:pt x="2245272" y="709603"/>
                </a:cubicBezTo>
                <a:cubicBezTo>
                  <a:pt x="2243767" y="707890"/>
                  <a:pt x="2241588" y="707572"/>
                  <a:pt x="2238736" y="708650"/>
                </a:cubicBezTo>
                <a:cubicBezTo>
                  <a:pt x="2235835" y="710260"/>
                  <a:pt x="2233229" y="713478"/>
                  <a:pt x="2230919" y="718307"/>
                </a:cubicBezTo>
                <a:cubicBezTo>
                  <a:pt x="2228608" y="723135"/>
                  <a:pt x="2226659" y="727799"/>
                  <a:pt x="2225071" y="732299"/>
                </a:cubicBezTo>
                <a:cubicBezTo>
                  <a:pt x="2218957" y="734351"/>
                  <a:pt x="2208260" y="735435"/>
                  <a:pt x="2192981" y="735549"/>
                </a:cubicBezTo>
                <a:cubicBezTo>
                  <a:pt x="2177703" y="735664"/>
                  <a:pt x="2168517" y="734317"/>
                  <a:pt x="2165424" y="731508"/>
                </a:cubicBezTo>
                <a:cubicBezTo>
                  <a:pt x="2155800" y="736391"/>
                  <a:pt x="2149034" y="738449"/>
                  <a:pt x="2145125" y="737683"/>
                </a:cubicBezTo>
                <a:cubicBezTo>
                  <a:pt x="2141217" y="736916"/>
                  <a:pt x="2137210" y="731617"/>
                  <a:pt x="2133104" y="721785"/>
                </a:cubicBezTo>
                <a:lnTo>
                  <a:pt x="2101309" y="736236"/>
                </a:lnTo>
                <a:cubicBezTo>
                  <a:pt x="2102306" y="726919"/>
                  <a:pt x="2104189" y="717634"/>
                  <a:pt x="2106959" y="708383"/>
                </a:cubicBezTo>
                <a:cubicBezTo>
                  <a:pt x="2109730" y="699132"/>
                  <a:pt x="2113715" y="690636"/>
                  <a:pt x="2118916" y="682895"/>
                </a:cubicBezTo>
                <a:cubicBezTo>
                  <a:pt x="2113354" y="686004"/>
                  <a:pt x="2107135" y="687668"/>
                  <a:pt x="2100260" y="687887"/>
                </a:cubicBezTo>
                <a:lnTo>
                  <a:pt x="2079237" y="718367"/>
                </a:lnTo>
                <a:cubicBezTo>
                  <a:pt x="2066619" y="720179"/>
                  <a:pt x="2042259" y="722532"/>
                  <a:pt x="2006156" y="725427"/>
                </a:cubicBezTo>
                <a:cubicBezTo>
                  <a:pt x="1970053" y="728321"/>
                  <a:pt x="1946678" y="723251"/>
                  <a:pt x="1936031" y="710217"/>
                </a:cubicBezTo>
                <a:cubicBezTo>
                  <a:pt x="1930294" y="712461"/>
                  <a:pt x="1920944" y="713950"/>
                  <a:pt x="1907981" y="714683"/>
                </a:cubicBezTo>
                <a:cubicBezTo>
                  <a:pt x="1895017" y="715416"/>
                  <a:pt x="1886850" y="713751"/>
                  <a:pt x="1883478" y="709689"/>
                </a:cubicBezTo>
                <a:cubicBezTo>
                  <a:pt x="1883210" y="708140"/>
                  <a:pt x="1884272" y="706640"/>
                  <a:pt x="1886664" y="705190"/>
                </a:cubicBezTo>
                <a:cubicBezTo>
                  <a:pt x="1889056" y="703739"/>
                  <a:pt x="1890447" y="702962"/>
                  <a:pt x="1890836" y="702858"/>
                </a:cubicBezTo>
                <a:lnTo>
                  <a:pt x="1888471" y="689982"/>
                </a:lnTo>
                <a:lnTo>
                  <a:pt x="1872968" y="686566"/>
                </a:lnTo>
                <a:lnTo>
                  <a:pt x="1861931" y="715995"/>
                </a:lnTo>
                <a:cubicBezTo>
                  <a:pt x="1846105" y="722898"/>
                  <a:pt x="1830590" y="726171"/>
                  <a:pt x="1815388" y="725814"/>
                </a:cubicBezTo>
                <a:cubicBezTo>
                  <a:pt x="1800186" y="725458"/>
                  <a:pt x="1784869" y="723410"/>
                  <a:pt x="1769438" y="719671"/>
                </a:cubicBezTo>
                <a:cubicBezTo>
                  <a:pt x="1765392" y="722599"/>
                  <a:pt x="1758111" y="728960"/>
                  <a:pt x="1747595" y="738753"/>
                </a:cubicBezTo>
                <a:cubicBezTo>
                  <a:pt x="1737078" y="748546"/>
                  <a:pt x="1730257" y="752082"/>
                  <a:pt x="1727131" y="749362"/>
                </a:cubicBezTo>
                <a:cubicBezTo>
                  <a:pt x="1725309" y="745031"/>
                  <a:pt x="1724816" y="740750"/>
                  <a:pt x="1725654" y="736519"/>
                </a:cubicBezTo>
                <a:cubicBezTo>
                  <a:pt x="1726491" y="732287"/>
                  <a:pt x="1727773" y="728072"/>
                  <a:pt x="1729497" y="723873"/>
                </a:cubicBezTo>
                <a:cubicBezTo>
                  <a:pt x="1718899" y="728690"/>
                  <a:pt x="1706921" y="732391"/>
                  <a:pt x="1693564" y="734974"/>
                </a:cubicBezTo>
                <a:cubicBezTo>
                  <a:pt x="1680206" y="737557"/>
                  <a:pt x="1668360" y="737710"/>
                  <a:pt x="1658025" y="735433"/>
                </a:cubicBezTo>
                <a:lnTo>
                  <a:pt x="1674580" y="710471"/>
                </a:lnTo>
                <a:lnTo>
                  <a:pt x="1707425" y="706005"/>
                </a:lnTo>
                <a:cubicBezTo>
                  <a:pt x="1708132" y="703722"/>
                  <a:pt x="1708756" y="701259"/>
                  <a:pt x="1709298" y="698615"/>
                </a:cubicBezTo>
                <a:cubicBezTo>
                  <a:pt x="1709840" y="695970"/>
                  <a:pt x="1710793" y="694230"/>
                  <a:pt x="1712156" y="693392"/>
                </a:cubicBezTo>
                <a:cubicBezTo>
                  <a:pt x="1715227" y="692796"/>
                  <a:pt x="1718281" y="695040"/>
                  <a:pt x="1721319" y="700126"/>
                </a:cubicBezTo>
                <a:cubicBezTo>
                  <a:pt x="1724357" y="705212"/>
                  <a:pt x="1726295" y="708836"/>
                  <a:pt x="1727133" y="710998"/>
                </a:cubicBezTo>
                <a:cubicBezTo>
                  <a:pt x="1736007" y="707183"/>
                  <a:pt x="1745981" y="704829"/>
                  <a:pt x="1757055" y="703937"/>
                </a:cubicBezTo>
                <a:cubicBezTo>
                  <a:pt x="1768130" y="703045"/>
                  <a:pt x="1779089" y="702859"/>
                  <a:pt x="1789934" y="703380"/>
                </a:cubicBezTo>
                <a:cubicBezTo>
                  <a:pt x="1791593" y="702553"/>
                  <a:pt x="1793728" y="700856"/>
                  <a:pt x="1796339" y="698289"/>
                </a:cubicBezTo>
                <a:cubicBezTo>
                  <a:pt x="1798950" y="695722"/>
                  <a:pt x="1800757" y="693302"/>
                  <a:pt x="1801759" y="691030"/>
                </a:cubicBezTo>
                <a:lnTo>
                  <a:pt x="1766549" y="682621"/>
                </a:lnTo>
                <a:lnTo>
                  <a:pt x="1757089" y="669482"/>
                </a:lnTo>
                <a:lnTo>
                  <a:pt x="1716623" y="687874"/>
                </a:lnTo>
                <a:cubicBezTo>
                  <a:pt x="1703633" y="681354"/>
                  <a:pt x="1687243" y="677905"/>
                  <a:pt x="1667454" y="677526"/>
                </a:cubicBezTo>
                <a:cubicBezTo>
                  <a:pt x="1647664" y="677148"/>
                  <a:pt x="1631471" y="677968"/>
                  <a:pt x="1618875" y="679988"/>
                </a:cubicBezTo>
                <a:cubicBezTo>
                  <a:pt x="1613116" y="682024"/>
                  <a:pt x="1607422" y="682287"/>
                  <a:pt x="1601795" y="680776"/>
                </a:cubicBezTo>
                <a:cubicBezTo>
                  <a:pt x="1596167" y="679265"/>
                  <a:pt x="1590474" y="679527"/>
                  <a:pt x="1584715" y="681563"/>
                </a:cubicBezTo>
                <a:lnTo>
                  <a:pt x="1557650" y="683402"/>
                </a:lnTo>
                <a:lnTo>
                  <a:pt x="1558964" y="686292"/>
                </a:lnTo>
                <a:cubicBezTo>
                  <a:pt x="1553205" y="688329"/>
                  <a:pt x="1547512" y="688591"/>
                  <a:pt x="1541884" y="687080"/>
                </a:cubicBezTo>
                <a:cubicBezTo>
                  <a:pt x="1536257" y="685569"/>
                  <a:pt x="1530564" y="685832"/>
                  <a:pt x="1524805" y="687868"/>
                </a:cubicBezTo>
                <a:cubicBezTo>
                  <a:pt x="1520398" y="690161"/>
                  <a:pt x="1516205" y="691486"/>
                  <a:pt x="1512225" y="691842"/>
                </a:cubicBezTo>
                <a:cubicBezTo>
                  <a:pt x="1508245" y="692197"/>
                  <a:pt x="1504906" y="689646"/>
                  <a:pt x="1502207" y="684188"/>
                </a:cubicBezTo>
                <a:cubicBezTo>
                  <a:pt x="1493941" y="688381"/>
                  <a:pt x="1488072" y="690177"/>
                  <a:pt x="1484602" y="689574"/>
                </a:cubicBezTo>
                <a:cubicBezTo>
                  <a:pt x="1481131" y="688972"/>
                  <a:pt x="1477627" y="684461"/>
                  <a:pt x="1474091" y="676042"/>
                </a:cubicBezTo>
                <a:lnTo>
                  <a:pt x="1442296" y="690493"/>
                </a:lnTo>
                <a:lnTo>
                  <a:pt x="1441508" y="673413"/>
                </a:lnTo>
                <a:lnTo>
                  <a:pt x="1393160" y="674462"/>
                </a:lnTo>
                <a:lnTo>
                  <a:pt x="1390006" y="682871"/>
                </a:lnTo>
                <a:lnTo>
                  <a:pt x="1376080" y="675250"/>
                </a:lnTo>
                <a:lnTo>
                  <a:pt x="1361891" y="674724"/>
                </a:lnTo>
                <a:lnTo>
                  <a:pt x="1345599" y="692591"/>
                </a:lnTo>
                <a:lnTo>
                  <a:pt x="1321161" y="700211"/>
                </a:lnTo>
                <a:cubicBezTo>
                  <a:pt x="1316968" y="693543"/>
                  <a:pt x="1311363" y="691441"/>
                  <a:pt x="1304344" y="693904"/>
                </a:cubicBezTo>
                <a:cubicBezTo>
                  <a:pt x="1297326" y="696367"/>
                  <a:pt x="1290407" y="691374"/>
                  <a:pt x="1283587" y="678925"/>
                </a:cubicBezTo>
                <a:lnTo>
                  <a:pt x="1298039" y="672357"/>
                </a:lnTo>
                <a:lnTo>
                  <a:pt x="1291207" y="664999"/>
                </a:lnTo>
                <a:cubicBezTo>
                  <a:pt x="1286292" y="665054"/>
                  <a:pt x="1277992" y="665338"/>
                  <a:pt x="1266310" y="665852"/>
                </a:cubicBezTo>
                <a:cubicBezTo>
                  <a:pt x="1254628" y="666367"/>
                  <a:pt x="1247775" y="665994"/>
                  <a:pt x="1245749" y="664735"/>
                </a:cubicBezTo>
                <a:cubicBezTo>
                  <a:pt x="1245361" y="663240"/>
                  <a:pt x="1245941" y="661960"/>
                  <a:pt x="1247490" y="660892"/>
                </a:cubicBezTo>
                <a:cubicBezTo>
                  <a:pt x="1249039" y="659825"/>
                  <a:pt x="1249948" y="659266"/>
                  <a:pt x="1250216" y="659217"/>
                </a:cubicBezTo>
                <a:cubicBezTo>
                  <a:pt x="1247085" y="651049"/>
                  <a:pt x="1248421" y="646955"/>
                  <a:pt x="1254224" y="646933"/>
                </a:cubicBezTo>
                <a:cubicBezTo>
                  <a:pt x="1260027" y="646911"/>
                  <a:pt x="1265435" y="647941"/>
                  <a:pt x="1270450" y="650021"/>
                </a:cubicBezTo>
                <a:lnTo>
                  <a:pt x="1291209" y="626636"/>
                </a:lnTo>
                <a:lnTo>
                  <a:pt x="1316697" y="629001"/>
                </a:lnTo>
                <a:lnTo>
                  <a:pt x="1316172" y="604827"/>
                </a:lnTo>
                <a:cubicBezTo>
                  <a:pt x="1306094" y="608390"/>
                  <a:pt x="1295769" y="609014"/>
                  <a:pt x="1285199" y="606698"/>
                </a:cubicBezTo>
                <a:cubicBezTo>
                  <a:pt x="1274628" y="604382"/>
                  <a:pt x="1263581" y="605334"/>
                  <a:pt x="1252057" y="609554"/>
                </a:cubicBezTo>
                <a:cubicBezTo>
                  <a:pt x="1236461" y="606253"/>
                  <a:pt x="1220750" y="603658"/>
                  <a:pt x="1204924" y="601769"/>
                </a:cubicBezTo>
                <a:cubicBezTo>
                  <a:pt x="1189098" y="599879"/>
                  <a:pt x="1173715" y="598007"/>
                  <a:pt x="1158776" y="596150"/>
                </a:cubicBezTo>
                <a:cubicBezTo>
                  <a:pt x="1151134" y="597880"/>
                  <a:pt x="1140667" y="599150"/>
                  <a:pt x="1127376" y="599959"/>
                </a:cubicBezTo>
                <a:cubicBezTo>
                  <a:pt x="1114084" y="600769"/>
                  <a:pt x="1105194" y="597835"/>
                  <a:pt x="1100705" y="591156"/>
                </a:cubicBezTo>
                <a:cubicBezTo>
                  <a:pt x="1098641" y="592530"/>
                  <a:pt x="1095083" y="595891"/>
                  <a:pt x="1090030" y="601239"/>
                </a:cubicBezTo>
                <a:cubicBezTo>
                  <a:pt x="1084977" y="606587"/>
                  <a:pt x="1082141" y="609620"/>
                  <a:pt x="1081523" y="610337"/>
                </a:cubicBezTo>
                <a:cubicBezTo>
                  <a:pt x="1082514" y="611558"/>
                  <a:pt x="1084342" y="611744"/>
                  <a:pt x="1087008" y="610896"/>
                </a:cubicBezTo>
                <a:cubicBezTo>
                  <a:pt x="1089674" y="610047"/>
                  <a:pt x="1091174" y="609511"/>
                  <a:pt x="1091508" y="609286"/>
                </a:cubicBezTo>
                <a:cubicBezTo>
                  <a:pt x="1112272" y="609731"/>
                  <a:pt x="1133150" y="611866"/>
                  <a:pt x="1154144" y="615693"/>
                </a:cubicBezTo>
                <a:cubicBezTo>
                  <a:pt x="1175138" y="619521"/>
                  <a:pt x="1195426" y="618437"/>
                  <a:pt x="1215007" y="612444"/>
                </a:cubicBezTo>
                <a:lnTo>
                  <a:pt x="1221576" y="626896"/>
                </a:lnTo>
                <a:cubicBezTo>
                  <a:pt x="1224888" y="633383"/>
                  <a:pt x="1227789" y="641365"/>
                  <a:pt x="1230279" y="650841"/>
                </a:cubicBezTo>
                <a:cubicBezTo>
                  <a:pt x="1232770" y="660317"/>
                  <a:pt x="1230744" y="667050"/>
                  <a:pt x="1224202" y="671041"/>
                </a:cubicBezTo>
                <a:cubicBezTo>
                  <a:pt x="1210938" y="676706"/>
                  <a:pt x="1196803" y="679497"/>
                  <a:pt x="1181798" y="679415"/>
                </a:cubicBezTo>
                <a:cubicBezTo>
                  <a:pt x="1166793" y="679332"/>
                  <a:pt x="1152462" y="677854"/>
                  <a:pt x="1138803" y="674979"/>
                </a:cubicBezTo>
                <a:cubicBezTo>
                  <a:pt x="1131982" y="678515"/>
                  <a:pt x="1126377" y="682807"/>
                  <a:pt x="1121986" y="687854"/>
                </a:cubicBezTo>
                <a:cubicBezTo>
                  <a:pt x="1117595" y="692901"/>
                  <a:pt x="1111990" y="697193"/>
                  <a:pt x="1105169" y="700729"/>
                </a:cubicBezTo>
                <a:lnTo>
                  <a:pt x="1101753" y="677868"/>
                </a:lnTo>
                <a:cubicBezTo>
                  <a:pt x="1092896" y="682039"/>
                  <a:pt x="1082823" y="685455"/>
                  <a:pt x="1071535" y="688115"/>
                </a:cubicBezTo>
                <a:cubicBezTo>
                  <a:pt x="1060247" y="690775"/>
                  <a:pt x="1048861" y="691300"/>
                  <a:pt x="1037376" y="689691"/>
                </a:cubicBezTo>
                <a:lnTo>
                  <a:pt x="1051040" y="666042"/>
                </a:lnTo>
                <a:lnTo>
                  <a:pt x="1080996" y="662890"/>
                </a:lnTo>
                <a:cubicBezTo>
                  <a:pt x="1081702" y="660607"/>
                  <a:pt x="1082326" y="658144"/>
                  <a:pt x="1082868" y="655500"/>
                </a:cubicBezTo>
                <a:cubicBezTo>
                  <a:pt x="1083410" y="652856"/>
                  <a:pt x="1084362" y="651115"/>
                  <a:pt x="1085726" y="650278"/>
                </a:cubicBezTo>
                <a:cubicBezTo>
                  <a:pt x="1088742" y="649561"/>
                  <a:pt x="1091577" y="651323"/>
                  <a:pt x="1094233" y="655566"/>
                </a:cubicBezTo>
                <a:cubicBezTo>
                  <a:pt x="1096887" y="659809"/>
                  <a:pt x="1098606" y="662951"/>
                  <a:pt x="1099389" y="664993"/>
                </a:cubicBezTo>
                <a:lnTo>
                  <a:pt x="1156409" y="660002"/>
                </a:lnTo>
                <a:lnTo>
                  <a:pt x="1166657" y="651857"/>
                </a:lnTo>
                <a:lnTo>
                  <a:pt x="1175855" y="633726"/>
                </a:lnTo>
                <a:lnTo>
                  <a:pt x="1154834" y="625843"/>
                </a:lnTo>
                <a:lnTo>
                  <a:pt x="1090193" y="644760"/>
                </a:lnTo>
                <a:cubicBezTo>
                  <a:pt x="1078073" y="639515"/>
                  <a:pt x="1063030" y="636471"/>
                  <a:pt x="1045063" y="635627"/>
                </a:cubicBezTo>
                <a:cubicBezTo>
                  <a:pt x="1027097" y="634783"/>
                  <a:pt x="1011922" y="635287"/>
                  <a:pt x="999539" y="637136"/>
                </a:cubicBezTo>
                <a:cubicBezTo>
                  <a:pt x="989379" y="641318"/>
                  <a:pt x="978759" y="643530"/>
                  <a:pt x="967679" y="643770"/>
                </a:cubicBezTo>
                <a:cubicBezTo>
                  <a:pt x="956599" y="644011"/>
                  <a:pt x="945322" y="644777"/>
                  <a:pt x="933848" y="646068"/>
                </a:cubicBezTo>
                <a:cubicBezTo>
                  <a:pt x="915455" y="637571"/>
                  <a:pt x="896273" y="631177"/>
                  <a:pt x="876303" y="626884"/>
                </a:cubicBezTo>
                <a:lnTo>
                  <a:pt x="809298" y="632926"/>
                </a:lnTo>
                <a:cubicBezTo>
                  <a:pt x="808625" y="631125"/>
                  <a:pt x="807344" y="628946"/>
                  <a:pt x="805455" y="626389"/>
                </a:cubicBezTo>
                <a:cubicBezTo>
                  <a:pt x="803567" y="623833"/>
                  <a:pt x="801169" y="623033"/>
                  <a:pt x="798262" y="623991"/>
                </a:cubicBezTo>
                <a:cubicBezTo>
                  <a:pt x="796833" y="625004"/>
                  <a:pt x="795618" y="627446"/>
                  <a:pt x="794616" y="631316"/>
                </a:cubicBezTo>
                <a:cubicBezTo>
                  <a:pt x="793614" y="635186"/>
                  <a:pt x="792727" y="638350"/>
                  <a:pt x="791955" y="640808"/>
                </a:cubicBezTo>
                <a:lnTo>
                  <a:pt x="760161" y="616895"/>
                </a:lnTo>
                <a:lnTo>
                  <a:pt x="750965" y="596662"/>
                </a:lnTo>
                <a:cubicBezTo>
                  <a:pt x="761958" y="592393"/>
                  <a:pt x="773082" y="589371"/>
                  <a:pt x="784337" y="587598"/>
                </a:cubicBezTo>
                <a:cubicBezTo>
                  <a:pt x="795592" y="585825"/>
                  <a:pt x="810395" y="579387"/>
                  <a:pt x="828745" y="568286"/>
                </a:cubicBezTo>
                <a:cubicBezTo>
                  <a:pt x="817523" y="565976"/>
                  <a:pt x="806464" y="564026"/>
                  <a:pt x="795571" y="562439"/>
                </a:cubicBezTo>
                <a:cubicBezTo>
                  <a:pt x="784677" y="560851"/>
                  <a:pt x="773488" y="562449"/>
                  <a:pt x="762002" y="567233"/>
                </a:cubicBezTo>
                <a:cubicBezTo>
                  <a:pt x="744573" y="558298"/>
                  <a:pt x="726355" y="551466"/>
                  <a:pt x="707348" y="546735"/>
                </a:cubicBezTo>
                <a:cubicBezTo>
                  <a:pt x="698595" y="531314"/>
                  <a:pt x="690022" y="527799"/>
                  <a:pt x="681630" y="536191"/>
                </a:cubicBezTo>
                <a:cubicBezTo>
                  <a:pt x="673238" y="544583"/>
                  <a:pt x="666307" y="544681"/>
                  <a:pt x="660839" y="536486"/>
                </a:cubicBezTo>
                <a:lnTo>
                  <a:pt x="655584" y="524924"/>
                </a:lnTo>
                <a:cubicBezTo>
                  <a:pt x="647236" y="528137"/>
                  <a:pt x="640217" y="529002"/>
                  <a:pt x="634530" y="527518"/>
                </a:cubicBezTo>
                <a:cubicBezTo>
                  <a:pt x="628842" y="526035"/>
                  <a:pt x="622547" y="526571"/>
                  <a:pt x="615644" y="529127"/>
                </a:cubicBezTo>
                <a:lnTo>
                  <a:pt x="589105" y="516776"/>
                </a:lnTo>
                <a:lnTo>
                  <a:pt x="606973" y="494705"/>
                </a:lnTo>
                <a:cubicBezTo>
                  <a:pt x="604346" y="488924"/>
                  <a:pt x="605923" y="484719"/>
                  <a:pt x="611703" y="482092"/>
                </a:cubicBezTo>
                <a:cubicBezTo>
                  <a:pt x="623468" y="477762"/>
                  <a:pt x="636201" y="476044"/>
                  <a:pt x="649903" y="476937"/>
                </a:cubicBezTo>
                <a:cubicBezTo>
                  <a:pt x="663605" y="477829"/>
                  <a:pt x="677061" y="475782"/>
                  <a:pt x="690271" y="470796"/>
                </a:cubicBezTo>
                <a:cubicBezTo>
                  <a:pt x="690539" y="470747"/>
                  <a:pt x="691447" y="470188"/>
                  <a:pt x="692997" y="469121"/>
                </a:cubicBezTo>
                <a:cubicBezTo>
                  <a:pt x="694546" y="468053"/>
                  <a:pt x="695126" y="466772"/>
                  <a:pt x="694738" y="465278"/>
                </a:cubicBezTo>
                <a:cubicBezTo>
                  <a:pt x="693364" y="464013"/>
                  <a:pt x="689477" y="463455"/>
                  <a:pt x="683078" y="463602"/>
                </a:cubicBezTo>
                <a:cubicBezTo>
                  <a:pt x="676678" y="463750"/>
                  <a:pt x="672069" y="463520"/>
                  <a:pt x="669250" y="462912"/>
                </a:cubicBezTo>
                <a:cubicBezTo>
                  <a:pt x="664826" y="460854"/>
                  <a:pt x="661060" y="460240"/>
                  <a:pt x="657951" y="461072"/>
                </a:cubicBezTo>
                <a:cubicBezTo>
                  <a:pt x="653599" y="463486"/>
                  <a:pt x="649624" y="465293"/>
                  <a:pt x="646028" y="466491"/>
                </a:cubicBezTo>
                <a:cubicBezTo>
                  <a:pt x="642431" y="467690"/>
                  <a:pt x="639311" y="465621"/>
                  <a:pt x="636667" y="460283"/>
                </a:cubicBezTo>
                <a:lnTo>
                  <a:pt x="625632" y="451349"/>
                </a:lnTo>
                <a:lnTo>
                  <a:pt x="609604" y="423758"/>
                </a:lnTo>
                <a:lnTo>
                  <a:pt x="582539" y="425597"/>
                </a:lnTo>
                <a:cubicBezTo>
                  <a:pt x="578915" y="421940"/>
                  <a:pt x="574470" y="418874"/>
                  <a:pt x="569204" y="416399"/>
                </a:cubicBezTo>
                <a:cubicBezTo>
                  <a:pt x="563937" y="413925"/>
                  <a:pt x="559098" y="411910"/>
                  <a:pt x="554686" y="410355"/>
                </a:cubicBezTo>
                <a:cubicBezTo>
                  <a:pt x="553323" y="407197"/>
                  <a:pt x="551057" y="404448"/>
                  <a:pt x="547888" y="402111"/>
                </a:cubicBezTo>
                <a:cubicBezTo>
                  <a:pt x="544718" y="399773"/>
                  <a:pt x="540941" y="399455"/>
                  <a:pt x="536555" y="401158"/>
                </a:cubicBezTo>
                <a:lnTo>
                  <a:pt x="526307" y="409303"/>
                </a:lnTo>
                <a:lnTo>
                  <a:pt x="514484" y="383289"/>
                </a:lnTo>
                <a:cubicBezTo>
                  <a:pt x="520604" y="381888"/>
                  <a:pt x="530173" y="380881"/>
                  <a:pt x="543191" y="380268"/>
                </a:cubicBezTo>
                <a:cubicBezTo>
                  <a:pt x="556209" y="379656"/>
                  <a:pt x="561968" y="376021"/>
                  <a:pt x="560468" y="369364"/>
                </a:cubicBezTo>
                <a:cubicBezTo>
                  <a:pt x="558947" y="366495"/>
                  <a:pt x="556604" y="364218"/>
                  <a:pt x="553439" y="362532"/>
                </a:cubicBezTo>
                <a:cubicBezTo>
                  <a:pt x="550276" y="360846"/>
                  <a:pt x="547538" y="359619"/>
                  <a:pt x="545228" y="358853"/>
                </a:cubicBezTo>
                <a:lnTo>
                  <a:pt x="507915" y="368837"/>
                </a:lnTo>
                <a:lnTo>
                  <a:pt x="481114" y="363581"/>
                </a:lnTo>
                <a:cubicBezTo>
                  <a:pt x="472563" y="367467"/>
                  <a:pt x="464439" y="369416"/>
                  <a:pt x="456742" y="369426"/>
                </a:cubicBezTo>
                <a:cubicBezTo>
                  <a:pt x="449045" y="369437"/>
                  <a:pt x="441053" y="367838"/>
                  <a:pt x="432765" y="364630"/>
                </a:cubicBezTo>
                <a:lnTo>
                  <a:pt x="409641" y="375140"/>
                </a:lnTo>
                <a:cubicBezTo>
                  <a:pt x="396766" y="371110"/>
                  <a:pt x="384416" y="372073"/>
                  <a:pt x="372591" y="378029"/>
                </a:cubicBezTo>
                <a:cubicBezTo>
                  <a:pt x="371869" y="372763"/>
                  <a:pt x="369241" y="368580"/>
                  <a:pt x="364709" y="365482"/>
                </a:cubicBezTo>
                <a:cubicBezTo>
                  <a:pt x="360176" y="362383"/>
                  <a:pt x="354921" y="362011"/>
                  <a:pt x="348943" y="364365"/>
                </a:cubicBezTo>
                <a:lnTo>
                  <a:pt x="315046" y="358845"/>
                </a:lnTo>
                <a:lnTo>
                  <a:pt x="313208" y="331780"/>
                </a:lnTo>
                <a:cubicBezTo>
                  <a:pt x="324326" y="331304"/>
                  <a:pt x="336315" y="328907"/>
                  <a:pt x="349174" y="324588"/>
                </a:cubicBezTo>
                <a:cubicBezTo>
                  <a:pt x="362033" y="320270"/>
                  <a:pt x="372905" y="319252"/>
                  <a:pt x="381790" y="321535"/>
                </a:cubicBezTo>
                <a:cubicBezTo>
                  <a:pt x="390724" y="316893"/>
                  <a:pt x="397293" y="318557"/>
                  <a:pt x="401497" y="326528"/>
                </a:cubicBezTo>
                <a:cubicBezTo>
                  <a:pt x="403922" y="332982"/>
                  <a:pt x="407546" y="340636"/>
                  <a:pt x="412368" y="349487"/>
                </a:cubicBezTo>
                <a:cubicBezTo>
                  <a:pt x="417191" y="358340"/>
                  <a:pt x="420486" y="355679"/>
                  <a:pt x="422255" y="341506"/>
                </a:cubicBezTo>
                <a:lnTo>
                  <a:pt x="456415" y="339931"/>
                </a:lnTo>
                <a:lnTo>
                  <a:pt x="451160" y="328369"/>
                </a:lnTo>
                <a:lnTo>
                  <a:pt x="470867" y="333362"/>
                </a:lnTo>
                <a:lnTo>
                  <a:pt x="499771" y="320225"/>
                </a:lnTo>
                <a:lnTo>
                  <a:pt x="523419" y="333890"/>
                </a:lnTo>
                <a:lnTo>
                  <a:pt x="549434" y="322066"/>
                </a:lnTo>
                <a:cubicBezTo>
                  <a:pt x="560995" y="323205"/>
                  <a:pt x="571769" y="326446"/>
                  <a:pt x="581754" y="331789"/>
                </a:cubicBezTo>
                <a:lnTo>
                  <a:pt x="608818" y="329951"/>
                </a:lnTo>
                <a:cubicBezTo>
                  <a:pt x="607001" y="319878"/>
                  <a:pt x="615563" y="312499"/>
                  <a:pt x="634505" y="307814"/>
                </a:cubicBezTo>
                <a:cubicBezTo>
                  <a:pt x="653446" y="303129"/>
                  <a:pt x="666080" y="300874"/>
                  <a:pt x="672409" y="301049"/>
                </a:cubicBezTo>
                <a:cubicBezTo>
                  <a:pt x="676197" y="305866"/>
                  <a:pt x="683532" y="306020"/>
                  <a:pt x="694415" y="301510"/>
                </a:cubicBezTo>
                <a:cubicBezTo>
                  <a:pt x="705298" y="296999"/>
                  <a:pt x="712765" y="293605"/>
                  <a:pt x="716816" y="291328"/>
                </a:cubicBezTo>
                <a:cubicBezTo>
                  <a:pt x="720446" y="294837"/>
                  <a:pt x="724945" y="296425"/>
                  <a:pt x="730316" y="296091"/>
                </a:cubicBezTo>
                <a:cubicBezTo>
                  <a:pt x="735686" y="295757"/>
                  <a:pt x="740645" y="294521"/>
                  <a:pt x="745195" y="292380"/>
                </a:cubicBezTo>
                <a:cubicBezTo>
                  <a:pt x="750395" y="289435"/>
                  <a:pt x="753855" y="285538"/>
                  <a:pt x="755574" y="280688"/>
                </a:cubicBezTo>
                <a:cubicBezTo>
                  <a:pt x="757293" y="275837"/>
                  <a:pt x="760753" y="271940"/>
                  <a:pt x="765954" y="268995"/>
                </a:cubicBezTo>
                <a:cubicBezTo>
                  <a:pt x="758723" y="258840"/>
                  <a:pt x="747697" y="257602"/>
                  <a:pt x="732878" y="265282"/>
                </a:cubicBezTo>
                <a:cubicBezTo>
                  <a:pt x="718059" y="272962"/>
                  <a:pt x="707363" y="272447"/>
                  <a:pt x="700788" y="263737"/>
                </a:cubicBezTo>
                <a:cubicBezTo>
                  <a:pt x="691800" y="267460"/>
                  <a:pt x="682121" y="268226"/>
                  <a:pt x="671753" y="266036"/>
                </a:cubicBezTo>
                <a:cubicBezTo>
                  <a:pt x="661384" y="263846"/>
                  <a:pt x="652232" y="260013"/>
                  <a:pt x="644294" y="254539"/>
                </a:cubicBezTo>
                <a:lnTo>
                  <a:pt x="606719" y="271617"/>
                </a:lnTo>
                <a:cubicBezTo>
                  <a:pt x="582972" y="251821"/>
                  <a:pt x="562279" y="243062"/>
                  <a:pt x="544641" y="245339"/>
                </a:cubicBezTo>
                <a:cubicBezTo>
                  <a:pt x="527002" y="247615"/>
                  <a:pt x="501974" y="250417"/>
                  <a:pt x="469555" y="253744"/>
                </a:cubicBezTo>
                <a:cubicBezTo>
                  <a:pt x="464279" y="244372"/>
                  <a:pt x="456965" y="237234"/>
                  <a:pt x="447615" y="232328"/>
                </a:cubicBezTo>
                <a:cubicBezTo>
                  <a:pt x="438266" y="227423"/>
                  <a:pt x="430952" y="220285"/>
                  <a:pt x="425675" y="210912"/>
                </a:cubicBezTo>
                <a:lnTo>
                  <a:pt x="393880" y="225363"/>
                </a:lnTo>
                <a:lnTo>
                  <a:pt x="389939" y="216692"/>
                </a:lnTo>
                <a:cubicBezTo>
                  <a:pt x="387421" y="211152"/>
                  <a:pt x="387334" y="207123"/>
                  <a:pt x="389677" y="204605"/>
                </a:cubicBezTo>
                <a:cubicBezTo>
                  <a:pt x="392020" y="202087"/>
                  <a:pt x="396137" y="199634"/>
                  <a:pt x="402027" y="197248"/>
                </a:cubicBezTo>
                <a:lnTo>
                  <a:pt x="429092" y="195409"/>
                </a:lnTo>
                <a:cubicBezTo>
                  <a:pt x="431117" y="194271"/>
                  <a:pt x="434358" y="191490"/>
                  <a:pt x="438815" y="187067"/>
                </a:cubicBezTo>
                <a:cubicBezTo>
                  <a:pt x="443271" y="182644"/>
                  <a:pt x="445460" y="179469"/>
                  <a:pt x="445384" y="177542"/>
                </a:cubicBezTo>
                <a:lnTo>
                  <a:pt x="436712" y="181483"/>
                </a:lnTo>
                <a:cubicBezTo>
                  <a:pt x="429005" y="176994"/>
                  <a:pt x="418998" y="172242"/>
                  <a:pt x="406692" y="167227"/>
                </a:cubicBezTo>
                <a:cubicBezTo>
                  <a:pt x="394386" y="162212"/>
                  <a:pt x="384248" y="161007"/>
                  <a:pt x="376277" y="163613"/>
                </a:cubicBezTo>
                <a:cubicBezTo>
                  <a:pt x="371202" y="160761"/>
                  <a:pt x="365257" y="159830"/>
                  <a:pt x="358442" y="160821"/>
                </a:cubicBezTo>
                <a:cubicBezTo>
                  <a:pt x="351626" y="161811"/>
                  <a:pt x="345222" y="163705"/>
                  <a:pt x="339227" y="166502"/>
                </a:cubicBezTo>
                <a:lnTo>
                  <a:pt x="318469" y="151524"/>
                </a:lnTo>
                <a:cubicBezTo>
                  <a:pt x="313860" y="153692"/>
                  <a:pt x="308298" y="155202"/>
                  <a:pt x="301784" y="156056"/>
                </a:cubicBezTo>
                <a:cubicBezTo>
                  <a:pt x="295269" y="156910"/>
                  <a:pt x="289445" y="155924"/>
                  <a:pt x="284310" y="153099"/>
                </a:cubicBezTo>
                <a:lnTo>
                  <a:pt x="261186" y="163609"/>
                </a:lnTo>
                <a:lnTo>
                  <a:pt x="247260" y="155988"/>
                </a:lnTo>
                <a:cubicBezTo>
                  <a:pt x="238331" y="159683"/>
                  <a:pt x="228532" y="160504"/>
                  <a:pt x="217863" y="158451"/>
                </a:cubicBezTo>
                <a:cubicBezTo>
                  <a:pt x="207194" y="156398"/>
                  <a:pt x="197198" y="152949"/>
                  <a:pt x="187875" y="148104"/>
                </a:cubicBezTo>
                <a:cubicBezTo>
                  <a:pt x="175980" y="146390"/>
                  <a:pt x="162327" y="144167"/>
                  <a:pt x="146917" y="141434"/>
                </a:cubicBezTo>
                <a:cubicBezTo>
                  <a:pt x="131507" y="138702"/>
                  <a:pt x="117920" y="134706"/>
                  <a:pt x="106156" y="129444"/>
                </a:cubicBezTo>
                <a:cubicBezTo>
                  <a:pt x="101722" y="131678"/>
                  <a:pt x="96860" y="133451"/>
                  <a:pt x="91572" y="134765"/>
                </a:cubicBezTo>
                <a:cubicBezTo>
                  <a:pt x="86284" y="136079"/>
                  <a:pt x="81160" y="135356"/>
                  <a:pt x="76201" y="132597"/>
                </a:cubicBezTo>
                <a:cubicBezTo>
                  <a:pt x="67179" y="136406"/>
                  <a:pt x="57172" y="138048"/>
                  <a:pt x="46180" y="137522"/>
                </a:cubicBezTo>
                <a:cubicBezTo>
                  <a:pt x="35187" y="136997"/>
                  <a:pt x="25312" y="135091"/>
                  <a:pt x="16553" y="131806"/>
                </a:cubicBezTo>
                <a:cubicBezTo>
                  <a:pt x="13542" y="133175"/>
                  <a:pt x="10564" y="133656"/>
                  <a:pt x="7619" y="133251"/>
                </a:cubicBezTo>
                <a:cubicBezTo>
                  <a:pt x="4674" y="132846"/>
                  <a:pt x="2484" y="131226"/>
                  <a:pt x="1050" y="128390"/>
                </a:cubicBezTo>
                <a:lnTo>
                  <a:pt x="0" y="118405"/>
                </a:lnTo>
                <a:lnTo>
                  <a:pt x="32845" y="113939"/>
                </a:lnTo>
                <a:cubicBezTo>
                  <a:pt x="37230" y="115433"/>
                  <a:pt x="42190" y="115795"/>
                  <a:pt x="47724" y="115023"/>
                </a:cubicBezTo>
                <a:cubicBezTo>
                  <a:pt x="53259" y="114252"/>
                  <a:pt x="58284" y="112839"/>
                  <a:pt x="62800" y="110787"/>
                </a:cubicBezTo>
                <a:lnTo>
                  <a:pt x="94070" y="110525"/>
                </a:lnTo>
                <a:cubicBezTo>
                  <a:pt x="100299" y="106967"/>
                  <a:pt x="107416" y="103442"/>
                  <a:pt x="115419" y="99949"/>
                </a:cubicBezTo>
                <a:cubicBezTo>
                  <a:pt x="123423" y="96457"/>
                  <a:pt x="129620" y="98581"/>
                  <a:pt x="134010" y="106322"/>
                </a:cubicBezTo>
                <a:cubicBezTo>
                  <a:pt x="162630" y="94477"/>
                  <a:pt x="199592" y="87559"/>
                  <a:pt x="244897" y="85567"/>
                </a:cubicBezTo>
                <a:cubicBezTo>
                  <a:pt x="290203" y="83576"/>
                  <a:pt x="328216" y="86643"/>
                  <a:pt x="358937" y="94768"/>
                </a:cubicBezTo>
                <a:cubicBezTo>
                  <a:pt x="368977" y="90641"/>
                  <a:pt x="378787" y="87926"/>
                  <a:pt x="388367" y="86623"/>
                </a:cubicBezTo>
                <a:cubicBezTo>
                  <a:pt x="397947" y="85321"/>
                  <a:pt x="407757" y="82606"/>
                  <a:pt x="417797" y="78479"/>
                </a:cubicBezTo>
                <a:cubicBezTo>
                  <a:pt x="419921" y="82672"/>
                  <a:pt x="423096" y="84862"/>
                  <a:pt x="427322" y="85048"/>
                </a:cubicBezTo>
                <a:cubicBezTo>
                  <a:pt x="431548" y="85234"/>
                  <a:pt x="435906" y="84271"/>
                  <a:pt x="440394" y="82158"/>
                </a:cubicBezTo>
                <a:cubicBezTo>
                  <a:pt x="452356" y="77303"/>
                  <a:pt x="460096" y="76110"/>
                  <a:pt x="463616" y="78579"/>
                </a:cubicBezTo>
                <a:cubicBezTo>
                  <a:pt x="467137" y="81048"/>
                  <a:pt x="472709" y="80840"/>
                  <a:pt x="480335" y="77955"/>
                </a:cubicBezTo>
                <a:lnTo>
                  <a:pt x="515808" y="79270"/>
                </a:lnTo>
                <a:cubicBezTo>
                  <a:pt x="519317" y="82834"/>
                  <a:pt x="523335" y="84641"/>
                  <a:pt x="527862" y="84690"/>
                </a:cubicBezTo>
                <a:cubicBezTo>
                  <a:pt x="532390" y="84740"/>
                  <a:pt x="536867" y="83721"/>
                  <a:pt x="541296" y="81636"/>
                </a:cubicBezTo>
                <a:lnTo>
                  <a:pt x="554435" y="72177"/>
                </a:lnTo>
                <a:lnTo>
                  <a:pt x="655862" y="57465"/>
                </a:lnTo>
                <a:lnTo>
                  <a:pt x="669789" y="65086"/>
                </a:lnTo>
                <a:lnTo>
                  <a:pt x="688182" y="67189"/>
                </a:lnTo>
                <a:cubicBezTo>
                  <a:pt x="692819" y="65081"/>
                  <a:pt x="698326" y="63450"/>
                  <a:pt x="704704" y="62295"/>
                </a:cubicBezTo>
                <a:cubicBezTo>
                  <a:pt x="711081" y="61141"/>
                  <a:pt x="716523" y="61283"/>
                  <a:pt x="721028" y="62723"/>
                </a:cubicBezTo>
                <a:cubicBezTo>
                  <a:pt x="725501" y="58656"/>
                  <a:pt x="732256" y="55295"/>
                  <a:pt x="741295" y="52640"/>
                </a:cubicBezTo>
                <a:cubicBezTo>
                  <a:pt x="750332" y="49985"/>
                  <a:pt x="756890" y="51945"/>
                  <a:pt x="760969" y="58520"/>
                </a:cubicBezTo>
                <a:cubicBezTo>
                  <a:pt x="769383" y="55931"/>
                  <a:pt x="784743" y="55198"/>
                  <a:pt x="807051" y="56321"/>
                </a:cubicBezTo>
                <a:cubicBezTo>
                  <a:pt x="829359" y="57444"/>
                  <a:pt x="842814" y="60192"/>
                  <a:pt x="847418" y="64567"/>
                </a:cubicBezTo>
                <a:lnTo>
                  <a:pt x="871592" y="64042"/>
                </a:lnTo>
                <a:cubicBezTo>
                  <a:pt x="890041" y="56674"/>
                  <a:pt x="907471" y="52821"/>
                  <a:pt x="923883" y="52482"/>
                </a:cubicBezTo>
                <a:cubicBezTo>
                  <a:pt x="940295" y="52143"/>
                  <a:pt x="957725" y="48290"/>
                  <a:pt x="976173" y="40922"/>
                </a:cubicBezTo>
                <a:lnTo>
                  <a:pt x="991676" y="44339"/>
                </a:lnTo>
                <a:cubicBezTo>
                  <a:pt x="1002997" y="40792"/>
                  <a:pt x="1017931" y="40398"/>
                  <a:pt x="1036478" y="43158"/>
                </a:cubicBezTo>
                <a:cubicBezTo>
                  <a:pt x="1055025" y="45917"/>
                  <a:pt x="1069958" y="45524"/>
                  <a:pt x="1081279" y="41977"/>
                </a:cubicBezTo>
                <a:cubicBezTo>
                  <a:pt x="1090585" y="48064"/>
                  <a:pt x="1101008" y="47977"/>
                  <a:pt x="1112548" y="41715"/>
                </a:cubicBezTo>
                <a:cubicBezTo>
                  <a:pt x="1124088" y="35453"/>
                  <a:pt x="1134511" y="35366"/>
                  <a:pt x="1143817" y="41453"/>
                </a:cubicBezTo>
                <a:cubicBezTo>
                  <a:pt x="1153764" y="39040"/>
                  <a:pt x="1179986" y="35986"/>
                  <a:pt x="1222483" y="32292"/>
                </a:cubicBezTo>
                <a:cubicBezTo>
                  <a:pt x="1264980" y="28598"/>
                  <a:pt x="1290085" y="26924"/>
                  <a:pt x="1297798" y="27269"/>
                </a:cubicBezTo>
                <a:cubicBezTo>
                  <a:pt x="1301909" y="23366"/>
                  <a:pt x="1307220" y="20662"/>
                  <a:pt x="1313728" y="19157"/>
                </a:cubicBezTo>
                <a:cubicBezTo>
                  <a:pt x="1320237" y="17652"/>
                  <a:pt x="1325350" y="20269"/>
                  <a:pt x="1329067" y="27007"/>
                </a:cubicBezTo>
                <a:cubicBezTo>
                  <a:pt x="1353274" y="26395"/>
                  <a:pt x="1379091" y="27885"/>
                  <a:pt x="1406517" y="31477"/>
                </a:cubicBezTo>
                <a:cubicBezTo>
                  <a:pt x="1433943" y="35069"/>
                  <a:pt x="1458840" y="32618"/>
                  <a:pt x="1481208" y="24122"/>
                </a:cubicBezTo>
                <a:cubicBezTo>
                  <a:pt x="1483387" y="25239"/>
                  <a:pt x="1485992" y="26816"/>
                  <a:pt x="1489025" y="28852"/>
                </a:cubicBezTo>
                <a:cubicBezTo>
                  <a:pt x="1492058" y="30889"/>
                  <a:pt x="1495058" y="31414"/>
                  <a:pt x="1498025" y="30429"/>
                </a:cubicBezTo>
                <a:cubicBezTo>
                  <a:pt x="1499246" y="29438"/>
                  <a:pt x="1499432" y="27610"/>
                  <a:pt x="1498583" y="24944"/>
                </a:cubicBezTo>
                <a:cubicBezTo>
                  <a:pt x="1497735" y="22278"/>
                  <a:pt x="1497198" y="20778"/>
                  <a:pt x="1496974" y="20444"/>
                </a:cubicBezTo>
                <a:lnTo>
                  <a:pt x="1526930" y="17292"/>
                </a:lnTo>
                <a:lnTo>
                  <a:pt x="1537965" y="26226"/>
                </a:lnTo>
                <a:cubicBezTo>
                  <a:pt x="1548602" y="28367"/>
                  <a:pt x="1561619" y="28554"/>
                  <a:pt x="1577019" y="26786"/>
                </a:cubicBezTo>
                <a:cubicBezTo>
                  <a:pt x="1592418" y="25018"/>
                  <a:pt x="1605501" y="23431"/>
                  <a:pt x="1616269" y="22025"/>
                </a:cubicBezTo>
                <a:cubicBezTo>
                  <a:pt x="1621579" y="17722"/>
                  <a:pt x="1626988" y="15554"/>
                  <a:pt x="1632495" y="15522"/>
                </a:cubicBezTo>
                <a:cubicBezTo>
                  <a:pt x="1638002" y="15489"/>
                  <a:pt x="1642491" y="18971"/>
                  <a:pt x="1645962" y="25967"/>
                </a:cubicBezTo>
                <a:lnTo>
                  <a:pt x="1670136" y="25443"/>
                </a:lnTo>
                <a:cubicBezTo>
                  <a:pt x="1676426" y="26652"/>
                  <a:pt x="1689006" y="25876"/>
                  <a:pt x="1707876" y="23112"/>
                </a:cubicBezTo>
                <a:cubicBezTo>
                  <a:pt x="1726745" y="20348"/>
                  <a:pt x="1739391" y="17797"/>
                  <a:pt x="1745813" y="15460"/>
                </a:cubicBezTo>
                <a:cubicBezTo>
                  <a:pt x="1755469" y="12088"/>
                  <a:pt x="1763746" y="12395"/>
                  <a:pt x="1770644" y="16380"/>
                </a:cubicBezTo>
                <a:cubicBezTo>
                  <a:pt x="1777541" y="20366"/>
                  <a:pt x="1785818" y="20673"/>
                  <a:pt x="1795475" y="17301"/>
                </a:cubicBezTo>
                <a:lnTo>
                  <a:pt x="1846451" y="22032"/>
                </a:lnTo>
                <a:cubicBezTo>
                  <a:pt x="1852955" y="20675"/>
                  <a:pt x="1869575" y="19515"/>
                  <a:pt x="1896311" y="18553"/>
                </a:cubicBezTo>
                <a:cubicBezTo>
                  <a:pt x="1923047" y="17590"/>
                  <a:pt x="1938222" y="17087"/>
                  <a:pt x="1941835" y="17043"/>
                </a:cubicBezTo>
                <a:cubicBezTo>
                  <a:pt x="1947824" y="13595"/>
                  <a:pt x="1953977" y="10507"/>
                  <a:pt x="1960295" y="7781"/>
                </a:cubicBezTo>
                <a:cubicBezTo>
                  <a:pt x="1966612" y="5055"/>
                  <a:pt x="1971845" y="7617"/>
                  <a:pt x="1975994" y="15468"/>
                </a:cubicBezTo>
                <a:cubicBezTo>
                  <a:pt x="2000613" y="14959"/>
                  <a:pt x="2028433" y="16701"/>
                  <a:pt x="2059455" y="20693"/>
                </a:cubicBezTo>
                <a:cubicBezTo>
                  <a:pt x="2090478" y="24685"/>
                  <a:pt x="2118101" y="22157"/>
                  <a:pt x="2142325" y="13109"/>
                </a:cubicBezTo>
                <a:cubicBezTo>
                  <a:pt x="2144684" y="14143"/>
                  <a:pt x="2147651" y="15556"/>
                  <a:pt x="2151226" y="17346"/>
                </a:cubicBezTo>
                <a:cubicBezTo>
                  <a:pt x="2154800" y="19136"/>
                  <a:pt x="2157439" y="19826"/>
                  <a:pt x="2159142" y="19415"/>
                </a:cubicBezTo>
                <a:cubicBezTo>
                  <a:pt x="2161830" y="17976"/>
                  <a:pt x="2163023" y="16126"/>
                  <a:pt x="2162722" y="13865"/>
                </a:cubicBezTo>
                <a:cubicBezTo>
                  <a:pt x="2162421" y="11604"/>
                  <a:pt x="2161841" y="9688"/>
                  <a:pt x="2160981" y="8117"/>
                </a:cubicBezTo>
                <a:lnTo>
                  <a:pt x="2190937" y="4964"/>
                </a:lnTo>
                <a:cubicBezTo>
                  <a:pt x="2201359" y="11271"/>
                  <a:pt x="2212571" y="15476"/>
                  <a:pt x="2224570" y="17578"/>
                </a:cubicBezTo>
                <a:lnTo>
                  <a:pt x="2290262" y="8646"/>
                </a:lnTo>
                <a:cubicBezTo>
                  <a:pt x="2295627" y="4464"/>
                  <a:pt x="2301254" y="2778"/>
                  <a:pt x="2307144" y="3589"/>
                </a:cubicBezTo>
                <a:cubicBezTo>
                  <a:pt x="2313035" y="4399"/>
                  <a:pt x="2317742" y="8363"/>
                  <a:pt x="2321268" y="15479"/>
                </a:cubicBezTo>
                <a:cubicBezTo>
                  <a:pt x="2326731" y="13432"/>
                  <a:pt x="2331242" y="13126"/>
                  <a:pt x="2334800" y="14560"/>
                </a:cubicBezTo>
                <a:cubicBezTo>
                  <a:pt x="2338358" y="15995"/>
                  <a:pt x="2342869" y="15688"/>
                  <a:pt x="2348332" y="13641"/>
                </a:cubicBezTo>
                <a:cubicBezTo>
                  <a:pt x="2353259" y="14090"/>
                  <a:pt x="2366857" y="12996"/>
                  <a:pt x="2389127" y="10358"/>
                </a:cubicBezTo>
                <a:cubicBezTo>
                  <a:pt x="2411396" y="7720"/>
                  <a:pt x="2425388" y="5574"/>
                  <a:pt x="2431104" y="3922"/>
                </a:cubicBezTo>
                <a:cubicBezTo>
                  <a:pt x="2440881" y="495"/>
                  <a:pt x="2449640" y="583"/>
                  <a:pt x="2457380" y="4185"/>
                </a:cubicBezTo>
                <a:cubicBezTo>
                  <a:pt x="2465121" y="7787"/>
                  <a:pt x="2473880" y="7875"/>
                  <a:pt x="2483657" y="4449"/>
                </a:cubicBezTo>
                <a:lnTo>
                  <a:pt x="2512035" y="5501"/>
                </a:lnTo>
                <a:cubicBezTo>
                  <a:pt x="2519108" y="3158"/>
                  <a:pt x="2525721" y="3640"/>
                  <a:pt x="2531874" y="6947"/>
                </a:cubicBezTo>
                <a:cubicBezTo>
                  <a:pt x="2538027" y="10253"/>
                  <a:pt x="2544640" y="10735"/>
                  <a:pt x="2551713" y="8393"/>
                </a:cubicBezTo>
                <a:cubicBezTo>
                  <a:pt x="2556136" y="16845"/>
                  <a:pt x="2563580" y="20436"/>
                  <a:pt x="2574047" y="19167"/>
                </a:cubicBezTo>
                <a:cubicBezTo>
                  <a:pt x="2575399" y="18625"/>
                  <a:pt x="2576308" y="18066"/>
                  <a:pt x="2576773" y="17492"/>
                </a:cubicBezTo>
                <a:cubicBezTo>
                  <a:pt x="2577239" y="16917"/>
                  <a:pt x="2577819" y="15636"/>
                  <a:pt x="2578515" y="13649"/>
                </a:cubicBezTo>
                <a:lnTo>
                  <a:pt x="2589813" y="15488"/>
                </a:lnTo>
                <a:cubicBezTo>
                  <a:pt x="2593213" y="15615"/>
                  <a:pt x="2596005" y="15363"/>
                  <a:pt x="2598189" y="14733"/>
                </a:cubicBezTo>
                <a:cubicBezTo>
                  <a:pt x="2600373" y="14104"/>
                  <a:pt x="2602837" y="13130"/>
                  <a:pt x="2605579" y="11810"/>
                </a:cubicBezTo>
                <a:cubicBezTo>
                  <a:pt x="2628270" y="15375"/>
                  <a:pt x="2651470" y="17182"/>
                  <a:pt x="2675179" y="17232"/>
                </a:cubicBezTo>
                <a:cubicBezTo>
                  <a:pt x="2698888" y="17282"/>
                  <a:pt x="2722548" y="16265"/>
                  <a:pt x="2746159" y="14180"/>
                </a:cubicBezTo>
                <a:cubicBezTo>
                  <a:pt x="2751211" y="12828"/>
                  <a:pt x="2762193" y="12051"/>
                  <a:pt x="2779103" y="11849"/>
                </a:cubicBezTo>
                <a:cubicBezTo>
                  <a:pt x="2796013" y="11647"/>
                  <a:pt x="2805877" y="12250"/>
                  <a:pt x="2808697" y="13657"/>
                </a:cubicBezTo>
                <a:cubicBezTo>
                  <a:pt x="2818769" y="9442"/>
                  <a:pt x="2828842" y="7625"/>
                  <a:pt x="2838915" y="8205"/>
                </a:cubicBezTo>
                <a:cubicBezTo>
                  <a:pt x="2848987" y="8786"/>
                  <a:pt x="2859323" y="9465"/>
                  <a:pt x="2869921" y="10243"/>
                </a:cubicBezTo>
                <a:lnTo>
                  <a:pt x="2883847" y="17863"/>
                </a:lnTo>
                <a:cubicBezTo>
                  <a:pt x="2885347" y="17327"/>
                  <a:pt x="2887011" y="17152"/>
                  <a:pt x="2888840" y="17338"/>
                </a:cubicBezTo>
                <a:cubicBezTo>
                  <a:pt x="2890668" y="17524"/>
                  <a:pt x="2892332" y="17349"/>
                  <a:pt x="2893832" y="16813"/>
                </a:cubicBezTo>
                <a:cubicBezTo>
                  <a:pt x="2898677" y="16282"/>
                  <a:pt x="2902914" y="15373"/>
                  <a:pt x="2906543" y="14087"/>
                </a:cubicBezTo>
                <a:cubicBezTo>
                  <a:pt x="2910173" y="12801"/>
                  <a:pt x="2914082" y="11169"/>
                  <a:pt x="2918269" y="9193"/>
                </a:cubicBezTo>
                <a:cubicBezTo>
                  <a:pt x="2920284" y="12346"/>
                  <a:pt x="2923087" y="13398"/>
                  <a:pt x="2926678" y="12347"/>
                </a:cubicBezTo>
                <a:cubicBezTo>
                  <a:pt x="2928298" y="11756"/>
                  <a:pt x="2930444" y="11362"/>
                  <a:pt x="2933116" y="11165"/>
                </a:cubicBezTo>
                <a:cubicBezTo>
                  <a:pt x="2935787" y="10967"/>
                  <a:pt x="2937933" y="10573"/>
                  <a:pt x="2939553" y="9982"/>
                </a:cubicBezTo>
                <a:lnTo>
                  <a:pt x="2940867" y="12873"/>
                </a:lnTo>
                <a:cubicBezTo>
                  <a:pt x="2943977" y="12041"/>
                  <a:pt x="2947743" y="12654"/>
                  <a:pt x="2952166" y="14712"/>
                </a:cubicBezTo>
                <a:lnTo>
                  <a:pt x="2982121" y="11560"/>
                </a:lnTo>
                <a:cubicBezTo>
                  <a:pt x="2988773" y="10208"/>
                  <a:pt x="2995178" y="8314"/>
                  <a:pt x="3001336" y="5879"/>
                </a:cubicBezTo>
                <a:cubicBezTo>
                  <a:pt x="3007495" y="3443"/>
                  <a:pt x="3012126" y="1483"/>
                  <a:pt x="301523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3ED8FE81-3E8E-2AB7-82D5-60913723951C}"/>
              </a:ext>
            </a:extLst>
          </p:cNvPr>
          <p:cNvSpPr/>
          <p:nvPr/>
        </p:nvSpPr>
        <p:spPr>
          <a:xfrm>
            <a:off x="7197700" y="2998123"/>
            <a:ext cx="4197886" cy="1042934"/>
          </a:xfrm>
          <a:custGeom>
            <a:avLst/>
            <a:gdLst/>
            <a:ahLst/>
            <a:cxnLst/>
            <a:rect l="l" t="t" r="r" b="b"/>
            <a:pathLst>
              <a:path w="4460696" h="754396">
                <a:moveTo>
                  <a:pt x="1912645" y="689457"/>
                </a:moveTo>
                <a:cubicBezTo>
                  <a:pt x="1909246" y="689331"/>
                  <a:pt x="1906454" y="689583"/>
                  <a:pt x="1904270" y="690213"/>
                </a:cubicBezTo>
                <a:cubicBezTo>
                  <a:pt x="1902085" y="690842"/>
                  <a:pt x="1899622" y="691816"/>
                  <a:pt x="1896880" y="693136"/>
                </a:cubicBezTo>
                <a:cubicBezTo>
                  <a:pt x="1901784" y="694975"/>
                  <a:pt x="1907478" y="694713"/>
                  <a:pt x="1913959" y="692348"/>
                </a:cubicBezTo>
                <a:close/>
                <a:moveTo>
                  <a:pt x="3191522" y="687136"/>
                </a:moveTo>
                <a:cubicBezTo>
                  <a:pt x="3194150" y="692917"/>
                  <a:pt x="3193887" y="700011"/>
                  <a:pt x="3190733" y="708420"/>
                </a:cubicBezTo>
                <a:lnTo>
                  <a:pt x="3223579" y="703954"/>
                </a:lnTo>
                <a:cubicBezTo>
                  <a:pt x="3225884" y="704868"/>
                  <a:pt x="3228632" y="705799"/>
                  <a:pt x="3231823" y="706746"/>
                </a:cubicBezTo>
                <a:cubicBezTo>
                  <a:pt x="3235015" y="707693"/>
                  <a:pt x="3237434" y="707901"/>
                  <a:pt x="3239082" y="707370"/>
                </a:cubicBezTo>
                <a:cubicBezTo>
                  <a:pt x="3241567" y="705805"/>
                  <a:pt x="3241786" y="703090"/>
                  <a:pt x="3239739" y="699225"/>
                </a:cubicBezTo>
                <a:cubicBezTo>
                  <a:pt x="3237692" y="695360"/>
                  <a:pt x="3235809" y="691856"/>
                  <a:pt x="3234090" y="688714"/>
                </a:cubicBezTo>
                <a:cubicBezTo>
                  <a:pt x="3227077" y="688632"/>
                  <a:pt x="3220147" y="688730"/>
                  <a:pt x="3213299" y="689009"/>
                </a:cubicBezTo>
                <a:cubicBezTo>
                  <a:pt x="3206450" y="689288"/>
                  <a:pt x="3199192" y="688663"/>
                  <a:pt x="3191522" y="687136"/>
                </a:cubicBezTo>
                <a:close/>
                <a:moveTo>
                  <a:pt x="2060582" y="684995"/>
                </a:moveTo>
                <a:lnTo>
                  <a:pt x="2064524" y="693667"/>
                </a:lnTo>
                <a:cubicBezTo>
                  <a:pt x="2072319" y="694193"/>
                  <a:pt x="2080902" y="692616"/>
                  <a:pt x="2090275" y="688938"/>
                </a:cubicBezTo>
                <a:close/>
                <a:moveTo>
                  <a:pt x="3156312" y="678726"/>
                </a:moveTo>
                <a:cubicBezTo>
                  <a:pt x="3155699" y="680894"/>
                  <a:pt x="3155283" y="682536"/>
                  <a:pt x="3155064" y="683653"/>
                </a:cubicBezTo>
                <a:lnTo>
                  <a:pt x="3154433" y="684295"/>
                </a:lnTo>
                <a:lnTo>
                  <a:pt x="3161961" y="684442"/>
                </a:lnTo>
                <a:cubicBezTo>
                  <a:pt x="3164808" y="684310"/>
                  <a:pt x="3167129" y="683982"/>
                  <a:pt x="3168925" y="683456"/>
                </a:cubicBezTo>
                <a:close/>
                <a:moveTo>
                  <a:pt x="3358379" y="670587"/>
                </a:moveTo>
                <a:cubicBezTo>
                  <a:pt x="3352860" y="672514"/>
                  <a:pt x="3349444" y="675229"/>
                  <a:pt x="3348130" y="678733"/>
                </a:cubicBezTo>
                <a:lnTo>
                  <a:pt x="3350758" y="684514"/>
                </a:lnTo>
                <a:cubicBezTo>
                  <a:pt x="3352335" y="686703"/>
                  <a:pt x="3354699" y="686791"/>
                  <a:pt x="3357852" y="684777"/>
                </a:cubicBezTo>
                <a:cubicBezTo>
                  <a:pt x="3360622" y="683518"/>
                  <a:pt x="3361980" y="682029"/>
                  <a:pt x="3361925" y="680310"/>
                </a:cubicBezTo>
                <a:cubicBezTo>
                  <a:pt x="3361871" y="678591"/>
                  <a:pt x="3361126" y="676314"/>
                  <a:pt x="3359692" y="673478"/>
                </a:cubicBezTo>
                <a:close/>
                <a:moveTo>
                  <a:pt x="3203502" y="666100"/>
                </a:moveTo>
                <a:lnTo>
                  <a:pt x="3209128" y="672159"/>
                </a:lnTo>
                <a:lnTo>
                  <a:pt x="3206501" y="666378"/>
                </a:lnTo>
                <a:close/>
                <a:moveTo>
                  <a:pt x="2528830" y="663990"/>
                </a:moveTo>
                <a:lnTo>
                  <a:pt x="2504393" y="671610"/>
                </a:lnTo>
                <a:lnTo>
                  <a:pt x="2497035" y="678441"/>
                </a:lnTo>
                <a:cubicBezTo>
                  <a:pt x="2502859" y="679427"/>
                  <a:pt x="2508881" y="679887"/>
                  <a:pt x="2515100" y="679821"/>
                </a:cubicBezTo>
                <a:cubicBezTo>
                  <a:pt x="2521319" y="679756"/>
                  <a:pt x="2526683" y="678771"/>
                  <a:pt x="2531194" y="676866"/>
                </a:cubicBezTo>
                <a:cubicBezTo>
                  <a:pt x="2536975" y="674238"/>
                  <a:pt x="2538552" y="670034"/>
                  <a:pt x="2535925" y="664253"/>
                </a:cubicBezTo>
                <a:cubicBezTo>
                  <a:pt x="2532771" y="666267"/>
                  <a:pt x="2530406" y="666180"/>
                  <a:pt x="2528830" y="663990"/>
                </a:cubicBezTo>
                <a:close/>
                <a:moveTo>
                  <a:pt x="3438259" y="662182"/>
                </a:moveTo>
                <a:lnTo>
                  <a:pt x="3418026" y="671378"/>
                </a:lnTo>
                <a:cubicBezTo>
                  <a:pt x="3416658" y="668367"/>
                  <a:pt x="3414731" y="666046"/>
                  <a:pt x="3412245" y="664414"/>
                </a:cubicBezTo>
                <a:cubicBezTo>
                  <a:pt x="3409760" y="662783"/>
                  <a:pt x="3407045" y="662564"/>
                  <a:pt x="3404100" y="663757"/>
                </a:cubicBezTo>
                <a:cubicBezTo>
                  <a:pt x="3400968" y="665180"/>
                  <a:pt x="3398165" y="667326"/>
                  <a:pt x="3395691" y="670194"/>
                </a:cubicBezTo>
                <a:cubicBezTo>
                  <a:pt x="3393217" y="673063"/>
                  <a:pt x="3392516" y="675997"/>
                  <a:pt x="3393589" y="678997"/>
                </a:cubicBezTo>
                <a:cubicBezTo>
                  <a:pt x="3394459" y="680273"/>
                  <a:pt x="3395806" y="680678"/>
                  <a:pt x="3397628" y="680212"/>
                </a:cubicBezTo>
                <a:cubicBezTo>
                  <a:pt x="3399451" y="679747"/>
                  <a:pt x="3400470" y="679430"/>
                  <a:pt x="3400683" y="679260"/>
                </a:cubicBezTo>
                <a:lnTo>
                  <a:pt x="3433266" y="681889"/>
                </a:lnTo>
                <a:close/>
                <a:moveTo>
                  <a:pt x="1992002" y="656877"/>
                </a:moveTo>
                <a:lnTo>
                  <a:pt x="1975183" y="688934"/>
                </a:lnTo>
                <a:lnTo>
                  <a:pt x="1980438" y="700496"/>
                </a:lnTo>
                <a:lnTo>
                  <a:pt x="2007766" y="691563"/>
                </a:lnTo>
                <a:lnTo>
                  <a:pt x="2023795" y="680790"/>
                </a:lnTo>
                <a:lnTo>
                  <a:pt x="1998570" y="671330"/>
                </a:lnTo>
                <a:cubicBezTo>
                  <a:pt x="2003207" y="670021"/>
                  <a:pt x="2004444" y="666989"/>
                  <a:pt x="2002282" y="662231"/>
                </a:cubicBezTo>
                <a:cubicBezTo>
                  <a:pt x="2000120" y="657474"/>
                  <a:pt x="1996693" y="655690"/>
                  <a:pt x="1992002" y="656877"/>
                </a:cubicBezTo>
                <a:close/>
                <a:moveTo>
                  <a:pt x="2828908" y="656643"/>
                </a:moveTo>
                <a:lnTo>
                  <a:pt x="2808674" y="665839"/>
                </a:lnTo>
                <a:cubicBezTo>
                  <a:pt x="2817198" y="674680"/>
                  <a:pt x="2829120" y="680450"/>
                  <a:pt x="2844443" y="683150"/>
                </a:cubicBezTo>
                <a:cubicBezTo>
                  <a:pt x="2859765" y="685849"/>
                  <a:pt x="2872279" y="685247"/>
                  <a:pt x="2881985" y="681345"/>
                </a:cubicBezTo>
                <a:cubicBezTo>
                  <a:pt x="2883233" y="684410"/>
                  <a:pt x="2884678" y="686950"/>
                  <a:pt x="2886321" y="688965"/>
                </a:cubicBezTo>
                <a:cubicBezTo>
                  <a:pt x="2887963" y="690979"/>
                  <a:pt x="2890196" y="691418"/>
                  <a:pt x="2893021" y="690279"/>
                </a:cubicBezTo>
                <a:cubicBezTo>
                  <a:pt x="2897373" y="687865"/>
                  <a:pt x="2901348" y="686059"/>
                  <a:pt x="2904944" y="684860"/>
                </a:cubicBezTo>
                <a:cubicBezTo>
                  <a:pt x="2908541" y="683661"/>
                  <a:pt x="2911661" y="685730"/>
                  <a:pt x="2914305" y="691068"/>
                </a:cubicBezTo>
                <a:lnTo>
                  <a:pt x="3022564" y="683714"/>
                </a:lnTo>
                <a:cubicBezTo>
                  <a:pt x="3026725" y="692867"/>
                  <a:pt x="3031805" y="696371"/>
                  <a:pt x="3037804" y="694225"/>
                </a:cubicBezTo>
                <a:cubicBezTo>
                  <a:pt x="3043355" y="691412"/>
                  <a:pt x="3047428" y="690142"/>
                  <a:pt x="3050023" y="690416"/>
                </a:cubicBezTo>
                <a:cubicBezTo>
                  <a:pt x="3052618" y="690689"/>
                  <a:pt x="3055114" y="693624"/>
                  <a:pt x="3057512" y="699219"/>
                </a:cubicBezTo>
                <a:lnTo>
                  <a:pt x="3092985" y="700534"/>
                </a:lnTo>
                <a:cubicBezTo>
                  <a:pt x="3097622" y="698426"/>
                  <a:pt x="3105297" y="695810"/>
                  <a:pt x="3116010" y="692684"/>
                </a:cubicBezTo>
                <a:cubicBezTo>
                  <a:pt x="3126723" y="689559"/>
                  <a:pt x="3138668" y="686745"/>
                  <a:pt x="3151845" y="684244"/>
                </a:cubicBezTo>
                <a:cubicBezTo>
                  <a:pt x="3148735" y="685076"/>
                  <a:pt x="3144969" y="684463"/>
                  <a:pt x="3140546" y="682404"/>
                </a:cubicBezTo>
                <a:lnTo>
                  <a:pt x="3125306" y="671893"/>
                </a:lnTo>
                <a:lnTo>
                  <a:pt x="3128459" y="663485"/>
                </a:lnTo>
                <a:cubicBezTo>
                  <a:pt x="3118255" y="664054"/>
                  <a:pt x="3111599" y="664754"/>
                  <a:pt x="3108489" y="665586"/>
                </a:cubicBezTo>
                <a:cubicBezTo>
                  <a:pt x="3097212" y="663155"/>
                  <a:pt x="3085935" y="660724"/>
                  <a:pt x="3074658" y="658294"/>
                </a:cubicBezTo>
                <a:cubicBezTo>
                  <a:pt x="3063381" y="655863"/>
                  <a:pt x="3051973" y="656979"/>
                  <a:pt x="3040433" y="661643"/>
                </a:cubicBezTo>
                <a:lnTo>
                  <a:pt x="3009164" y="661904"/>
                </a:lnTo>
                <a:cubicBezTo>
                  <a:pt x="3004205" y="659145"/>
                  <a:pt x="2999081" y="658422"/>
                  <a:pt x="2993792" y="659736"/>
                </a:cubicBezTo>
                <a:cubicBezTo>
                  <a:pt x="2988504" y="661050"/>
                  <a:pt x="2983643" y="662823"/>
                  <a:pt x="2979209" y="665056"/>
                </a:cubicBezTo>
                <a:cubicBezTo>
                  <a:pt x="2965545" y="669523"/>
                  <a:pt x="2949910" y="669654"/>
                  <a:pt x="2932305" y="665449"/>
                </a:cubicBezTo>
                <a:cubicBezTo>
                  <a:pt x="2914700" y="661244"/>
                  <a:pt x="2899066" y="661375"/>
                  <a:pt x="2885402" y="665841"/>
                </a:cubicBezTo>
                <a:lnTo>
                  <a:pt x="2871476" y="658221"/>
                </a:lnTo>
                <a:cubicBezTo>
                  <a:pt x="2864956" y="659222"/>
                  <a:pt x="2858025" y="659321"/>
                  <a:pt x="2850684" y="658516"/>
                </a:cubicBezTo>
                <a:cubicBezTo>
                  <a:pt x="2843343" y="657711"/>
                  <a:pt x="2836084" y="657086"/>
                  <a:pt x="2828908" y="656643"/>
                </a:cubicBezTo>
                <a:close/>
                <a:moveTo>
                  <a:pt x="3452711" y="655613"/>
                </a:moveTo>
                <a:lnTo>
                  <a:pt x="3446931" y="658240"/>
                </a:lnTo>
                <a:lnTo>
                  <a:pt x="3465061" y="667438"/>
                </a:lnTo>
                <a:lnTo>
                  <a:pt x="3473733" y="663497"/>
                </a:lnTo>
                <a:cubicBezTo>
                  <a:pt x="3474121" y="663393"/>
                  <a:pt x="3475512" y="662615"/>
                  <a:pt x="3477904" y="661165"/>
                </a:cubicBezTo>
                <a:cubicBezTo>
                  <a:pt x="3480296" y="659714"/>
                  <a:pt x="3481358" y="658214"/>
                  <a:pt x="3481090" y="656665"/>
                </a:cubicBezTo>
                <a:lnTo>
                  <a:pt x="3472419" y="660606"/>
                </a:lnTo>
                <a:close/>
                <a:moveTo>
                  <a:pt x="3309242" y="654557"/>
                </a:moveTo>
                <a:cubicBezTo>
                  <a:pt x="3297943" y="659111"/>
                  <a:pt x="3287432" y="661563"/>
                  <a:pt x="3277710" y="661913"/>
                </a:cubicBezTo>
                <a:cubicBezTo>
                  <a:pt x="3285379" y="663441"/>
                  <a:pt x="3292638" y="664065"/>
                  <a:pt x="3299486" y="663786"/>
                </a:cubicBezTo>
                <a:cubicBezTo>
                  <a:pt x="3306335" y="663507"/>
                  <a:pt x="3313265" y="663409"/>
                  <a:pt x="3320278" y="663491"/>
                </a:cubicBezTo>
                <a:close/>
                <a:moveTo>
                  <a:pt x="2958714" y="642983"/>
                </a:moveTo>
                <a:lnTo>
                  <a:pt x="2947152" y="648238"/>
                </a:lnTo>
                <a:lnTo>
                  <a:pt x="2957137" y="647188"/>
                </a:lnTo>
                <a:close/>
                <a:moveTo>
                  <a:pt x="1863247" y="642158"/>
                </a:moveTo>
                <a:cubicBezTo>
                  <a:pt x="1861074" y="641693"/>
                  <a:pt x="1859377" y="642755"/>
                  <a:pt x="1858156" y="645344"/>
                </a:cubicBezTo>
                <a:cubicBezTo>
                  <a:pt x="1856935" y="647933"/>
                  <a:pt x="1856618" y="650112"/>
                  <a:pt x="1857204" y="651880"/>
                </a:cubicBezTo>
                <a:lnTo>
                  <a:pt x="1867976" y="667909"/>
                </a:lnTo>
                <a:cubicBezTo>
                  <a:pt x="1876686" y="667729"/>
                  <a:pt x="1885937" y="667302"/>
                  <a:pt x="1895731" y="666629"/>
                </a:cubicBezTo>
                <a:cubicBezTo>
                  <a:pt x="1905524" y="665956"/>
                  <a:pt x="1914842" y="663756"/>
                  <a:pt x="1923683" y="660028"/>
                </a:cubicBezTo>
                <a:cubicBezTo>
                  <a:pt x="1931051" y="660094"/>
                  <a:pt x="1939043" y="660094"/>
                  <a:pt x="1947660" y="660029"/>
                </a:cubicBezTo>
                <a:cubicBezTo>
                  <a:pt x="1956276" y="659964"/>
                  <a:pt x="1963874" y="661015"/>
                  <a:pt x="1970455" y="663183"/>
                </a:cubicBezTo>
                <a:lnTo>
                  <a:pt x="1962572" y="645840"/>
                </a:lnTo>
                <a:cubicBezTo>
                  <a:pt x="1951054" y="649913"/>
                  <a:pt x="1939668" y="650438"/>
                  <a:pt x="1928413" y="647416"/>
                </a:cubicBezTo>
                <a:cubicBezTo>
                  <a:pt x="1917158" y="644393"/>
                  <a:pt x="1905771" y="644919"/>
                  <a:pt x="1894253" y="648991"/>
                </a:cubicBezTo>
                <a:close/>
                <a:moveTo>
                  <a:pt x="1690085" y="637160"/>
                </a:moveTo>
                <a:lnTo>
                  <a:pt x="1666962" y="647670"/>
                </a:lnTo>
                <a:cubicBezTo>
                  <a:pt x="1671921" y="650429"/>
                  <a:pt x="1677045" y="651151"/>
                  <a:pt x="1682333" y="649838"/>
                </a:cubicBezTo>
                <a:cubicBezTo>
                  <a:pt x="1687622" y="648524"/>
                  <a:pt x="1692483" y="646751"/>
                  <a:pt x="1696917" y="644518"/>
                </a:cubicBezTo>
                <a:close/>
                <a:moveTo>
                  <a:pt x="2532772" y="634298"/>
                </a:moveTo>
                <a:lnTo>
                  <a:pt x="2521211" y="639553"/>
                </a:lnTo>
                <a:cubicBezTo>
                  <a:pt x="2523460" y="640347"/>
                  <a:pt x="2525989" y="640796"/>
                  <a:pt x="2528798" y="640900"/>
                </a:cubicBezTo>
                <a:cubicBezTo>
                  <a:pt x="2531606" y="641004"/>
                  <a:pt x="2533807" y="640730"/>
                  <a:pt x="2535400" y="640079"/>
                </a:cubicBezTo>
                <a:close/>
                <a:moveTo>
                  <a:pt x="1593651" y="632164"/>
                </a:moveTo>
                <a:lnTo>
                  <a:pt x="1597592" y="640835"/>
                </a:lnTo>
                <a:cubicBezTo>
                  <a:pt x="1599092" y="640299"/>
                  <a:pt x="1600756" y="640124"/>
                  <a:pt x="1602585" y="640310"/>
                </a:cubicBezTo>
                <a:cubicBezTo>
                  <a:pt x="1604413" y="640496"/>
                  <a:pt x="1606077" y="640321"/>
                  <a:pt x="1607577" y="639785"/>
                </a:cubicBezTo>
                <a:cubicBezTo>
                  <a:pt x="1605169" y="634485"/>
                  <a:pt x="1600526" y="631945"/>
                  <a:pt x="1593651" y="632164"/>
                </a:cubicBezTo>
                <a:close/>
                <a:moveTo>
                  <a:pt x="1728712" y="630066"/>
                </a:moveTo>
                <a:cubicBezTo>
                  <a:pt x="1726566" y="631260"/>
                  <a:pt x="1722843" y="634260"/>
                  <a:pt x="1717544" y="639066"/>
                </a:cubicBezTo>
                <a:cubicBezTo>
                  <a:pt x="1712245" y="643872"/>
                  <a:pt x="1709574" y="647266"/>
                  <a:pt x="1709530" y="649248"/>
                </a:cubicBezTo>
                <a:cubicBezTo>
                  <a:pt x="1710340" y="650551"/>
                  <a:pt x="1711807" y="650901"/>
                  <a:pt x="1713931" y="650299"/>
                </a:cubicBezTo>
                <a:cubicBezTo>
                  <a:pt x="1716055" y="649697"/>
                  <a:pt x="1717916" y="648996"/>
                  <a:pt x="1719515" y="648197"/>
                </a:cubicBezTo>
                <a:cubicBezTo>
                  <a:pt x="1728000" y="650080"/>
                  <a:pt x="1738554" y="651241"/>
                  <a:pt x="1751178" y="651680"/>
                </a:cubicBezTo>
                <a:cubicBezTo>
                  <a:pt x="1763801" y="652118"/>
                  <a:pt x="1774093" y="650782"/>
                  <a:pt x="1782053" y="647673"/>
                </a:cubicBezTo>
                <a:lnTo>
                  <a:pt x="1776798" y="636112"/>
                </a:lnTo>
                <a:cubicBezTo>
                  <a:pt x="1766386" y="637502"/>
                  <a:pt x="1756532" y="638202"/>
                  <a:pt x="1747237" y="638213"/>
                </a:cubicBezTo>
                <a:cubicBezTo>
                  <a:pt x="1737941" y="638223"/>
                  <a:pt x="1731766" y="635508"/>
                  <a:pt x="1728712" y="630066"/>
                </a:cubicBezTo>
                <a:close/>
                <a:moveTo>
                  <a:pt x="765416" y="628457"/>
                </a:moveTo>
                <a:lnTo>
                  <a:pt x="750438" y="649215"/>
                </a:lnTo>
                <a:lnTo>
                  <a:pt x="726001" y="656834"/>
                </a:lnTo>
                <a:cubicBezTo>
                  <a:pt x="721900" y="650052"/>
                  <a:pt x="716831" y="647851"/>
                  <a:pt x="710793" y="650232"/>
                </a:cubicBezTo>
                <a:cubicBezTo>
                  <a:pt x="704755" y="652613"/>
                  <a:pt x="698701" y="648244"/>
                  <a:pt x="692630" y="637126"/>
                </a:cubicBezTo>
                <a:cubicBezTo>
                  <a:pt x="704334" y="632824"/>
                  <a:pt x="716465" y="631379"/>
                  <a:pt x="729023" y="632792"/>
                </a:cubicBezTo>
                <a:cubicBezTo>
                  <a:pt x="741581" y="634204"/>
                  <a:pt x="753712" y="632760"/>
                  <a:pt x="765416" y="628457"/>
                </a:cubicBezTo>
                <a:close/>
                <a:moveTo>
                  <a:pt x="2092642" y="625086"/>
                </a:moveTo>
                <a:lnTo>
                  <a:pt x="2104991" y="636911"/>
                </a:lnTo>
                <a:lnTo>
                  <a:pt x="2123385" y="639014"/>
                </a:lnTo>
                <a:lnTo>
                  <a:pt x="2129166" y="636386"/>
                </a:lnTo>
                <a:lnTo>
                  <a:pt x="2118130" y="627452"/>
                </a:lnTo>
                <a:close/>
                <a:moveTo>
                  <a:pt x="2639718" y="624054"/>
                </a:moveTo>
                <a:cubicBezTo>
                  <a:pt x="2638415" y="624864"/>
                  <a:pt x="2638065" y="626331"/>
                  <a:pt x="2638667" y="628455"/>
                </a:cubicBezTo>
                <a:cubicBezTo>
                  <a:pt x="2639269" y="630579"/>
                  <a:pt x="2639970" y="632440"/>
                  <a:pt x="2640769" y="634039"/>
                </a:cubicBezTo>
                <a:lnTo>
                  <a:pt x="2654958" y="634565"/>
                </a:lnTo>
                <a:cubicBezTo>
                  <a:pt x="2654110" y="632698"/>
                  <a:pt x="2652128" y="630256"/>
                  <a:pt x="2649013" y="627240"/>
                </a:cubicBezTo>
                <a:cubicBezTo>
                  <a:pt x="2645898" y="624223"/>
                  <a:pt x="2642800" y="623161"/>
                  <a:pt x="2639718" y="624054"/>
                </a:cubicBezTo>
                <a:close/>
                <a:moveTo>
                  <a:pt x="2064263" y="624034"/>
                </a:moveTo>
                <a:lnTo>
                  <a:pt x="2049811" y="630603"/>
                </a:lnTo>
                <a:cubicBezTo>
                  <a:pt x="2043849" y="633312"/>
                  <a:pt x="2038036" y="636827"/>
                  <a:pt x="2032369" y="641146"/>
                </a:cubicBezTo>
                <a:cubicBezTo>
                  <a:pt x="2026703" y="645465"/>
                  <a:pt x="2022269" y="650096"/>
                  <a:pt x="2019066" y="655039"/>
                </a:cubicBezTo>
                <a:lnTo>
                  <a:pt x="2075036" y="640063"/>
                </a:lnTo>
                <a:lnTo>
                  <a:pt x="2071358" y="624297"/>
                </a:lnTo>
                <a:cubicBezTo>
                  <a:pt x="2069978" y="624779"/>
                  <a:pt x="2068796" y="624735"/>
                  <a:pt x="2067810" y="624166"/>
                </a:cubicBezTo>
                <a:cubicBezTo>
                  <a:pt x="2066825" y="623596"/>
                  <a:pt x="2065643" y="623552"/>
                  <a:pt x="2064263" y="624034"/>
                </a:cubicBezTo>
                <a:close/>
                <a:moveTo>
                  <a:pt x="1635168" y="623757"/>
                </a:moveTo>
                <a:lnTo>
                  <a:pt x="1623606" y="629012"/>
                </a:lnTo>
                <a:lnTo>
                  <a:pt x="1617562" y="638734"/>
                </a:lnTo>
                <a:lnTo>
                  <a:pt x="1648305" y="652662"/>
                </a:lnTo>
                <a:lnTo>
                  <a:pt x="1659867" y="647407"/>
                </a:lnTo>
                <a:lnTo>
                  <a:pt x="1658816" y="637421"/>
                </a:lnTo>
                <a:lnTo>
                  <a:pt x="1644364" y="643990"/>
                </a:lnTo>
                <a:close/>
                <a:moveTo>
                  <a:pt x="3043325" y="621965"/>
                </a:moveTo>
                <a:lnTo>
                  <a:pt x="3040435" y="623279"/>
                </a:lnTo>
                <a:cubicBezTo>
                  <a:pt x="3031062" y="626957"/>
                  <a:pt x="3027997" y="633001"/>
                  <a:pt x="3031237" y="641409"/>
                </a:cubicBezTo>
                <a:close/>
                <a:moveTo>
                  <a:pt x="2261862" y="621413"/>
                </a:moveTo>
                <a:cubicBezTo>
                  <a:pt x="2252819" y="625814"/>
                  <a:pt x="2242330" y="630872"/>
                  <a:pt x="2230396" y="636587"/>
                </a:cubicBezTo>
                <a:cubicBezTo>
                  <a:pt x="2218462" y="642301"/>
                  <a:pt x="2207316" y="645914"/>
                  <a:pt x="2196959" y="647425"/>
                </a:cubicBezTo>
                <a:cubicBezTo>
                  <a:pt x="2205367" y="650578"/>
                  <a:pt x="2215352" y="649527"/>
                  <a:pt x="2226914" y="644273"/>
                </a:cubicBezTo>
                <a:lnTo>
                  <a:pt x="2262387" y="645588"/>
                </a:lnTo>
                <a:close/>
                <a:moveTo>
                  <a:pt x="1560017" y="619550"/>
                </a:moveTo>
                <a:cubicBezTo>
                  <a:pt x="1556908" y="620382"/>
                  <a:pt x="1554455" y="622659"/>
                  <a:pt x="1552660" y="626382"/>
                </a:cubicBezTo>
                <a:lnTo>
                  <a:pt x="1561331" y="622441"/>
                </a:lnTo>
                <a:close/>
                <a:moveTo>
                  <a:pt x="2304693" y="615897"/>
                </a:moveTo>
                <a:lnTo>
                  <a:pt x="2284460" y="625093"/>
                </a:lnTo>
                <a:lnTo>
                  <a:pt x="2285248" y="642172"/>
                </a:lnTo>
                <a:cubicBezTo>
                  <a:pt x="2286211" y="640136"/>
                  <a:pt x="2287306" y="639348"/>
                  <a:pt x="2288532" y="639808"/>
                </a:cubicBezTo>
                <a:cubicBezTo>
                  <a:pt x="2289759" y="640267"/>
                  <a:pt x="2290065" y="641581"/>
                  <a:pt x="2289452" y="643749"/>
                </a:cubicBezTo>
                <a:lnTo>
                  <a:pt x="2303641" y="644275"/>
                </a:lnTo>
                <a:cubicBezTo>
                  <a:pt x="2303477" y="646312"/>
                  <a:pt x="2305382" y="647625"/>
                  <a:pt x="2309356" y="648217"/>
                </a:cubicBezTo>
                <a:cubicBezTo>
                  <a:pt x="2313330" y="648808"/>
                  <a:pt x="2315630" y="649071"/>
                  <a:pt x="2316254" y="649005"/>
                </a:cubicBezTo>
                <a:lnTo>
                  <a:pt x="2360135" y="653474"/>
                </a:lnTo>
                <a:cubicBezTo>
                  <a:pt x="2368210" y="650458"/>
                  <a:pt x="2382936" y="647688"/>
                  <a:pt x="2404313" y="645165"/>
                </a:cubicBezTo>
                <a:cubicBezTo>
                  <a:pt x="2425690" y="642642"/>
                  <a:pt x="2439956" y="642698"/>
                  <a:pt x="2447111" y="645331"/>
                </a:cubicBezTo>
                <a:lnTo>
                  <a:pt x="2445008" y="663724"/>
                </a:lnTo>
                <a:cubicBezTo>
                  <a:pt x="2451572" y="662340"/>
                  <a:pt x="2458480" y="661234"/>
                  <a:pt x="2465734" y="660408"/>
                </a:cubicBezTo>
                <a:cubicBezTo>
                  <a:pt x="2472987" y="659581"/>
                  <a:pt x="2479830" y="660250"/>
                  <a:pt x="2486262" y="662412"/>
                </a:cubicBezTo>
                <a:lnTo>
                  <a:pt x="2482584" y="646646"/>
                </a:lnTo>
                <a:lnTo>
                  <a:pt x="2486000" y="631143"/>
                </a:lnTo>
                <a:lnTo>
                  <a:pt x="2464453" y="637449"/>
                </a:lnTo>
                <a:cubicBezTo>
                  <a:pt x="2457939" y="635105"/>
                  <a:pt x="2450604" y="633353"/>
                  <a:pt x="2442447" y="632193"/>
                </a:cubicBezTo>
                <a:cubicBezTo>
                  <a:pt x="2434290" y="631032"/>
                  <a:pt x="2426561" y="630331"/>
                  <a:pt x="2419258" y="630090"/>
                </a:cubicBezTo>
                <a:cubicBezTo>
                  <a:pt x="2407434" y="636045"/>
                  <a:pt x="2395084" y="637008"/>
                  <a:pt x="2382208" y="632979"/>
                </a:cubicBezTo>
                <a:cubicBezTo>
                  <a:pt x="2383024" y="628539"/>
                  <a:pt x="2381130" y="625331"/>
                  <a:pt x="2376526" y="623355"/>
                </a:cubicBezTo>
                <a:cubicBezTo>
                  <a:pt x="2371922" y="621379"/>
                  <a:pt x="2369174" y="622046"/>
                  <a:pt x="2368282" y="625358"/>
                </a:cubicBezTo>
                <a:lnTo>
                  <a:pt x="2340166" y="617212"/>
                </a:lnTo>
                <a:lnTo>
                  <a:pt x="2307321" y="621677"/>
                </a:lnTo>
                <a:close/>
                <a:moveTo>
                  <a:pt x="1383177" y="598786"/>
                </a:moveTo>
                <a:cubicBezTo>
                  <a:pt x="1376652" y="608727"/>
                  <a:pt x="1367367" y="616434"/>
                  <a:pt x="1355323" y="621908"/>
                </a:cubicBezTo>
                <a:cubicBezTo>
                  <a:pt x="1354705" y="620228"/>
                  <a:pt x="1353643" y="618530"/>
                  <a:pt x="1352138" y="616817"/>
                </a:cubicBezTo>
                <a:cubicBezTo>
                  <a:pt x="1350632" y="615103"/>
                  <a:pt x="1348454" y="614786"/>
                  <a:pt x="1345601" y="615864"/>
                </a:cubicBezTo>
                <a:cubicBezTo>
                  <a:pt x="1342793" y="617359"/>
                  <a:pt x="1340395" y="619756"/>
                  <a:pt x="1338408" y="623057"/>
                </a:cubicBezTo>
                <a:cubicBezTo>
                  <a:pt x="1336420" y="626358"/>
                  <a:pt x="1334351" y="629478"/>
                  <a:pt x="1332200" y="632418"/>
                </a:cubicBezTo>
                <a:lnTo>
                  <a:pt x="1332725" y="656592"/>
                </a:lnTo>
                <a:lnTo>
                  <a:pt x="1342710" y="655542"/>
                </a:lnTo>
                <a:lnTo>
                  <a:pt x="1347703" y="635834"/>
                </a:lnTo>
                <a:cubicBezTo>
                  <a:pt x="1352132" y="633749"/>
                  <a:pt x="1356610" y="632731"/>
                  <a:pt x="1361137" y="632780"/>
                </a:cubicBezTo>
                <a:cubicBezTo>
                  <a:pt x="1365664" y="632830"/>
                  <a:pt x="1369682" y="634636"/>
                  <a:pt x="1373191" y="638200"/>
                </a:cubicBezTo>
                <a:cubicBezTo>
                  <a:pt x="1383444" y="633903"/>
                  <a:pt x="1393616" y="629426"/>
                  <a:pt x="1403705" y="624767"/>
                </a:cubicBezTo>
                <a:cubicBezTo>
                  <a:pt x="1413794" y="620109"/>
                  <a:pt x="1422980" y="613464"/>
                  <a:pt x="1431263" y="604831"/>
                </a:cubicBezTo>
                <a:close/>
                <a:moveTo>
                  <a:pt x="1002957" y="583270"/>
                </a:moveTo>
                <a:lnTo>
                  <a:pt x="979571" y="600874"/>
                </a:lnTo>
                <a:cubicBezTo>
                  <a:pt x="987968" y="598728"/>
                  <a:pt x="996924" y="598291"/>
                  <a:pt x="1006438" y="599561"/>
                </a:cubicBezTo>
                <a:cubicBezTo>
                  <a:pt x="1015953" y="600832"/>
                  <a:pt x="1022937" y="605649"/>
                  <a:pt x="1027393" y="614014"/>
                </a:cubicBezTo>
                <a:cubicBezTo>
                  <a:pt x="1034663" y="611146"/>
                  <a:pt x="1042064" y="609526"/>
                  <a:pt x="1049597" y="609154"/>
                </a:cubicBezTo>
                <a:cubicBezTo>
                  <a:pt x="1057130" y="608782"/>
                  <a:pt x="1064531" y="607161"/>
                  <a:pt x="1071801" y="604293"/>
                </a:cubicBezTo>
                <a:cubicBezTo>
                  <a:pt x="1066666" y="595074"/>
                  <a:pt x="1059265" y="591899"/>
                  <a:pt x="1049598" y="594767"/>
                </a:cubicBezTo>
                <a:cubicBezTo>
                  <a:pt x="1039930" y="597635"/>
                  <a:pt x="1031215" y="601161"/>
                  <a:pt x="1023452" y="605343"/>
                </a:cubicBezTo>
                <a:cubicBezTo>
                  <a:pt x="1021399" y="600826"/>
                  <a:pt x="1018542" y="596458"/>
                  <a:pt x="1014880" y="592237"/>
                </a:cubicBezTo>
                <a:cubicBezTo>
                  <a:pt x="1011218" y="588016"/>
                  <a:pt x="1007243" y="585027"/>
                  <a:pt x="1002957" y="583270"/>
                </a:cubicBezTo>
                <a:close/>
                <a:moveTo>
                  <a:pt x="946200" y="581166"/>
                </a:moveTo>
                <a:cubicBezTo>
                  <a:pt x="944481" y="582020"/>
                  <a:pt x="942467" y="583662"/>
                  <a:pt x="940156" y="586092"/>
                </a:cubicBezTo>
                <a:cubicBezTo>
                  <a:pt x="937846" y="588523"/>
                  <a:pt x="936883" y="590559"/>
                  <a:pt x="937266" y="592201"/>
                </a:cubicBezTo>
                <a:cubicBezTo>
                  <a:pt x="938705" y="594889"/>
                  <a:pt x="940556" y="596083"/>
                  <a:pt x="942816" y="595782"/>
                </a:cubicBezTo>
                <a:cubicBezTo>
                  <a:pt x="945077" y="595481"/>
                  <a:pt x="946993" y="594901"/>
                  <a:pt x="948564" y="594041"/>
                </a:cubicBezTo>
                <a:close/>
                <a:moveTo>
                  <a:pt x="1007691" y="455566"/>
                </a:moveTo>
                <a:cubicBezTo>
                  <a:pt x="1000421" y="458434"/>
                  <a:pt x="993020" y="460055"/>
                  <a:pt x="985487" y="460427"/>
                </a:cubicBezTo>
                <a:cubicBezTo>
                  <a:pt x="977955" y="460798"/>
                  <a:pt x="970553" y="462419"/>
                  <a:pt x="963284" y="465287"/>
                </a:cubicBezTo>
                <a:cubicBezTo>
                  <a:pt x="977347" y="469212"/>
                  <a:pt x="991460" y="471808"/>
                  <a:pt x="1005621" y="473073"/>
                </a:cubicBezTo>
                <a:cubicBezTo>
                  <a:pt x="1019783" y="474338"/>
                  <a:pt x="1033962" y="475159"/>
                  <a:pt x="1048156" y="475538"/>
                </a:cubicBezTo>
                <a:cubicBezTo>
                  <a:pt x="1050237" y="474519"/>
                  <a:pt x="1053696" y="472220"/>
                  <a:pt x="1058536" y="468640"/>
                </a:cubicBezTo>
                <a:cubicBezTo>
                  <a:pt x="1063375" y="465060"/>
                  <a:pt x="1065784" y="462367"/>
                  <a:pt x="1065762" y="460561"/>
                </a:cubicBezTo>
                <a:cubicBezTo>
                  <a:pt x="1064082" y="457982"/>
                  <a:pt x="1061268" y="457227"/>
                  <a:pt x="1057321" y="458294"/>
                </a:cubicBezTo>
                <a:cubicBezTo>
                  <a:pt x="1053374" y="459361"/>
                  <a:pt x="1050494" y="460379"/>
                  <a:pt x="1048683" y="461348"/>
                </a:cubicBezTo>
                <a:cubicBezTo>
                  <a:pt x="1041341" y="464540"/>
                  <a:pt x="1034082" y="465514"/>
                  <a:pt x="1026906" y="464271"/>
                </a:cubicBezTo>
                <a:cubicBezTo>
                  <a:pt x="1019729" y="463028"/>
                  <a:pt x="1013324" y="460126"/>
                  <a:pt x="1007691" y="455566"/>
                </a:cubicBezTo>
                <a:close/>
                <a:moveTo>
                  <a:pt x="903111" y="440322"/>
                </a:moveTo>
                <a:cubicBezTo>
                  <a:pt x="902016" y="441910"/>
                  <a:pt x="902498" y="446486"/>
                  <a:pt x="904556" y="454052"/>
                </a:cubicBezTo>
                <a:cubicBezTo>
                  <a:pt x="906614" y="461617"/>
                  <a:pt x="908147" y="466588"/>
                  <a:pt x="909154" y="468964"/>
                </a:cubicBezTo>
                <a:lnTo>
                  <a:pt x="931489" y="479738"/>
                </a:lnTo>
                <a:cubicBezTo>
                  <a:pt x="929907" y="475298"/>
                  <a:pt x="930706" y="471302"/>
                  <a:pt x="933887" y="467749"/>
                </a:cubicBezTo>
                <a:cubicBezTo>
                  <a:pt x="937067" y="464197"/>
                  <a:pt x="940297" y="461711"/>
                  <a:pt x="943576" y="460294"/>
                </a:cubicBezTo>
                <a:lnTo>
                  <a:pt x="959079" y="463710"/>
                </a:lnTo>
                <a:cubicBezTo>
                  <a:pt x="954897" y="455148"/>
                  <a:pt x="948810" y="450068"/>
                  <a:pt x="940818" y="448469"/>
                </a:cubicBezTo>
                <a:cubicBezTo>
                  <a:pt x="932825" y="446870"/>
                  <a:pt x="924373" y="448096"/>
                  <a:pt x="915461" y="452147"/>
                </a:cubicBezTo>
                <a:lnTo>
                  <a:pt x="912570" y="453461"/>
                </a:lnTo>
                <a:cubicBezTo>
                  <a:pt x="912357" y="452831"/>
                  <a:pt x="911142" y="450477"/>
                  <a:pt x="908925" y="446399"/>
                </a:cubicBezTo>
                <a:cubicBezTo>
                  <a:pt x="906708" y="442320"/>
                  <a:pt x="904770" y="440295"/>
                  <a:pt x="903111" y="440322"/>
                </a:cubicBezTo>
                <a:close/>
                <a:moveTo>
                  <a:pt x="765423" y="436639"/>
                </a:moveTo>
                <a:cubicBezTo>
                  <a:pt x="763742" y="437257"/>
                  <a:pt x="762045" y="438319"/>
                  <a:pt x="760331" y="439825"/>
                </a:cubicBezTo>
                <a:cubicBezTo>
                  <a:pt x="758618" y="441330"/>
                  <a:pt x="758300" y="443509"/>
                  <a:pt x="759379" y="446361"/>
                </a:cubicBezTo>
                <a:lnTo>
                  <a:pt x="762006" y="452142"/>
                </a:lnTo>
                <a:cubicBezTo>
                  <a:pt x="764842" y="450708"/>
                  <a:pt x="766463" y="448518"/>
                  <a:pt x="766868" y="445573"/>
                </a:cubicBezTo>
                <a:cubicBezTo>
                  <a:pt x="767273" y="442628"/>
                  <a:pt x="766791" y="439650"/>
                  <a:pt x="765423" y="436639"/>
                </a:cubicBezTo>
                <a:close/>
                <a:moveTo>
                  <a:pt x="654011" y="414037"/>
                </a:moveTo>
                <a:cubicBezTo>
                  <a:pt x="652358" y="414716"/>
                  <a:pt x="650606" y="415658"/>
                  <a:pt x="648756" y="416862"/>
                </a:cubicBezTo>
                <a:cubicBezTo>
                  <a:pt x="646906" y="418066"/>
                  <a:pt x="646205" y="419402"/>
                  <a:pt x="646654" y="420869"/>
                </a:cubicBezTo>
                <a:lnTo>
                  <a:pt x="653485" y="428227"/>
                </a:lnTo>
                <a:close/>
                <a:moveTo>
                  <a:pt x="1301205" y="280312"/>
                </a:moveTo>
                <a:cubicBezTo>
                  <a:pt x="1305628" y="282370"/>
                  <a:pt x="1309395" y="282984"/>
                  <a:pt x="1312504" y="282152"/>
                </a:cubicBezTo>
                <a:lnTo>
                  <a:pt x="1315395" y="280838"/>
                </a:lnTo>
                <a:close/>
                <a:moveTo>
                  <a:pt x="883673" y="274780"/>
                </a:moveTo>
                <a:cubicBezTo>
                  <a:pt x="881953" y="275634"/>
                  <a:pt x="879939" y="277276"/>
                  <a:pt x="877629" y="279706"/>
                </a:cubicBezTo>
                <a:cubicBezTo>
                  <a:pt x="875318" y="282137"/>
                  <a:pt x="874355" y="284173"/>
                  <a:pt x="874738" y="285815"/>
                </a:cubicBezTo>
                <a:cubicBezTo>
                  <a:pt x="876177" y="288503"/>
                  <a:pt x="878028" y="289697"/>
                  <a:pt x="880289" y="289396"/>
                </a:cubicBezTo>
                <a:cubicBezTo>
                  <a:pt x="882549" y="289095"/>
                  <a:pt x="884466" y="288515"/>
                  <a:pt x="886037" y="287655"/>
                </a:cubicBezTo>
                <a:cubicBezTo>
                  <a:pt x="889190" y="285641"/>
                  <a:pt x="890241" y="282838"/>
                  <a:pt x="889190" y="279247"/>
                </a:cubicBezTo>
                <a:cubicBezTo>
                  <a:pt x="888468" y="277977"/>
                  <a:pt x="887548" y="277232"/>
                  <a:pt x="886431" y="277013"/>
                </a:cubicBezTo>
                <a:cubicBezTo>
                  <a:pt x="885315" y="276794"/>
                  <a:pt x="884395" y="276050"/>
                  <a:pt x="883673" y="274780"/>
                </a:cubicBezTo>
                <a:close/>
                <a:moveTo>
                  <a:pt x="844258" y="264793"/>
                </a:moveTo>
                <a:lnTo>
                  <a:pt x="829806" y="271362"/>
                </a:lnTo>
                <a:cubicBezTo>
                  <a:pt x="825705" y="273371"/>
                  <a:pt x="823724" y="275725"/>
                  <a:pt x="823860" y="278424"/>
                </a:cubicBezTo>
                <a:cubicBezTo>
                  <a:pt x="823997" y="281122"/>
                  <a:pt x="824840" y="283936"/>
                  <a:pt x="826389" y="286865"/>
                </a:cubicBezTo>
                <a:close/>
                <a:moveTo>
                  <a:pt x="1230785" y="263493"/>
                </a:moveTo>
                <a:lnTo>
                  <a:pt x="1222114" y="267434"/>
                </a:lnTo>
                <a:lnTo>
                  <a:pt x="1224741" y="273215"/>
                </a:lnTo>
                <a:cubicBezTo>
                  <a:pt x="1227073" y="278985"/>
                  <a:pt x="1229306" y="282620"/>
                  <a:pt x="1231441" y="284120"/>
                </a:cubicBezTo>
                <a:cubicBezTo>
                  <a:pt x="1233576" y="285620"/>
                  <a:pt x="1237386" y="285050"/>
                  <a:pt x="1242871" y="282412"/>
                </a:cubicBezTo>
                <a:lnTo>
                  <a:pt x="1254696" y="270062"/>
                </a:lnTo>
                <a:close/>
                <a:moveTo>
                  <a:pt x="1128569" y="261124"/>
                </a:moveTo>
                <a:cubicBezTo>
                  <a:pt x="1100454" y="259372"/>
                  <a:pt x="1071550" y="259721"/>
                  <a:pt x="1041857" y="262172"/>
                </a:cubicBezTo>
                <a:cubicBezTo>
                  <a:pt x="1036640" y="266360"/>
                  <a:pt x="1033082" y="271320"/>
                  <a:pt x="1031182" y="277051"/>
                </a:cubicBezTo>
                <a:cubicBezTo>
                  <a:pt x="1029282" y="282783"/>
                  <a:pt x="1029600" y="288596"/>
                  <a:pt x="1032134" y="294492"/>
                </a:cubicBezTo>
                <a:cubicBezTo>
                  <a:pt x="1042415" y="293452"/>
                  <a:pt x="1057523" y="291526"/>
                  <a:pt x="1077461" y="288713"/>
                </a:cubicBezTo>
                <a:cubicBezTo>
                  <a:pt x="1097398" y="285900"/>
                  <a:pt x="1111719" y="286075"/>
                  <a:pt x="1120423" y="289240"/>
                </a:cubicBezTo>
                <a:close/>
                <a:moveTo>
                  <a:pt x="960926" y="260593"/>
                </a:moveTo>
                <a:cubicBezTo>
                  <a:pt x="958128" y="262591"/>
                  <a:pt x="956300" y="267200"/>
                  <a:pt x="955440" y="274421"/>
                </a:cubicBezTo>
                <a:cubicBezTo>
                  <a:pt x="954580" y="281641"/>
                  <a:pt x="954131" y="287367"/>
                  <a:pt x="954093" y="291599"/>
                </a:cubicBezTo>
                <a:lnTo>
                  <a:pt x="992194" y="298695"/>
                </a:lnTo>
                <a:lnTo>
                  <a:pt x="1009011" y="266638"/>
                </a:lnTo>
                <a:lnTo>
                  <a:pt x="969071" y="270841"/>
                </a:lnTo>
                <a:cubicBezTo>
                  <a:pt x="968912" y="270332"/>
                  <a:pt x="967916" y="268460"/>
                  <a:pt x="966083" y="265224"/>
                </a:cubicBezTo>
                <a:cubicBezTo>
                  <a:pt x="964249" y="261989"/>
                  <a:pt x="962530" y="260445"/>
                  <a:pt x="960926" y="260593"/>
                </a:cubicBezTo>
                <a:close/>
                <a:moveTo>
                  <a:pt x="3829597" y="225693"/>
                </a:moveTo>
                <a:cubicBezTo>
                  <a:pt x="3824013" y="226197"/>
                  <a:pt x="3818954" y="228096"/>
                  <a:pt x="3814422" y="231391"/>
                </a:cubicBezTo>
                <a:cubicBezTo>
                  <a:pt x="3805356" y="237982"/>
                  <a:pt x="3798393" y="240566"/>
                  <a:pt x="3793532" y="239142"/>
                </a:cubicBezTo>
                <a:lnTo>
                  <a:pt x="3805618" y="258062"/>
                </a:lnTo>
                <a:lnTo>
                  <a:pt x="3806932" y="260952"/>
                </a:lnTo>
                <a:lnTo>
                  <a:pt x="3834523" y="244924"/>
                </a:lnTo>
                <a:lnTo>
                  <a:pt x="3866580" y="261742"/>
                </a:lnTo>
                <a:lnTo>
                  <a:pt x="3893644" y="259904"/>
                </a:lnTo>
                <a:lnTo>
                  <a:pt x="3891280" y="247028"/>
                </a:lnTo>
                <a:lnTo>
                  <a:pt x="3847924" y="228371"/>
                </a:lnTo>
                <a:cubicBezTo>
                  <a:pt x="3841290" y="226082"/>
                  <a:pt x="3835181" y="225190"/>
                  <a:pt x="3829597" y="225693"/>
                </a:cubicBezTo>
                <a:close/>
                <a:moveTo>
                  <a:pt x="497937" y="178069"/>
                </a:moveTo>
                <a:cubicBezTo>
                  <a:pt x="496256" y="178688"/>
                  <a:pt x="494559" y="179750"/>
                  <a:pt x="492846" y="181255"/>
                </a:cubicBezTo>
                <a:cubicBezTo>
                  <a:pt x="491132" y="182760"/>
                  <a:pt x="490815" y="184939"/>
                  <a:pt x="491893" y="187791"/>
                </a:cubicBezTo>
                <a:lnTo>
                  <a:pt x="493207" y="190682"/>
                </a:lnTo>
                <a:cubicBezTo>
                  <a:pt x="498988" y="188054"/>
                  <a:pt x="500564" y="183850"/>
                  <a:pt x="497937" y="178069"/>
                </a:cubicBezTo>
                <a:close/>
                <a:moveTo>
                  <a:pt x="469558" y="177017"/>
                </a:moveTo>
                <a:cubicBezTo>
                  <a:pt x="467960" y="177816"/>
                  <a:pt x="466427" y="179240"/>
                  <a:pt x="464960" y="181287"/>
                </a:cubicBezTo>
                <a:cubicBezTo>
                  <a:pt x="463493" y="183334"/>
                  <a:pt x="463011" y="185152"/>
                  <a:pt x="463514" y="186739"/>
                </a:cubicBezTo>
                <a:cubicBezTo>
                  <a:pt x="465529" y="189892"/>
                  <a:pt x="468332" y="190944"/>
                  <a:pt x="471923" y="189893"/>
                </a:cubicBezTo>
                <a:close/>
                <a:moveTo>
                  <a:pt x="3015230" y="0"/>
                </a:moveTo>
                <a:cubicBezTo>
                  <a:pt x="3016473" y="3213"/>
                  <a:pt x="3018257" y="6180"/>
                  <a:pt x="3020584" y="8901"/>
                </a:cubicBezTo>
                <a:cubicBezTo>
                  <a:pt x="3022910" y="11622"/>
                  <a:pt x="3026206" y="12159"/>
                  <a:pt x="3030470" y="10511"/>
                </a:cubicBezTo>
                <a:cubicBezTo>
                  <a:pt x="3034636" y="8327"/>
                  <a:pt x="3037866" y="7440"/>
                  <a:pt x="3040160" y="7851"/>
                </a:cubicBezTo>
                <a:cubicBezTo>
                  <a:pt x="3042453" y="8261"/>
                  <a:pt x="3044829" y="11250"/>
                  <a:pt x="3047287" y="16818"/>
                </a:cubicBezTo>
                <a:lnTo>
                  <a:pt x="3075666" y="17870"/>
                </a:lnTo>
                <a:lnTo>
                  <a:pt x="3089592" y="25490"/>
                </a:lnTo>
                <a:lnTo>
                  <a:pt x="3136364" y="28645"/>
                </a:lnTo>
                <a:cubicBezTo>
                  <a:pt x="3142123" y="26609"/>
                  <a:pt x="3147816" y="26346"/>
                  <a:pt x="3153443" y="27858"/>
                </a:cubicBezTo>
                <a:cubicBezTo>
                  <a:pt x="3159071" y="29369"/>
                  <a:pt x="3164764" y="29106"/>
                  <a:pt x="3170523" y="27070"/>
                </a:cubicBezTo>
                <a:lnTo>
                  <a:pt x="3200216" y="31012"/>
                </a:lnTo>
                <a:lnTo>
                  <a:pt x="3221499" y="31801"/>
                </a:lnTo>
                <a:cubicBezTo>
                  <a:pt x="3232366" y="28533"/>
                  <a:pt x="3243282" y="26333"/>
                  <a:pt x="3254247" y="25200"/>
                </a:cubicBezTo>
                <a:cubicBezTo>
                  <a:pt x="3265212" y="24068"/>
                  <a:pt x="3275668" y="24692"/>
                  <a:pt x="3285614" y="27074"/>
                </a:cubicBezTo>
                <a:cubicBezTo>
                  <a:pt x="3308048" y="25596"/>
                  <a:pt x="3328741" y="23167"/>
                  <a:pt x="3347693" y="19784"/>
                </a:cubicBezTo>
                <a:cubicBezTo>
                  <a:pt x="3366645" y="16402"/>
                  <a:pt x="3381688" y="13052"/>
                  <a:pt x="3392823" y="9735"/>
                </a:cubicBezTo>
                <a:cubicBezTo>
                  <a:pt x="3391728" y="13720"/>
                  <a:pt x="3392078" y="17048"/>
                  <a:pt x="3393874" y="19720"/>
                </a:cubicBezTo>
                <a:lnTo>
                  <a:pt x="3407800" y="27341"/>
                </a:lnTo>
                <a:cubicBezTo>
                  <a:pt x="3410050" y="28134"/>
                  <a:pt x="3412250" y="27861"/>
                  <a:pt x="3414402" y="26520"/>
                </a:cubicBezTo>
                <a:cubicBezTo>
                  <a:pt x="3416554" y="25178"/>
                  <a:pt x="3417769" y="22737"/>
                  <a:pt x="3418048" y="19195"/>
                </a:cubicBezTo>
                <a:cubicBezTo>
                  <a:pt x="3431148" y="22759"/>
                  <a:pt x="3447581" y="25026"/>
                  <a:pt x="3467349" y="25996"/>
                </a:cubicBezTo>
                <a:cubicBezTo>
                  <a:pt x="3487117" y="26966"/>
                  <a:pt x="3503353" y="24962"/>
                  <a:pt x="3516059" y="19987"/>
                </a:cubicBezTo>
                <a:cubicBezTo>
                  <a:pt x="3521063" y="23162"/>
                  <a:pt x="3526033" y="24826"/>
                  <a:pt x="3530971" y="24980"/>
                </a:cubicBezTo>
                <a:cubicBezTo>
                  <a:pt x="3535909" y="25133"/>
                  <a:pt x="3539960" y="22856"/>
                  <a:pt x="3543124" y="18148"/>
                </a:cubicBezTo>
                <a:cubicBezTo>
                  <a:pt x="3553695" y="15669"/>
                  <a:pt x="3562903" y="16425"/>
                  <a:pt x="3570747" y="20416"/>
                </a:cubicBezTo>
                <a:cubicBezTo>
                  <a:pt x="3578592" y="24407"/>
                  <a:pt x="3586288" y="27593"/>
                  <a:pt x="3593837" y="29975"/>
                </a:cubicBezTo>
                <a:cubicBezTo>
                  <a:pt x="3598589" y="32756"/>
                  <a:pt x="3602355" y="33369"/>
                  <a:pt x="3605136" y="31814"/>
                </a:cubicBezTo>
                <a:cubicBezTo>
                  <a:pt x="3607917" y="30260"/>
                  <a:pt x="3610370" y="27982"/>
                  <a:pt x="3612494" y="24983"/>
                </a:cubicBezTo>
                <a:lnTo>
                  <a:pt x="3670565" y="29977"/>
                </a:lnTo>
                <a:cubicBezTo>
                  <a:pt x="3674249" y="30410"/>
                  <a:pt x="3678902" y="31056"/>
                  <a:pt x="3684524" y="31915"/>
                </a:cubicBezTo>
                <a:cubicBezTo>
                  <a:pt x="3690146" y="32775"/>
                  <a:pt x="3695916" y="32042"/>
                  <a:pt x="3701834" y="29715"/>
                </a:cubicBezTo>
                <a:cubicBezTo>
                  <a:pt x="3724711" y="35448"/>
                  <a:pt x="3748786" y="37583"/>
                  <a:pt x="3774061" y="36123"/>
                </a:cubicBezTo>
                <a:cubicBezTo>
                  <a:pt x="3799336" y="34662"/>
                  <a:pt x="3823346" y="38571"/>
                  <a:pt x="3846091" y="47851"/>
                </a:cubicBezTo>
                <a:lnTo>
                  <a:pt x="3865010" y="35765"/>
                </a:lnTo>
                <a:lnTo>
                  <a:pt x="3928599" y="45226"/>
                </a:lnTo>
                <a:cubicBezTo>
                  <a:pt x="3936373" y="42347"/>
                  <a:pt x="3951307" y="40355"/>
                  <a:pt x="3973401" y="39250"/>
                </a:cubicBezTo>
                <a:cubicBezTo>
                  <a:pt x="3995495" y="38145"/>
                  <a:pt x="4012794" y="39437"/>
                  <a:pt x="4025297" y="43127"/>
                </a:cubicBezTo>
                <a:cubicBezTo>
                  <a:pt x="4036377" y="38091"/>
                  <a:pt x="4048639" y="39493"/>
                  <a:pt x="4062084" y="47333"/>
                </a:cubicBezTo>
                <a:cubicBezTo>
                  <a:pt x="4066113" y="40851"/>
                  <a:pt x="4071062" y="38312"/>
                  <a:pt x="4076930" y="39713"/>
                </a:cubicBezTo>
                <a:cubicBezTo>
                  <a:pt x="4082799" y="41115"/>
                  <a:pt x="4088273" y="43567"/>
                  <a:pt x="4093353" y="47071"/>
                </a:cubicBezTo>
                <a:lnTo>
                  <a:pt x="4329841" y="68626"/>
                </a:lnTo>
                <a:cubicBezTo>
                  <a:pt x="4340231" y="71823"/>
                  <a:pt x="4350062" y="73313"/>
                  <a:pt x="4359336" y="73094"/>
                </a:cubicBezTo>
                <a:cubicBezTo>
                  <a:pt x="4368609" y="72875"/>
                  <a:pt x="4378047" y="75416"/>
                  <a:pt x="4387648" y="80715"/>
                </a:cubicBezTo>
                <a:cubicBezTo>
                  <a:pt x="4392219" y="78783"/>
                  <a:pt x="4397464" y="77852"/>
                  <a:pt x="4403381" y="77924"/>
                </a:cubicBezTo>
                <a:cubicBezTo>
                  <a:pt x="4409299" y="77995"/>
                  <a:pt x="4414478" y="78838"/>
                  <a:pt x="4418917" y="80453"/>
                </a:cubicBezTo>
                <a:lnTo>
                  <a:pt x="4444406" y="82819"/>
                </a:lnTo>
                <a:cubicBezTo>
                  <a:pt x="4448779" y="84609"/>
                  <a:pt x="4452578" y="87533"/>
                  <a:pt x="4455803" y="91589"/>
                </a:cubicBezTo>
                <a:cubicBezTo>
                  <a:pt x="4459027" y="95646"/>
                  <a:pt x="4460658" y="99554"/>
                  <a:pt x="4460696" y="103315"/>
                </a:cubicBezTo>
                <a:cubicBezTo>
                  <a:pt x="4454308" y="107963"/>
                  <a:pt x="4436472" y="109966"/>
                  <a:pt x="4407191" y="109324"/>
                </a:cubicBezTo>
                <a:cubicBezTo>
                  <a:pt x="4377909" y="108683"/>
                  <a:pt x="4357380" y="106678"/>
                  <a:pt x="4345605" y="103311"/>
                </a:cubicBezTo>
                <a:lnTo>
                  <a:pt x="4346919" y="106202"/>
                </a:lnTo>
                <a:cubicBezTo>
                  <a:pt x="4344647" y="112393"/>
                  <a:pt x="4341833" y="116433"/>
                  <a:pt x="4338477" y="118321"/>
                </a:cubicBezTo>
                <a:cubicBezTo>
                  <a:pt x="4335122" y="120210"/>
                  <a:pt x="4330666" y="120637"/>
                  <a:pt x="4325109" y="119602"/>
                </a:cubicBezTo>
                <a:cubicBezTo>
                  <a:pt x="4301548" y="125951"/>
                  <a:pt x="4275950" y="129739"/>
                  <a:pt x="4248316" y="130964"/>
                </a:cubicBezTo>
                <a:cubicBezTo>
                  <a:pt x="4220682" y="132189"/>
                  <a:pt x="4194427" y="134531"/>
                  <a:pt x="4169552" y="137990"/>
                </a:cubicBezTo>
                <a:cubicBezTo>
                  <a:pt x="4166749" y="142534"/>
                  <a:pt x="4164143" y="144154"/>
                  <a:pt x="4161734" y="142851"/>
                </a:cubicBezTo>
                <a:cubicBezTo>
                  <a:pt x="4159326" y="141548"/>
                  <a:pt x="4155800" y="139227"/>
                  <a:pt x="4151158" y="135888"/>
                </a:cubicBezTo>
                <a:cubicBezTo>
                  <a:pt x="4148038" y="137015"/>
                  <a:pt x="4145279" y="137979"/>
                  <a:pt x="4142881" y="138778"/>
                </a:cubicBezTo>
                <a:cubicBezTo>
                  <a:pt x="4140483" y="139577"/>
                  <a:pt x="4139826" y="141329"/>
                  <a:pt x="4140910" y="144033"/>
                </a:cubicBezTo>
                <a:cubicBezTo>
                  <a:pt x="4135195" y="144088"/>
                  <a:pt x="4128166" y="143649"/>
                  <a:pt x="4119823" y="142718"/>
                </a:cubicBezTo>
                <a:cubicBezTo>
                  <a:pt x="4111481" y="141787"/>
                  <a:pt x="4106159" y="143189"/>
                  <a:pt x="4103860" y="146922"/>
                </a:cubicBezTo>
                <a:lnTo>
                  <a:pt x="4129085" y="156383"/>
                </a:lnTo>
                <a:cubicBezTo>
                  <a:pt x="4133344" y="158080"/>
                  <a:pt x="4137111" y="158693"/>
                  <a:pt x="4140384" y="158222"/>
                </a:cubicBezTo>
                <a:cubicBezTo>
                  <a:pt x="4143658" y="157751"/>
                  <a:pt x="4146110" y="155474"/>
                  <a:pt x="4147742" y="151391"/>
                </a:cubicBezTo>
                <a:cubicBezTo>
                  <a:pt x="4152209" y="153066"/>
                  <a:pt x="4157661" y="154511"/>
                  <a:pt x="4164099" y="155727"/>
                </a:cubicBezTo>
                <a:cubicBezTo>
                  <a:pt x="4170536" y="156942"/>
                  <a:pt x="4176383" y="157337"/>
                  <a:pt x="4181638" y="156910"/>
                </a:cubicBezTo>
                <a:lnTo>
                  <a:pt x="4244176" y="156386"/>
                </a:lnTo>
                <a:lnTo>
                  <a:pt x="4266511" y="167161"/>
                </a:lnTo>
                <a:cubicBezTo>
                  <a:pt x="4270945" y="168923"/>
                  <a:pt x="4275412" y="169800"/>
                  <a:pt x="4279912" y="169789"/>
                </a:cubicBezTo>
                <a:cubicBezTo>
                  <a:pt x="4284412" y="169778"/>
                  <a:pt x="4287565" y="167763"/>
                  <a:pt x="4289371" y="163745"/>
                </a:cubicBezTo>
                <a:lnTo>
                  <a:pt x="4317750" y="164797"/>
                </a:lnTo>
                <a:cubicBezTo>
                  <a:pt x="4326728" y="158973"/>
                  <a:pt x="4336231" y="158141"/>
                  <a:pt x="4346260" y="162302"/>
                </a:cubicBezTo>
                <a:cubicBezTo>
                  <a:pt x="4356289" y="166463"/>
                  <a:pt x="4365792" y="165631"/>
                  <a:pt x="4374770" y="159807"/>
                </a:cubicBezTo>
                <a:lnTo>
                  <a:pt x="4423644" y="182932"/>
                </a:lnTo>
                <a:cubicBezTo>
                  <a:pt x="4418859" y="193825"/>
                  <a:pt x="4414961" y="199956"/>
                  <a:pt x="4411950" y="201325"/>
                </a:cubicBezTo>
                <a:cubicBezTo>
                  <a:pt x="4408939" y="202693"/>
                  <a:pt x="4403202" y="200941"/>
                  <a:pt x="4394739" y="196069"/>
                </a:cubicBezTo>
                <a:cubicBezTo>
                  <a:pt x="4389100" y="205244"/>
                  <a:pt x="4382903" y="207915"/>
                  <a:pt x="4376148" y="204083"/>
                </a:cubicBezTo>
                <a:cubicBezTo>
                  <a:pt x="4369393" y="200251"/>
                  <a:pt x="4363590" y="201871"/>
                  <a:pt x="4358740" y="208943"/>
                </a:cubicBezTo>
                <a:cubicBezTo>
                  <a:pt x="4348886" y="207246"/>
                  <a:pt x="4333909" y="207223"/>
                  <a:pt x="4313807" y="208876"/>
                </a:cubicBezTo>
                <a:cubicBezTo>
                  <a:pt x="4293706" y="210529"/>
                  <a:pt x="4281093" y="213791"/>
                  <a:pt x="4275969" y="218663"/>
                </a:cubicBezTo>
                <a:lnTo>
                  <a:pt x="4210540" y="220500"/>
                </a:lnTo>
                <a:cubicBezTo>
                  <a:pt x="4205930" y="229861"/>
                  <a:pt x="4199646" y="236495"/>
                  <a:pt x="4191686" y="240404"/>
                </a:cubicBezTo>
                <a:cubicBezTo>
                  <a:pt x="4183726" y="244312"/>
                  <a:pt x="4174158" y="243720"/>
                  <a:pt x="4162979" y="238629"/>
                </a:cubicBezTo>
                <a:cubicBezTo>
                  <a:pt x="4149742" y="241158"/>
                  <a:pt x="4135487" y="242405"/>
                  <a:pt x="4120214" y="242372"/>
                </a:cubicBezTo>
                <a:cubicBezTo>
                  <a:pt x="4104941" y="242339"/>
                  <a:pt x="4090817" y="240039"/>
                  <a:pt x="4077844" y="235473"/>
                </a:cubicBezTo>
                <a:lnTo>
                  <a:pt x="4058661" y="254654"/>
                </a:lnTo>
                <a:lnTo>
                  <a:pt x="4035013" y="240990"/>
                </a:lnTo>
                <a:lnTo>
                  <a:pt x="4003218" y="255441"/>
                </a:lnTo>
                <a:cubicBezTo>
                  <a:pt x="3995592" y="254329"/>
                  <a:pt x="3988902" y="254318"/>
                  <a:pt x="3983149" y="255407"/>
                </a:cubicBezTo>
                <a:cubicBezTo>
                  <a:pt x="3977395" y="256496"/>
                  <a:pt x="3971823" y="255106"/>
                  <a:pt x="3966431" y="251235"/>
                </a:cubicBezTo>
                <a:cubicBezTo>
                  <a:pt x="3962517" y="251416"/>
                  <a:pt x="3958192" y="253091"/>
                  <a:pt x="3953456" y="256260"/>
                </a:cubicBezTo>
                <a:cubicBezTo>
                  <a:pt x="3948721" y="259429"/>
                  <a:pt x="3945776" y="262221"/>
                  <a:pt x="3944621" y="264635"/>
                </a:cubicBezTo>
                <a:cubicBezTo>
                  <a:pt x="3942650" y="267493"/>
                  <a:pt x="3942387" y="269792"/>
                  <a:pt x="3943832" y="271533"/>
                </a:cubicBezTo>
                <a:cubicBezTo>
                  <a:pt x="3945277" y="273274"/>
                  <a:pt x="3946854" y="273865"/>
                  <a:pt x="3948562" y="273307"/>
                </a:cubicBezTo>
                <a:cubicBezTo>
                  <a:pt x="3954551" y="263464"/>
                  <a:pt x="3962215" y="261143"/>
                  <a:pt x="3971554" y="266344"/>
                </a:cubicBezTo>
                <a:cubicBezTo>
                  <a:pt x="3980893" y="271545"/>
                  <a:pt x="3988294" y="276319"/>
                  <a:pt x="3993757" y="280666"/>
                </a:cubicBezTo>
                <a:lnTo>
                  <a:pt x="4037114" y="260960"/>
                </a:lnTo>
                <a:lnTo>
                  <a:pt x="4038428" y="263850"/>
                </a:lnTo>
                <a:cubicBezTo>
                  <a:pt x="4042178" y="264108"/>
                  <a:pt x="4046042" y="263659"/>
                  <a:pt x="4050022" y="262504"/>
                </a:cubicBezTo>
                <a:cubicBezTo>
                  <a:pt x="4054002" y="261349"/>
                  <a:pt x="4056882" y="258733"/>
                  <a:pt x="4058661" y="254654"/>
                </a:cubicBezTo>
                <a:cubicBezTo>
                  <a:pt x="4069856" y="259302"/>
                  <a:pt x="4080771" y="261897"/>
                  <a:pt x="4091408" y="262440"/>
                </a:cubicBezTo>
                <a:cubicBezTo>
                  <a:pt x="4102044" y="262982"/>
                  <a:pt x="4112237" y="265906"/>
                  <a:pt x="4121987" y="271210"/>
                </a:cubicBezTo>
                <a:cubicBezTo>
                  <a:pt x="4126996" y="257454"/>
                  <a:pt x="4132416" y="251794"/>
                  <a:pt x="4138246" y="254230"/>
                </a:cubicBezTo>
                <a:cubicBezTo>
                  <a:pt x="4144076" y="256666"/>
                  <a:pt x="4153371" y="261451"/>
                  <a:pt x="4166131" y="268584"/>
                </a:cubicBezTo>
                <a:cubicBezTo>
                  <a:pt x="4176883" y="271618"/>
                  <a:pt x="4193218" y="270151"/>
                  <a:pt x="4215137" y="264185"/>
                </a:cubicBezTo>
                <a:cubicBezTo>
                  <a:pt x="4237056" y="258219"/>
                  <a:pt x="4254443" y="257146"/>
                  <a:pt x="4267296" y="260968"/>
                </a:cubicBezTo>
                <a:cubicBezTo>
                  <a:pt x="4269962" y="263316"/>
                  <a:pt x="4271462" y="265977"/>
                  <a:pt x="4271796" y="268949"/>
                </a:cubicBezTo>
                <a:cubicBezTo>
                  <a:pt x="4272129" y="271922"/>
                  <a:pt x="4271856" y="274516"/>
                  <a:pt x="4270974" y="276734"/>
                </a:cubicBezTo>
                <a:cubicBezTo>
                  <a:pt x="4266009" y="286910"/>
                  <a:pt x="4257217" y="292505"/>
                  <a:pt x="4244599" y="293517"/>
                </a:cubicBezTo>
                <a:cubicBezTo>
                  <a:pt x="4231980" y="294529"/>
                  <a:pt x="4221678" y="292963"/>
                  <a:pt x="4213691" y="288819"/>
                </a:cubicBezTo>
                <a:cubicBezTo>
                  <a:pt x="4191964" y="290411"/>
                  <a:pt x="4171632" y="292677"/>
                  <a:pt x="4152697" y="295616"/>
                </a:cubicBezTo>
                <a:cubicBezTo>
                  <a:pt x="4133761" y="298555"/>
                  <a:pt x="4114152" y="300492"/>
                  <a:pt x="4093870" y="301428"/>
                </a:cubicBezTo>
                <a:cubicBezTo>
                  <a:pt x="4092304" y="305336"/>
                  <a:pt x="4090114" y="306913"/>
                  <a:pt x="4087301" y="306157"/>
                </a:cubicBezTo>
                <a:cubicBezTo>
                  <a:pt x="4084487" y="305401"/>
                  <a:pt x="4080983" y="304088"/>
                  <a:pt x="4076790" y="302215"/>
                </a:cubicBezTo>
                <a:cubicBezTo>
                  <a:pt x="4072581" y="300786"/>
                  <a:pt x="4069373" y="301082"/>
                  <a:pt x="4067166" y="303102"/>
                </a:cubicBezTo>
                <a:cubicBezTo>
                  <a:pt x="4064960" y="305122"/>
                  <a:pt x="4063789" y="307979"/>
                  <a:pt x="4063652" y="311675"/>
                </a:cubicBezTo>
                <a:cubicBezTo>
                  <a:pt x="4057143" y="309183"/>
                  <a:pt x="4050519" y="307398"/>
                  <a:pt x="4043780" y="306320"/>
                </a:cubicBezTo>
                <a:cubicBezTo>
                  <a:pt x="4037041" y="305241"/>
                  <a:pt x="4031403" y="305624"/>
                  <a:pt x="4026865" y="307469"/>
                </a:cubicBezTo>
                <a:lnTo>
                  <a:pt x="4001377" y="305103"/>
                </a:lnTo>
                <a:cubicBezTo>
                  <a:pt x="3997391" y="312001"/>
                  <a:pt x="3992617" y="316205"/>
                  <a:pt x="3987055" y="317715"/>
                </a:cubicBezTo>
                <a:cubicBezTo>
                  <a:pt x="3981493" y="319226"/>
                  <a:pt x="3976194" y="318438"/>
                  <a:pt x="3971158" y="315350"/>
                </a:cubicBezTo>
                <a:cubicBezTo>
                  <a:pt x="3976342" y="324837"/>
                  <a:pt x="3982922" y="337395"/>
                  <a:pt x="3990897" y="353025"/>
                </a:cubicBezTo>
                <a:cubicBezTo>
                  <a:pt x="3998873" y="368654"/>
                  <a:pt x="4000788" y="382460"/>
                  <a:pt x="3996644" y="394443"/>
                </a:cubicBezTo>
                <a:cubicBezTo>
                  <a:pt x="3992532" y="401543"/>
                  <a:pt x="3987616" y="406393"/>
                  <a:pt x="3981896" y="408993"/>
                </a:cubicBezTo>
                <a:cubicBezTo>
                  <a:pt x="3976175" y="411593"/>
                  <a:pt x="3971456" y="411122"/>
                  <a:pt x="3967739" y="407580"/>
                </a:cubicBezTo>
                <a:cubicBezTo>
                  <a:pt x="3965916" y="408046"/>
                  <a:pt x="3963124" y="408297"/>
                  <a:pt x="3959363" y="408336"/>
                </a:cubicBezTo>
                <a:cubicBezTo>
                  <a:pt x="3955603" y="408374"/>
                  <a:pt x="3953139" y="409348"/>
                  <a:pt x="3951973" y="411258"/>
                </a:cubicBezTo>
                <a:lnTo>
                  <a:pt x="3961695" y="417302"/>
                </a:lnTo>
                <a:lnTo>
                  <a:pt x="4007678" y="441741"/>
                </a:lnTo>
                <a:lnTo>
                  <a:pt x="4030539" y="438326"/>
                </a:lnTo>
                <a:cubicBezTo>
                  <a:pt x="4033369" y="433843"/>
                  <a:pt x="4035920" y="432102"/>
                  <a:pt x="4038192" y="433104"/>
                </a:cubicBezTo>
                <a:cubicBezTo>
                  <a:pt x="4040464" y="434106"/>
                  <a:pt x="4043606" y="435584"/>
                  <a:pt x="4047618" y="437538"/>
                </a:cubicBezTo>
                <a:cubicBezTo>
                  <a:pt x="4051051" y="437577"/>
                  <a:pt x="4053449" y="436778"/>
                  <a:pt x="4054812" y="435141"/>
                </a:cubicBezTo>
                <a:cubicBezTo>
                  <a:pt x="4056175" y="433504"/>
                  <a:pt x="4057193" y="431588"/>
                  <a:pt x="4057867" y="429393"/>
                </a:cubicBezTo>
                <a:cubicBezTo>
                  <a:pt x="4070611" y="433773"/>
                  <a:pt x="4083749" y="437102"/>
                  <a:pt x="4097281" y="439379"/>
                </a:cubicBezTo>
                <a:cubicBezTo>
                  <a:pt x="4110813" y="441657"/>
                  <a:pt x="4123952" y="444986"/>
                  <a:pt x="4136695" y="449366"/>
                </a:cubicBezTo>
                <a:cubicBezTo>
                  <a:pt x="4151372" y="446328"/>
                  <a:pt x="4166295" y="446230"/>
                  <a:pt x="4181464" y="449072"/>
                </a:cubicBezTo>
                <a:cubicBezTo>
                  <a:pt x="4196633" y="451913"/>
                  <a:pt x="4209914" y="457793"/>
                  <a:pt x="4221305" y="466711"/>
                </a:cubicBezTo>
                <a:lnTo>
                  <a:pt x="4234444" y="457252"/>
                </a:lnTo>
                <a:cubicBezTo>
                  <a:pt x="4238238" y="453929"/>
                  <a:pt x="4242672" y="452495"/>
                  <a:pt x="4247746" y="452950"/>
                </a:cubicBezTo>
                <a:cubicBezTo>
                  <a:pt x="4252821" y="453404"/>
                  <a:pt x="4257846" y="455189"/>
                  <a:pt x="4262822" y="458304"/>
                </a:cubicBezTo>
                <a:cubicBezTo>
                  <a:pt x="4277493" y="458611"/>
                  <a:pt x="4282048" y="463516"/>
                  <a:pt x="4276486" y="473019"/>
                </a:cubicBezTo>
                <a:cubicBezTo>
                  <a:pt x="4273650" y="481647"/>
                  <a:pt x="4269927" y="487843"/>
                  <a:pt x="4265318" y="491610"/>
                </a:cubicBezTo>
                <a:cubicBezTo>
                  <a:pt x="4260708" y="495375"/>
                  <a:pt x="4253307" y="495397"/>
                  <a:pt x="4243114" y="491674"/>
                </a:cubicBezTo>
                <a:cubicBezTo>
                  <a:pt x="4235330" y="488455"/>
                  <a:pt x="4223177" y="485696"/>
                  <a:pt x="4206656" y="483396"/>
                </a:cubicBezTo>
                <a:cubicBezTo>
                  <a:pt x="4190134" y="481096"/>
                  <a:pt x="4178113" y="484380"/>
                  <a:pt x="4170591" y="493249"/>
                </a:cubicBezTo>
                <a:cubicBezTo>
                  <a:pt x="4161120" y="495591"/>
                  <a:pt x="4145705" y="497802"/>
                  <a:pt x="4124344" y="499882"/>
                </a:cubicBezTo>
                <a:cubicBezTo>
                  <a:pt x="4102983" y="501961"/>
                  <a:pt x="4085203" y="500888"/>
                  <a:pt x="4071003" y="496661"/>
                </a:cubicBezTo>
                <a:cubicBezTo>
                  <a:pt x="4068501" y="502666"/>
                  <a:pt x="4065490" y="505633"/>
                  <a:pt x="4061970" y="505562"/>
                </a:cubicBezTo>
                <a:cubicBezTo>
                  <a:pt x="4058450" y="505491"/>
                  <a:pt x="4055242" y="504188"/>
                  <a:pt x="4052346" y="501653"/>
                </a:cubicBezTo>
                <a:cubicBezTo>
                  <a:pt x="4045000" y="499397"/>
                  <a:pt x="4037686" y="503448"/>
                  <a:pt x="4030405" y="513805"/>
                </a:cubicBezTo>
                <a:cubicBezTo>
                  <a:pt x="4023124" y="524162"/>
                  <a:pt x="4018175" y="531498"/>
                  <a:pt x="4015558" y="535811"/>
                </a:cubicBezTo>
                <a:cubicBezTo>
                  <a:pt x="4003356" y="533583"/>
                  <a:pt x="3978952" y="532323"/>
                  <a:pt x="3942345" y="532031"/>
                </a:cubicBezTo>
                <a:cubicBezTo>
                  <a:pt x="3905739" y="531740"/>
                  <a:pt x="3883634" y="535539"/>
                  <a:pt x="3876030" y="543427"/>
                </a:cubicBezTo>
                <a:lnTo>
                  <a:pt x="3845287" y="529499"/>
                </a:lnTo>
                <a:cubicBezTo>
                  <a:pt x="3834738" y="528990"/>
                  <a:pt x="3824632" y="528497"/>
                  <a:pt x="3814970" y="528020"/>
                </a:cubicBezTo>
                <a:cubicBezTo>
                  <a:pt x="3805308" y="527543"/>
                  <a:pt x="3795531" y="527773"/>
                  <a:pt x="3785639" y="528709"/>
                </a:cubicBezTo>
                <a:lnTo>
                  <a:pt x="3778281" y="535541"/>
                </a:lnTo>
                <a:cubicBezTo>
                  <a:pt x="3784516" y="543823"/>
                  <a:pt x="3795826" y="546966"/>
                  <a:pt x="3812210" y="544968"/>
                </a:cubicBezTo>
                <a:cubicBezTo>
                  <a:pt x="3828595" y="542971"/>
                  <a:pt x="3840233" y="546836"/>
                  <a:pt x="3847125" y="556564"/>
                </a:cubicBezTo>
                <a:cubicBezTo>
                  <a:pt x="3850015" y="561644"/>
                  <a:pt x="3855008" y="567513"/>
                  <a:pt x="3862102" y="574170"/>
                </a:cubicBezTo>
                <a:lnTo>
                  <a:pt x="3861577" y="549995"/>
                </a:lnTo>
                <a:lnTo>
                  <a:pt x="3871299" y="556039"/>
                </a:lnTo>
                <a:cubicBezTo>
                  <a:pt x="3875892" y="559110"/>
                  <a:pt x="3878071" y="562625"/>
                  <a:pt x="3877835" y="566583"/>
                </a:cubicBezTo>
                <a:cubicBezTo>
                  <a:pt x="3877600" y="570541"/>
                  <a:pt x="3876560" y="574646"/>
                  <a:pt x="3874715" y="578900"/>
                </a:cubicBezTo>
                <a:cubicBezTo>
                  <a:pt x="3880298" y="579995"/>
                  <a:pt x="3885357" y="580893"/>
                  <a:pt x="3889889" y="581594"/>
                </a:cubicBezTo>
                <a:cubicBezTo>
                  <a:pt x="3894422" y="582295"/>
                  <a:pt x="3898823" y="581747"/>
                  <a:pt x="3903093" y="579952"/>
                </a:cubicBezTo>
                <a:cubicBezTo>
                  <a:pt x="3907456" y="581239"/>
                  <a:pt x="3912854" y="580965"/>
                  <a:pt x="3919286" y="579131"/>
                </a:cubicBezTo>
                <a:cubicBezTo>
                  <a:pt x="3925718" y="577298"/>
                  <a:pt x="3932233" y="575645"/>
                  <a:pt x="3938829" y="574172"/>
                </a:cubicBezTo>
                <a:cubicBezTo>
                  <a:pt x="3935151" y="564800"/>
                  <a:pt x="3936465" y="554903"/>
                  <a:pt x="3942772" y="544480"/>
                </a:cubicBezTo>
                <a:cubicBezTo>
                  <a:pt x="3952713" y="551006"/>
                  <a:pt x="3963574" y="551882"/>
                  <a:pt x="3975355" y="547109"/>
                </a:cubicBezTo>
                <a:lnTo>
                  <a:pt x="3982711" y="578641"/>
                </a:lnTo>
                <a:cubicBezTo>
                  <a:pt x="3976542" y="576577"/>
                  <a:pt x="3970947" y="575777"/>
                  <a:pt x="3965927" y="576242"/>
                </a:cubicBezTo>
                <a:cubicBezTo>
                  <a:pt x="3960907" y="576707"/>
                  <a:pt x="3955641" y="576631"/>
                  <a:pt x="3950128" y="576012"/>
                </a:cubicBezTo>
                <a:lnTo>
                  <a:pt x="3946712" y="591515"/>
                </a:lnTo>
                <a:cubicBezTo>
                  <a:pt x="3949339" y="597296"/>
                  <a:pt x="3947762" y="601500"/>
                  <a:pt x="3941982" y="604128"/>
                </a:cubicBezTo>
                <a:cubicBezTo>
                  <a:pt x="3936031" y="606542"/>
                  <a:pt x="3929604" y="607428"/>
                  <a:pt x="3922701" y="606787"/>
                </a:cubicBezTo>
                <a:cubicBezTo>
                  <a:pt x="3915798" y="606147"/>
                  <a:pt x="3909437" y="605260"/>
                  <a:pt x="3903618" y="604126"/>
                </a:cubicBezTo>
                <a:cubicBezTo>
                  <a:pt x="3904466" y="609190"/>
                  <a:pt x="3906119" y="614106"/>
                  <a:pt x="3908577" y="618874"/>
                </a:cubicBezTo>
                <a:cubicBezTo>
                  <a:pt x="3911035" y="623642"/>
                  <a:pt x="3912359" y="627836"/>
                  <a:pt x="3912551" y="631454"/>
                </a:cubicBezTo>
                <a:cubicBezTo>
                  <a:pt x="3908691" y="635751"/>
                  <a:pt x="3901498" y="636550"/>
                  <a:pt x="3890971" y="633851"/>
                </a:cubicBezTo>
                <a:cubicBezTo>
                  <a:pt x="3880444" y="631152"/>
                  <a:pt x="3871609" y="628338"/>
                  <a:pt x="3864465" y="625409"/>
                </a:cubicBezTo>
                <a:cubicBezTo>
                  <a:pt x="3858389" y="628025"/>
                  <a:pt x="3852542" y="629230"/>
                  <a:pt x="3846925" y="629021"/>
                </a:cubicBezTo>
                <a:cubicBezTo>
                  <a:pt x="3841309" y="628813"/>
                  <a:pt x="3837696" y="627258"/>
                  <a:pt x="3836087" y="624357"/>
                </a:cubicBezTo>
                <a:lnTo>
                  <a:pt x="3809285" y="619101"/>
                </a:lnTo>
                <a:lnTo>
                  <a:pt x="3783271" y="630924"/>
                </a:lnTo>
                <a:lnTo>
                  <a:pt x="3795883" y="635655"/>
                </a:lnTo>
                <a:lnTo>
                  <a:pt x="3824262" y="636706"/>
                </a:lnTo>
                <a:cubicBezTo>
                  <a:pt x="3827864" y="636958"/>
                  <a:pt x="3830907" y="637900"/>
                  <a:pt x="3833393" y="639532"/>
                </a:cubicBezTo>
                <a:cubicBezTo>
                  <a:pt x="3835878" y="641163"/>
                  <a:pt x="3837476" y="642761"/>
                  <a:pt x="3838188" y="644327"/>
                </a:cubicBezTo>
                <a:cubicBezTo>
                  <a:pt x="3836453" y="644825"/>
                  <a:pt x="3833486" y="645011"/>
                  <a:pt x="3829287" y="644885"/>
                </a:cubicBezTo>
                <a:cubicBezTo>
                  <a:pt x="3825088" y="644759"/>
                  <a:pt x="3821398" y="645274"/>
                  <a:pt x="3818218" y="646429"/>
                </a:cubicBezTo>
                <a:cubicBezTo>
                  <a:pt x="3811922" y="653359"/>
                  <a:pt x="3800536" y="653884"/>
                  <a:pt x="3784058" y="648004"/>
                </a:cubicBezTo>
                <a:cubicBezTo>
                  <a:pt x="3767581" y="642124"/>
                  <a:pt x="3756194" y="642649"/>
                  <a:pt x="3749899" y="649579"/>
                </a:cubicBezTo>
                <a:lnTo>
                  <a:pt x="3724411" y="647214"/>
                </a:lnTo>
                <a:cubicBezTo>
                  <a:pt x="3717929" y="649578"/>
                  <a:pt x="3709345" y="651154"/>
                  <a:pt x="3698660" y="651943"/>
                </a:cubicBezTo>
                <a:cubicBezTo>
                  <a:pt x="3708677" y="654801"/>
                  <a:pt x="3719254" y="656969"/>
                  <a:pt x="3730388" y="658447"/>
                </a:cubicBezTo>
                <a:cubicBezTo>
                  <a:pt x="3741523" y="659925"/>
                  <a:pt x="3752231" y="658546"/>
                  <a:pt x="3762511" y="654310"/>
                </a:cubicBezTo>
                <a:lnTo>
                  <a:pt x="3764350" y="681375"/>
                </a:lnTo>
                <a:lnTo>
                  <a:pt x="3729927" y="690044"/>
                </a:lnTo>
                <a:lnTo>
                  <a:pt x="3739386" y="703183"/>
                </a:lnTo>
                <a:lnTo>
                  <a:pt x="3728612" y="725518"/>
                </a:lnTo>
                <a:lnTo>
                  <a:pt x="3678687" y="730771"/>
                </a:lnTo>
                <a:cubicBezTo>
                  <a:pt x="3662817" y="724470"/>
                  <a:pt x="3646143" y="720714"/>
                  <a:pt x="3628663" y="719504"/>
                </a:cubicBezTo>
                <a:cubicBezTo>
                  <a:pt x="3611184" y="718293"/>
                  <a:pt x="3595889" y="715654"/>
                  <a:pt x="3582778" y="711586"/>
                </a:cubicBezTo>
                <a:lnTo>
                  <a:pt x="3580151" y="705805"/>
                </a:lnTo>
                <a:lnTo>
                  <a:pt x="3571479" y="709746"/>
                </a:lnTo>
                <a:lnTo>
                  <a:pt x="3534692" y="705541"/>
                </a:lnTo>
                <a:cubicBezTo>
                  <a:pt x="3521861" y="709920"/>
                  <a:pt x="3508832" y="710029"/>
                  <a:pt x="3495606" y="705868"/>
                </a:cubicBezTo>
                <a:cubicBezTo>
                  <a:pt x="3482380" y="701707"/>
                  <a:pt x="3467906" y="702473"/>
                  <a:pt x="3452184" y="708166"/>
                </a:cubicBezTo>
                <a:cubicBezTo>
                  <a:pt x="3444515" y="707438"/>
                  <a:pt x="3431869" y="706791"/>
                  <a:pt x="3414248" y="706227"/>
                </a:cubicBezTo>
                <a:cubicBezTo>
                  <a:pt x="3396626" y="705662"/>
                  <a:pt x="3386148" y="704031"/>
                  <a:pt x="3382815" y="701332"/>
                </a:cubicBezTo>
                <a:cubicBezTo>
                  <a:pt x="3373880" y="705974"/>
                  <a:pt x="3362844" y="709827"/>
                  <a:pt x="3349706" y="712892"/>
                </a:cubicBezTo>
                <a:lnTo>
                  <a:pt x="3351019" y="715783"/>
                </a:lnTo>
                <a:cubicBezTo>
                  <a:pt x="3349662" y="720469"/>
                  <a:pt x="3346333" y="720819"/>
                  <a:pt x="3341034" y="716833"/>
                </a:cubicBezTo>
                <a:lnTo>
                  <a:pt x="3338407" y="711052"/>
                </a:lnTo>
                <a:cubicBezTo>
                  <a:pt x="3328685" y="711403"/>
                  <a:pt x="3322641" y="708337"/>
                  <a:pt x="3320277" y="701855"/>
                </a:cubicBezTo>
                <a:cubicBezTo>
                  <a:pt x="3310062" y="705917"/>
                  <a:pt x="3299551" y="708369"/>
                  <a:pt x="3288744" y="709211"/>
                </a:cubicBezTo>
                <a:cubicBezTo>
                  <a:pt x="3277938" y="710054"/>
                  <a:pt x="3267427" y="712506"/>
                  <a:pt x="3257212" y="716568"/>
                </a:cubicBezTo>
                <a:lnTo>
                  <a:pt x="3241971" y="744420"/>
                </a:lnTo>
                <a:cubicBezTo>
                  <a:pt x="3243986" y="747574"/>
                  <a:pt x="3243898" y="749939"/>
                  <a:pt x="3241708" y="751515"/>
                </a:cubicBezTo>
                <a:cubicBezTo>
                  <a:pt x="3238582" y="752791"/>
                  <a:pt x="3234783" y="753064"/>
                  <a:pt x="3230311" y="752336"/>
                </a:cubicBezTo>
                <a:cubicBezTo>
                  <a:pt x="3225838" y="751608"/>
                  <a:pt x="3222105" y="750107"/>
                  <a:pt x="3219110" y="747836"/>
                </a:cubicBezTo>
                <a:cubicBezTo>
                  <a:pt x="3214649" y="750009"/>
                  <a:pt x="3210237" y="750852"/>
                  <a:pt x="3205874" y="750364"/>
                </a:cubicBezTo>
                <a:cubicBezTo>
                  <a:pt x="3201511" y="749877"/>
                  <a:pt x="3197952" y="746844"/>
                  <a:pt x="3195199" y="741266"/>
                </a:cubicBezTo>
                <a:lnTo>
                  <a:pt x="3191258" y="732594"/>
                </a:lnTo>
                <a:lnTo>
                  <a:pt x="3158149" y="744155"/>
                </a:lnTo>
                <a:lnTo>
                  <a:pt x="3090093" y="740211"/>
                </a:lnTo>
                <a:lnTo>
                  <a:pt x="3076167" y="732590"/>
                </a:lnTo>
                <a:cubicBezTo>
                  <a:pt x="3067118" y="736340"/>
                  <a:pt x="3056443" y="738431"/>
                  <a:pt x="3044142" y="738863"/>
                </a:cubicBezTo>
                <a:cubicBezTo>
                  <a:pt x="3031842" y="739295"/>
                  <a:pt x="3020181" y="739218"/>
                  <a:pt x="3009162" y="738632"/>
                </a:cubicBezTo>
                <a:lnTo>
                  <a:pt x="2974476" y="754396"/>
                </a:lnTo>
                <a:lnTo>
                  <a:pt x="2943733" y="740469"/>
                </a:lnTo>
                <a:lnTo>
                  <a:pt x="2909574" y="742044"/>
                </a:lnTo>
                <a:lnTo>
                  <a:pt x="2887239" y="731270"/>
                </a:lnTo>
                <a:cubicBezTo>
                  <a:pt x="2877401" y="734724"/>
                  <a:pt x="2868040" y="734910"/>
                  <a:pt x="2859156" y="731827"/>
                </a:cubicBezTo>
                <a:cubicBezTo>
                  <a:pt x="2850271" y="728745"/>
                  <a:pt x="2840188" y="729259"/>
                  <a:pt x="2828905" y="733370"/>
                </a:cubicBezTo>
                <a:lnTo>
                  <a:pt x="2767944" y="729689"/>
                </a:lnTo>
                <a:cubicBezTo>
                  <a:pt x="2762076" y="721894"/>
                  <a:pt x="2752069" y="720339"/>
                  <a:pt x="2737923" y="725024"/>
                </a:cubicBezTo>
                <a:cubicBezTo>
                  <a:pt x="2723777" y="729710"/>
                  <a:pt x="2713114" y="726710"/>
                  <a:pt x="2705932" y="716024"/>
                </a:cubicBezTo>
                <a:lnTo>
                  <a:pt x="2788178" y="682130"/>
                </a:lnTo>
                <a:lnTo>
                  <a:pt x="2786077" y="662160"/>
                </a:lnTo>
                <a:lnTo>
                  <a:pt x="2760589" y="659794"/>
                </a:lnTo>
                <a:cubicBezTo>
                  <a:pt x="2747319" y="661611"/>
                  <a:pt x="2728860" y="664479"/>
                  <a:pt x="2705211" y="668397"/>
                </a:cubicBezTo>
                <a:cubicBezTo>
                  <a:pt x="2681562" y="672316"/>
                  <a:pt x="2663759" y="676629"/>
                  <a:pt x="2651803" y="681337"/>
                </a:cubicBezTo>
                <a:cubicBezTo>
                  <a:pt x="2639677" y="687429"/>
                  <a:pt x="2631806" y="688973"/>
                  <a:pt x="2628187" y="685967"/>
                </a:cubicBezTo>
                <a:cubicBezTo>
                  <a:pt x="2624569" y="682962"/>
                  <a:pt x="2619916" y="674323"/>
                  <a:pt x="2614229" y="660052"/>
                </a:cubicBezTo>
                <a:lnTo>
                  <a:pt x="2604243" y="661102"/>
                </a:lnTo>
                <a:cubicBezTo>
                  <a:pt x="2602273" y="666358"/>
                  <a:pt x="2598528" y="671547"/>
                  <a:pt x="2593010" y="676671"/>
                </a:cubicBezTo>
                <a:cubicBezTo>
                  <a:pt x="2587491" y="681794"/>
                  <a:pt x="2582565" y="680546"/>
                  <a:pt x="2578229" y="672926"/>
                </a:cubicBezTo>
                <a:cubicBezTo>
                  <a:pt x="2577266" y="670966"/>
                  <a:pt x="2575186" y="667988"/>
                  <a:pt x="2571989" y="663992"/>
                </a:cubicBezTo>
                <a:cubicBezTo>
                  <a:pt x="2568792" y="659995"/>
                  <a:pt x="2566318" y="658068"/>
                  <a:pt x="2564566" y="658211"/>
                </a:cubicBezTo>
                <a:lnTo>
                  <a:pt x="2561676" y="659524"/>
                </a:lnTo>
                <a:lnTo>
                  <a:pt x="2556944" y="710501"/>
                </a:lnTo>
                <a:cubicBezTo>
                  <a:pt x="2567668" y="714273"/>
                  <a:pt x="2578934" y="715401"/>
                  <a:pt x="2590742" y="713885"/>
                </a:cubicBezTo>
                <a:cubicBezTo>
                  <a:pt x="2602550" y="712369"/>
                  <a:pt x="2613619" y="709227"/>
                  <a:pt x="2623949" y="704459"/>
                </a:cubicBezTo>
                <a:cubicBezTo>
                  <a:pt x="2635861" y="708927"/>
                  <a:pt x="2647248" y="708401"/>
                  <a:pt x="2658109" y="702884"/>
                </a:cubicBezTo>
                <a:lnTo>
                  <a:pt x="2689378" y="702622"/>
                </a:lnTo>
                <a:cubicBezTo>
                  <a:pt x="2691097" y="701768"/>
                  <a:pt x="2693440" y="700848"/>
                  <a:pt x="2696407" y="699863"/>
                </a:cubicBezTo>
                <a:cubicBezTo>
                  <a:pt x="2699374" y="698878"/>
                  <a:pt x="2701323" y="699009"/>
                  <a:pt x="2702254" y="700258"/>
                </a:cubicBezTo>
                <a:cubicBezTo>
                  <a:pt x="2703912" y="706624"/>
                  <a:pt x="2700923" y="713795"/>
                  <a:pt x="2693286" y="721771"/>
                </a:cubicBezTo>
                <a:cubicBezTo>
                  <a:pt x="2685649" y="729747"/>
                  <a:pt x="2679178" y="735013"/>
                  <a:pt x="2673874" y="737569"/>
                </a:cubicBezTo>
                <a:cubicBezTo>
                  <a:pt x="2672302" y="738429"/>
                  <a:pt x="2670386" y="739009"/>
                  <a:pt x="2668126" y="739310"/>
                </a:cubicBezTo>
                <a:cubicBezTo>
                  <a:pt x="2665865" y="739611"/>
                  <a:pt x="2664015" y="738417"/>
                  <a:pt x="2662575" y="735730"/>
                </a:cubicBezTo>
                <a:cubicBezTo>
                  <a:pt x="2648708" y="738472"/>
                  <a:pt x="2631771" y="740212"/>
                  <a:pt x="2611762" y="740950"/>
                </a:cubicBezTo>
                <a:cubicBezTo>
                  <a:pt x="2591754" y="741688"/>
                  <a:pt x="2574620" y="739159"/>
                  <a:pt x="2560359" y="733361"/>
                </a:cubicBezTo>
                <a:cubicBezTo>
                  <a:pt x="2554775" y="735463"/>
                  <a:pt x="2549783" y="735988"/>
                  <a:pt x="2545382" y="734937"/>
                </a:cubicBezTo>
                <a:cubicBezTo>
                  <a:pt x="2540980" y="733886"/>
                  <a:pt x="2535988" y="734411"/>
                  <a:pt x="2530404" y="736513"/>
                </a:cubicBezTo>
                <a:cubicBezTo>
                  <a:pt x="2518136" y="736858"/>
                  <a:pt x="2505359" y="736562"/>
                  <a:pt x="2492073" y="735625"/>
                </a:cubicBezTo>
                <a:cubicBezTo>
                  <a:pt x="2478787" y="734689"/>
                  <a:pt x="2466076" y="732619"/>
                  <a:pt x="2453940" y="729416"/>
                </a:cubicBezTo>
                <a:cubicBezTo>
                  <a:pt x="2450808" y="730839"/>
                  <a:pt x="2447349" y="731540"/>
                  <a:pt x="2443561" y="731518"/>
                </a:cubicBezTo>
                <a:cubicBezTo>
                  <a:pt x="2439772" y="731496"/>
                  <a:pt x="2437101" y="730094"/>
                  <a:pt x="2435546" y="727313"/>
                </a:cubicBezTo>
                <a:cubicBezTo>
                  <a:pt x="2434047" y="721456"/>
                  <a:pt x="2437309" y="716485"/>
                  <a:pt x="2445335" y="712402"/>
                </a:cubicBezTo>
                <a:cubicBezTo>
                  <a:pt x="2453360" y="708318"/>
                  <a:pt x="2459382" y="705581"/>
                  <a:pt x="2463400" y="704191"/>
                </a:cubicBezTo>
                <a:lnTo>
                  <a:pt x="2444219" y="685008"/>
                </a:lnTo>
                <a:lnTo>
                  <a:pt x="2414001" y="695255"/>
                </a:lnTo>
                <a:lnTo>
                  <a:pt x="2350149" y="692888"/>
                </a:lnTo>
                <a:lnTo>
                  <a:pt x="2348835" y="689998"/>
                </a:lnTo>
                <a:lnTo>
                  <a:pt x="2286297" y="690521"/>
                </a:lnTo>
                <a:cubicBezTo>
                  <a:pt x="2282805" y="688912"/>
                  <a:pt x="2277440" y="689897"/>
                  <a:pt x="2270203" y="693477"/>
                </a:cubicBezTo>
                <a:cubicBezTo>
                  <a:pt x="2262966" y="697057"/>
                  <a:pt x="2258257" y="699487"/>
                  <a:pt x="2256079" y="700768"/>
                </a:cubicBezTo>
                <a:cubicBezTo>
                  <a:pt x="2261132" y="702613"/>
                  <a:pt x="2262128" y="706084"/>
                  <a:pt x="2259067" y="711180"/>
                </a:cubicBezTo>
                <a:cubicBezTo>
                  <a:pt x="2256007" y="716277"/>
                  <a:pt x="2252471" y="717448"/>
                  <a:pt x="2248458" y="714694"/>
                </a:cubicBezTo>
                <a:cubicBezTo>
                  <a:pt x="2247839" y="713014"/>
                  <a:pt x="2246778" y="711317"/>
                  <a:pt x="2245272" y="709603"/>
                </a:cubicBezTo>
                <a:cubicBezTo>
                  <a:pt x="2243767" y="707890"/>
                  <a:pt x="2241588" y="707572"/>
                  <a:pt x="2238736" y="708650"/>
                </a:cubicBezTo>
                <a:cubicBezTo>
                  <a:pt x="2235835" y="710260"/>
                  <a:pt x="2233229" y="713478"/>
                  <a:pt x="2230919" y="718307"/>
                </a:cubicBezTo>
                <a:cubicBezTo>
                  <a:pt x="2228608" y="723135"/>
                  <a:pt x="2226659" y="727799"/>
                  <a:pt x="2225071" y="732299"/>
                </a:cubicBezTo>
                <a:cubicBezTo>
                  <a:pt x="2218957" y="734351"/>
                  <a:pt x="2208260" y="735435"/>
                  <a:pt x="2192981" y="735549"/>
                </a:cubicBezTo>
                <a:cubicBezTo>
                  <a:pt x="2177703" y="735664"/>
                  <a:pt x="2168517" y="734317"/>
                  <a:pt x="2165424" y="731508"/>
                </a:cubicBezTo>
                <a:cubicBezTo>
                  <a:pt x="2155800" y="736391"/>
                  <a:pt x="2149034" y="738449"/>
                  <a:pt x="2145125" y="737683"/>
                </a:cubicBezTo>
                <a:cubicBezTo>
                  <a:pt x="2141217" y="736916"/>
                  <a:pt x="2137210" y="731617"/>
                  <a:pt x="2133104" y="721785"/>
                </a:cubicBezTo>
                <a:lnTo>
                  <a:pt x="2101309" y="736236"/>
                </a:lnTo>
                <a:cubicBezTo>
                  <a:pt x="2102306" y="726919"/>
                  <a:pt x="2104189" y="717634"/>
                  <a:pt x="2106959" y="708383"/>
                </a:cubicBezTo>
                <a:cubicBezTo>
                  <a:pt x="2109730" y="699132"/>
                  <a:pt x="2113715" y="690636"/>
                  <a:pt x="2118916" y="682895"/>
                </a:cubicBezTo>
                <a:cubicBezTo>
                  <a:pt x="2113354" y="686004"/>
                  <a:pt x="2107135" y="687668"/>
                  <a:pt x="2100260" y="687887"/>
                </a:cubicBezTo>
                <a:lnTo>
                  <a:pt x="2079237" y="718367"/>
                </a:lnTo>
                <a:cubicBezTo>
                  <a:pt x="2066619" y="720179"/>
                  <a:pt x="2042259" y="722532"/>
                  <a:pt x="2006156" y="725427"/>
                </a:cubicBezTo>
                <a:cubicBezTo>
                  <a:pt x="1970053" y="728321"/>
                  <a:pt x="1946678" y="723251"/>
                  <a:pt x="1936031" y="710217"/>
                </a:cubicBezTo>
                <a:cubicBezTo>
                  <a:pt x="1930294" y="712461"/>
                  <a:pt x="1920944" y="713950"/>
                  <a:pt x="1907981" y="714683"/>
                </a:cubicBezTo>
                <a:cubicBezTo>
                  <a:pt x="1895017" y="715416"/>
                  <a:pt x="1886850" y="713751"/>
                  <a:pt x="1883478" y="709689"/>
                </a:cubicBezTo>
                <a:cubicBezTo>
                  <a:pt x="1883210" y="708140"/>
                  <a:pt x="1884272" y="706640"/>
                  <a:pt x="1886664" y="705190"/>
                </a:cubicBezTo>
                <a:cubicBezTo>
                  <a:pt x="1889056" y="703739"/>
                  <a:pt x="1890447" y="702962"/>
                  <a:pt x="1890836" y="702858"/>
                </a:cubicBezTo>
                <a:lnTo>
                  <a:pt x="1888471" y="689982"/>
                </a:lnTo>
                <a:lnTo>
                  <a:pt x="1872968" y="686566"/>
                </a:lnTo>
                <a:lnTo>
                  <a:pt x="1861931" y="715995"/>
                </a:lnTo>
                <a:cubicBezTo>
                  <a:pt x="1846105" y="722898"/>
                  <a:pt x="1830590" y="726171"/>
                  <a:pt x="1815388" y="725814"/>
                </a:cubicBezTo>
                <a:cubicBezTo>
                  <a:pt x="1800186" y="725458"/>
                  <a:pt x="1784869" y="723410"/>
                  <a:pt x="1769438" y="719671"/>
                </a:cubicBezTo>
                <a:cubicBezTo>
                  <a:pt x="1765392" y="722599"/>
                  <a:pt x="1758111" y="728960"/>
                  <a:pt x="1747595" y="738753"/>
                </a:cubicBezTo>
                <a:cubicBezTo>
                  <a:pt x="1737078" y="748546"/>
                  <a:pt x="1730257" y="752082"/>
                  <a:pt x="1727131" y="749362"/>
                </a:cubicBezTo>
                <a:cubicBezTo>
                  <a:pt x="1725309" y="745031"/>
                  <a:pt x="1724816" y="740750"/>
                  <a:pt x="1725654" y="736519"/>
                </a:cubicBezTo>
                <a:cubicBezTo>
                  <a:pt x="1726491" y="732287"/>
                  <a:pt x="1727773" y="728072"/>
                  <a:pt x="1729497" y="723873"/>
                </a:cubicBezTo>
                <a:cubicBezTo>
                  <a:pt x="1718899" y="728690"/>
                  <a:pt x="1706921" y="732391"/>
                  <a:pt x="1693564" y="734974"/>
                </a:cubicBezTo>
                <a:cubicBezTo>
                  <a:pt x="1680206" y="737557"/>
                  <a:pt x="1668360" y="737710"/>
                  <a:pt x="1658025" y="735433"/>
                </a:cubicBezTo>
                <a:lnTo>
                  <a:pt x="1674580" y="710471"/>
                </a:lnTo>
                <a:lnTo>
                  <a:pt x="1707425" y="706005"/>
                </a:lnTo>
                <a:cubicBezTo>
                  <a:pt x="1708132" y="703722"/>
                  <a:pt x="1708756" y="701259"/>
                  <a:pt x="1709298" y="698615"/>
                </a:cubicBezTo>
                <a:cubicBezTo>
                  <a:pt x="1709840" y="695970"/>
                  <a:pt x="1710793" y="694230"/>
                  <a:pt x="1712156" y="693392"/>
                </a:cubicBezTo>
                <a:cubicBezTo>
                  <a:pt x="1715227" y="692796"/>
                  <a:pt x="1718281" y="695040"/>
                  <a:pt x="1721319" y="700126"/>
                </a:cubicBezTo>
                <a:cubicBezTo>
                  <a:pt x="1724357" y="705212"/>
                  <a:pt x="1726295" y="708836"/>
                  <a:pt x="1727133" y="710998"/>
                </a:cubicBezTo>
                <a:cubicBezTo>
                  <a:pt x="1736007" y="707183"/>
                  <a:pt x="1745981" y="704829"/>
                  <a:pt x="1757055" y="703937"/>
                </a:cubicBezTo>
                <a:cubicBezTo>
                  <a:pt x="1768130" y="703045"/>
                  <a:pt x="1779089" y="702859"/>
                  <a:pt x="1789934" y="703380"/>
                </a:cubicBezTo>
                <a:cubicBezTo>
                  <a:pt x="1791593" y="702553"/>
                  <a:pt x="1793728" y="700856"/>
                  <a:pt x="1796339" y="698289"/>
                </a:cubicBezTo>
                <a:cubicBezTo>
                  <a:pt x="1798950" y="695722"/>
                  <a:pt x="1800757" y="693302"/>
                  <a:pt x="1801759" y="691030"/>
                </a:cubicBezTo>
                <a:lnTo>
                  <a:pt x="1766549" y="682621"/>
                </a:lnTo>
                <a:lnTo>
                  <a:pt x="1757089" y="669482"/>
                </a:lnTo>
                <a:lnTo>
                  <a:pt x="1716623" y="687874"/>
                </a:lnTo>
                <a:cubicBezTo>
                  <a:pt x="1703633" y="681354"/>
                  <a:pt x="1687243" y="677905"/>
                  <a:pt x="1667454" y="677526"/>
                </a:cubicBezTo>
                <a:cubicBezTo>
                  <a:pt x="1647664" y="677148"/>
                  <a:pt x="1631471" y="677968"/>
                  <a:pt x="1618875" y="679988"/>
                </a:cubicBezTo>
                <a:cubicBezTo>
                  <a:pt x="1613116" y="682024"/>
                  <a:pt x="1607422" y="682287"/>
                  <a:pt x="1601795" y="680776"/>
                </a:cubicBezTo>
                <a:cubicBezTo>
                  <a:pt x="1596167" y="679265"/>
                  <a:pt x="1590474" y="679527"/>
                  <a:pt x="1584715" y="681563"/>
                </a:cubicBezTo>
                <a:lnTo>
                  <a:pt x="1557650" y="683402"/>
                </a:lnTo>
                <a:lnTo>
                  <a:pt x="1558964" y="686292"/>
                </a:lnTo>
                <a:cubicBezTo>
                  <a:pt x="1553205" y="688329"/>
                  <a:pt x="1547512" y="688591"/>
                  <a:pt x="1541884" y="687080"/>
                </a:cubicBezTo>
                <a:cubicBezTo>
                  <a:pt x="1536257" y="685569"/>
                  <a:pt x="1530564" y="685832"/>
                  <a:pt x="1524805" y="687868"/>
                </a:cubicBezTo>
                <a:cubicBezTo>
                  <a:pt x="1520398" y="690161"/>
                  <a:pt x="1516205" y="691486"/>
                  <a:pt x="1512225" y="691842"/>
                </a:cubicBezTo>
                <a:cubicBezTo>
                  <a:pt x="1508245" y="692197"/>
                  <a:pt x="1504906" y="689646"/>
                  <a:pt x="1502207" y="684188"/>
                </a:cubicBezTo>
                <a:cubicBezTo>
                  <a:pt x="1493941" y="688381"/>
                  <a:pt x="1488072" y="690177"/>
                  <a:pt x="1484602" y="689574"/>
                </a:cubicBezTo>
                <a:cubicBezTo>
                  <a:pt x="1481131" y="688972"/>
                  <a:pt x="1477627" y="684461"/>
                  <a:pt x="1474091" y="676042"/>
                </a:cubicBezTo>
                <a:lnTo>
                  <a:pt x="1442296" y="690493"/>
                </a:lnTo>
                <a:lnTo>
                  <a:pt x="1441508" y="673413"/>
                </a:lnTo>
                <a:lnTo>
                  <a:pt x="1393160" y="674462"/>
                </a:lnTo>
                <a:lnTo>
                  <a:pt x="1390006" y="682871"/>
                </a:lnTo>
                <a:lnTo>
                  <a:pt x="1376080" y="675250"/>
                </a:lnTo>
                <a:lnTo>
                  <a:pt x="1361891" y="674724"/>
                </a:lnTo>
                <a:lnTo>
                  <a:pt x="1345599" y="692591"/>
                </a:lnTo>
                <a:lnTo>
                  <a:pt x="1321161" y="700211"/>
                </a:lnTo>
                <a:cubicBezTo>
                  <a:pt x="1316968" y="693543"/>
                  <a:pt x="1311363" y="691441"/>
                  <a:pt x="1304344" y="693904"/>
                </a:cubicBezTo>
                <a:cubicBezTo>
                  <a:pt x="1297326" y="696367"/>
                  <a:pt x="1290407" y="691374"/>
                  <a:pt x="1283587" y="678925"/>
                </a:cubicBezTo>
                <a:lnTo>
                  <a:pt x="1298039" y="672357"/>
                </a:lnTo>
                <a:lnTo>
                  <a:pt x="1291207" y="664999"/>
                </a:lnTo>
                <a:cubicBezTo>
                  <a:pt x="1286292" y="665054"/>
                  <a:pt x="1277992" y="665338"/>
                  <a:pt x="1266310" y="665852"/>
                </a:cubicBezTo>
                <a:cubicBezTo>
                  <a:pt x="1254628" y="666367"/>
                  <a:pt x="1247775" y="665994"/>
                  <a:pt x="1245749" y="664735"/>
                </a:cubicBezTo>
                <a:cubicBezTo>
                  <a:pt x="1245361" y="663240"/>
                  <a:pt x="1245941" y="661960"/>
                  <a:pt x="1247490" y="660892"/>
                </a:cubicBezTo>
                <a:cubicBezTo>
                  <a:pt x="1249039" y="659825"/>
                  <a:pt x="1249948" y="659266"/>
                  <a:pt x="1250216" y="659217"/>
                </a:cubicBezTo>
                <a:cubicBezTo>
                  <a:pt x="1247085" y="651049"/>
                  <a:pt x="1248421" y="646955"/>
                  <a:pt x="1254224" y="646933"/>
                </a:cubicBezTo>
                <a:cubicBezTo>
                  <a:pt x="1260027" y="646911"/>
                  <a:pt x="1265435" y="647941"/>
                  <a:pt x="1270450" y="650021"/>
                </a:cubicBezTo>
                <a:lnTo>
                  <a:pt x="1291209" y="626636"/>
                </a:lnTo>
                <a:lnTo>
                  <a:pt x="1316697" y="629001"/>
                </a:lnTo>
                <a:lnTo>
                  <a:pt x="1316172" y="604827"/>
                </a:lnTo>
                <a:cubicBezTo>
                  <a:pt x="1306094" y="608390"/>
                  <a:pt x="1295769" y="609014"/>
                  <a:pt x="1285199" y="606698"/>
                </a:cubicBezTo>
                <a:cubicBezTo>
                  <a:pt x="1274628" y="604382"/>
                  <a:pt x="1263581" y="605334"/>
                  <a:pt x="1252057" y="609554"/>
                </a:cubicBezTo>
                <a:cubicBezTo>
                  <a:pt x="1236461" y="606253"/>
                  <a:pt x="1220750" y="603658"/>
                  <a:pt x="1204924" y="601769"/>
                </a:cubicBezTo>
                <a:cubicBezTo>
                  <a:pt x="1189098" y="599879"/>
                  <a:pt x="1173715" y="598007"/>
                  <a:pt x="1158776" y="596150"/>
                </a:cubicBezTo>
                <a:cubicBezTo>
                  <a:pt x="1151134" y="597880"/>
                  <a:pt x="1140667" y="599150"/>
                  <a:pt x="1127376" y="599959"/>
                </a:cubicBezTo>
                <a:cubicBezTo>
                  <a:pt x="1114084" y="600769"/>
                  <a:pt x="1105194" y="597835"/>
                  <a:pt x="1100705" y="591156"/>
                </a:cubicBezTo>
                <a:cubicBezTo>
                  <a:pt x="1098641" y="592530"/>
                  <a:pt x="1095083" y="595891"/>
                  <a:pt x="1090030" y="601239"/>
                </a:cubicBezTo>
                <a:cubicBezTo>
                  <a:pt x="1084977" y="606587"/>
                  <a:pt x="1082141" y="609620"/>
                  <a:pt x="1081523" y="610337"/>
                </a:cubicBezTo>
                <a:cubicBezTo>
                  <a:pt x="1082514" y="611558"/>
                  <a:pt x="1084342" y="611744"/>
                  <a:pt x="1087008" y="610896"/>
                </a:cubicBezTo>
                <a:cubicBezTo>
                  <a:pt x="1089674" y="610047"/>
                  <a:pt x="1091174" y="609511"/>
                  <a:pt x="1091508" y="609286"/>
                </a:cubicBezTo>
                <a:cubicBezTo>
                  <a:pt x="1112272" y="609731"/>
                  <a:pt x="1133150" y="611866"/>
                  <a:pt x="1154144" y="615693"/>
                </a:cubicBezTo>
                <a:cubicBezTo>
                  <a:pt x="1175138" y="619521"/>
                  <a:pt x="1195426" y="618437"/>
                  <a:pt x="1215007" y="612444"/>
                </a:cubicBezTo>
                <a:lnTo>
                  <a:pt x="1221576" y="626896"/>
                </a:lnTo>
                <a:cubicBezTo>
                  <a:pt x="1224888" y="633383"/>
                  <a:pt x="1227789" y="641365"/>
                  <a:pt x="1230279" y="650841"/>
                </a:cubicBezTo>
                <a:cubicBezTo>
                  <a:pt x="1232770" y="660317"/>
                  <a:pt x="1230744" y="667050"/>
                  <a:pt x="1224202" y="671041"/>
                </a:cubicBezTo>
                <a:cubicBezTo>
                  <a:pt x="1210938" y="676706"/>
                  <a:pt x="1196803" y="679497"/>
                  <a:pt x="1181798" y="679415"/>
                </a:cubicBezTo>
                <a:cubicBezTo>
                  <a:pt x="1166793" y="679332"/>
                  <a:pt x="1152462" y="677854"/>
                  <a:pt x="1138803" y="674979"/>
                </a:cubicBezTo>
                <a:cubicBezTo>
                  <a:pt x="1131982" y="678515"/>
                  <a:pt x="1126377" y="682807"/>
                  <a:pt x="1121986" y="687854"/>
                </a:cubicBezTo>
                <a:cubicBezTo>
                  <a:pt x="1117595" y="692901"/>
                  <a:pt x="1111990" y="697193"/>
                  <a:pt x="1105169" y="700729"/>
                </a:cubicBezTo>
                <a:lnTo>
                  <a:pt x="1101753" y="677868"/>
                </a:lnTo>
                <a:cubicBezTo>
                  <a:pt x="1092896" y="682039"/>
                  <a:pt x="1082823" y="685455"/>
                  <a:pt x="1071535" y="688115"/>
                </a:cubicBezTo>
                <a:cubicBezTo>
                  <a:pt x="1060247" y="690775"/>
                  <a:pt x="1048861" y="691300"/>
                  <a:pt x="1037376" y="689691"/>
                </a:cubicBezTo>
                <a:lnTo>
                  <a:pt x="1051040" y="666042"/>
                </a:lnTo>
                <a:lnTo>
                  <a:pt x="1080996" y="662890"/>
                </a:lnTo>
                <a:cubicBezTo>
                  <a:pt x="1081702" y="660607"/>
                  <a:pt x="1082326" y="658144"/>
                  <a:pt x="1082868" y="655500"/>
                </a:cubicBezTo>
                <a:cubicBezTo>
                  <a:pt x="1083410" y="652856"/>
                  <a:pt x="1084362" y="651115"/>
                  <a:pt x="1085726" y="650278"/>
                </a:cubicBezTo>
                <a:cubicBezTo>
                  <a:pt x="1088742" y="649561"/>
                  <a:pt x="1091577" y="651323"/>
                  <a:pt x="1094233" y="655566"/>
                </a:cubicBezTo>
                <a:cubicBezTo>
                  <a:pt x="1096887" y="659809"/>
                  <a:pt x="1098606" y="662951"/>
                  <a:pt x="1099389" y="664993"/>
                </a:cubicBezTo>
                <a:lnTo>
                  <a:pt x="1156409" y="660002"/>
                </a:lnTo>
                <a:lnTo>
                  <a:pt x="1166657" y="651857"/>
                </a:lnTo>
                <a:lnTo>
                  <a:pt x="1175855" y="633726"/>
                </a:lnTo>
                <a:lnTo>
                  <a:pt x="1154834" y="625843"/>
                </a:lnTo>
                <a:lnTo>
                  <a:pt x="1090193" y="644760"/>
                </a:lnTo>
                <a:cubicBezTo>
                  <a:pt x="1078073" y="639515"/>
                  <a:pt x="1063030" y="636471"/>
                  <a:pt x="1045063" y="635627"/>
                </a:cubicBezTo>
                <a:cubicBezTo>
                  <a:pt x="1027097" y="634783"/>
                  <a:pt x="1011922" y="635287"/>
                  <a:pt x="999539" y="637136"/>
                </a:cubicBezTo>
                <a:cubicBezTo>
                  <a:pt x="989379" y="641318"/>
                  <a:pt x="978759" y="643530"/>
                  <a:pt x="967679" y="643770"/>
                </a:cubicBezTo>
                <a:cubicBezTo>
                  <a:pt x="956599" y="644011"/>
                  <a:pt x="945322" y="644777"/>
                  <a:pt x="933848" y="646068"/>
                </a:cubicBezTo>
                <a:cubicBezTo>
                  <a:pt x="915455" y="637571"/>
                  <a:pt x="896273" y="631177"/>
                  <a:pt x="876303" y="626884"/>
                </a:cubicBezTo>
                <a:lnTo>
                  <a:pt x="809298" y="632926"/>
                </a:lnTo>
                <a:cubicBezTo>
                  <a:pt x="808625" y="631125"/>
                  <a:pt x="807344" y="628946"/>
                  <a:pt x="805455" y="626389"/>
                </a:cubicBezTo>
                <a:cubicBezTo>
                  <a:pt x="803567" y="623833"/>
                  <a:pt x="801169" y="623033"/>
                  <a:pt x="798262" y="623991"/>
                </a:cubicBezTo>
                <a:cubicBezTo>
                  <a:pt x="796833" y="625004"/>
                  <a:pt x="795618" y="627446"/>
                  <a:pt x="794616" y="631316"/>
                </a:cubicBezTo>
                <a:cubicBezTo>
                  <a:pt x="793614" y="635186"/>
                  <a:pt x="792727" y="638350"/>
                  <a:pt x="791955" y="640808"/>
                </a:cubicBezTo>
                <a:lnTo>
                  <a:pt x="760161" y="616895"/>
                </a:lnTo>
                <a:lnTo>
                  <a:pt x="750965" y="596662"/>
                </a:lnTo>
                <a:cubicBezTo>
                  <a:pt x="761958" y="592393"/>
                  <a:pt x="773082" y="589371"/>
                  <a:pt x="784337" y="587598"/>
                </a:cubicBezTo>
                <a:cubicBezTo>
                  <a:pt x="795592" y="585825"/>
                  <a:pt x="810395" y="579387"/>
                  <a:pt x="828745" y="568286"/>
                </a:cubicBezTo>
                <a:cubicBezTo>
                  <a:pt x="817523" y="565976"/>
                  <a:pt x="806464" y="564026"/>
                  <a:pt x="795571" y="562439"/>
                </a:cubicBezTo>
                <a:cubicBezTo>
                  <a:pt x="784677" y="560851"/>
                  <a:pt x="773488" y="562449"/>
                  <a:pt x="762002" y="567233"/>
                </a:cubicBezTo>
                <a:cubicBezTo>
                  <a:pt x="744573" y="558298"/>
                  <a:pt x="726355" y="551466"/>
                  <a:pt x="707348" y="546735"/>
                </a:cubicBezTo>
                <a:cubicBezTo>
                  <a:pt x="698595" y="531314"/>
                  <a:pt x="690022" y="527799"/>
                  <a:pt x="681630" y="536191"/>
                </a:cubicBezTo>
                <a:cubicBezTo>
                  <a:pt x="673238" y="544583"/>
                  <a:pt x="666307" y="544681"/>
                  <a:pt x="660839" y="536486"/>
                </a:cubicBezTo>
                <a:lnTo>
                  <a:pt x="655584" y="524924"/>
                </a:lnTo>
                <a:cubicBezTo>
                  <a:pt x="647236" y="528137"/>
                  <a:pt x="640217" y="529002"/>
                  <a:pt x="634530" y="527518"/>
                </a:cubicBezTo>
                <a:cubicBezTo>
                  <a:pt x="628842" y="526035"/>
                  <a:pt x="622547" y="526571"/>
                  <a:pt x="615644" y="529127"/>
                </a:cubicBezTo>
                <a:lnTo>
                  <a:pt x="589105" y="516776"/>
                </a:lnTo>
                <a:lnTo>
                  <a:pt x="606973" y="494705"/>
                </a:lnTo>
                <a:cubicBezTo>
                  <a:pt x="604346" y="488924"/>
                  <a:pt x="605923" y="484719"/>
                  <a:pt x="611703" y="482092"/>
                </a:cubicBezTo>
                <a:cubicBezTo>
                  <a:pt x="623468" y="477762"/>
                  <a:pt x="636201" y="476044"/>
                  <a:pt x="649903" y="476937"/>
                </a:cubicBezTo>
                <a:cubicBezTo>
                  <a:pt x="663605" y="477829"/>
                  <a:pt x="677061" y="475782"/>
                  <a:pt x="690271" y="470796"/>
                </a:cubicBezTo>
                <a:cubicBezTo>
                  <a:pt x="690539" y="470747"/>
                  <a:pt x="691447" y="470188"/>
                  <a:pt x="692997" y="469121"/>
                </a:cubicBezTo>
                <a:cubicBezTo>
                  <a:pt x="694546" y="468053"/>
                  <a:pt x="695126" y="466772"/>
                  <a:pt x="694738" y="465278"/>
                </a:cubicBezTo>
                <a:cubicBezTo>
                  <a:pt x="693364" y="464013"/>
                  <a:pt x="689477" y="463455"/>
                  <a:pt x="683078" y="463602"/>
                </a:cubicBezTo>
                <a:cubicBezTo>
                  <a:pt x="676678" y="463750"/>
                  <a:pt x="672069" y="463520"/>
                  <a:pt x="669250" y="462912"/>
                </a:cubicBezTo>
                <a:cubicBezTo>
                  <a:pt x="664826" y="460854"/>
                  <a:pt x="661060" y="460240"/>
                  <a:pt x="657951" y="461072"/>
                </a:cubicBezTo>
                <a:cubicBezTo>
                  <a:pt x="653599" y="463486"/>
                  <a:pt x="649624" y="465293"/>
                  <a:pt x="646028" y="466491"/>
                </a:cubicBezTo>
                <a:cubicBezTo>
                  <a:pt x="642431" y="467690"/>
                  <a:pt x="639311" y="465621"/>
                  <a:pt x="636667" y="460283"/>
                </a:cubicBezTo>
                <a:lnTo>
                  <a:pt x="625632" y="451349"/>
                </a:lnTo>
                <a:lnTo>
                  <a:pt x="609604" y="423758"/>
                </a:lnTo>
                <a:lnTo>
                  <a:pt x="582539" y="425597"/>
                </a:lnTo>
                <a:cubicBezTo>
                  <a:pt x="578915" y="421940"/>
                  <a:pt x="574470" y="418874"/>
                  <a:pt x="569204" y="416399"/>
                </a:cubicBezTo>
                <a:cubicBezTo>
                  <a:pt x="563937" y="413925"/>
                  <a:pt x="559098" y="411910"/>
                  <a:pt x="554686" y="410355"/>
                </a:cubicBezTo>
                <a:cubicBezTo>
                  <a:pt x="553323" y="407197"/>
                  <a:pt x="551057" y="404448"/>
                  <a:pt x="547888" y="402111"/>
                </a:cubicBezTo>
                <a:cubicBezTo>
                  <a:pt x="544718" y="399773"/>
                  <a:pt x="540941" y="399455"/>
                  <a:pt x="536555" y="401158"/>
                </a:cubicBezTo>
                <a:lnTo>
                  <a:pt x="526307" y="409303"/>
                </a:lnTo>
                <a:lnTo>
                  <a:pt x="514484" y="383289"/>
                </a:lnTo>
                <a:cubicBezTo>
                  <a:pt x="520604" y="381888"/>
                  <a:pt x="530173" y="380881"/>
                  <a:pt x="543191" y="380268"/>
                </a:cubicBezTo>
                <a:cubicBezTo>
                  <a:pt x="556209" y="379656"/>
                  <a:pt x="561968" y="376021"/>
                  <a:pt x="560468" y="369364"/>
                </a:cubicBezTo>
                <a:cubicBezTo>
                  <a:pt x="558947" y="366495"/>
                  <a:pt x="556604" y="364218"/>
                  <a:pt x="553439" y="362532"/>
                </a:cubicBezTo>
                <a:cubicBezTo>
                  <a:pt x="550276" y="360846"/>
                  <a:pt x="547538" y="359619"/>
                  <a:pt x="545228" y="358853"/>
                </a:cubicBezTo>
                <a:lnTo>
                  <a:pt x="507915" y="368837"/>
                </a:lnTo>
                <a:lnTo>
                  <a:pt x="481114" y="363581"/>
                </a:lnTo>
                <a:cubicBezTo>
                  <a:pt x="472563" y="367467"/>
                  <a:pt x="464439" y="369416"/>
                  <a:pt x="456742" y="369426"/>
                </a:cubicBezTo>
                <a:cubicBezTo>
                  <a:pt x="449045" y="369437"/>
                  <a:pt x="441053" y="367838"/>
                  <a:pt x="432765" y="364630"/>
                </a:cubicBezTo>
                <a:lnTo>
                  <a:pt x="409641" y="375140"/>
                </a:lnTo>
                <a:cubicBezTo>
                  <a:pt x="396766" y="371110"/>
                  <a:pt x="384416" y="372073"/>
                  <a:pt x="372591" y="378029"/>
                </a:cubicBezTo>
                <a:cubicBezTo>
                  <a:pt x="371869" y="372763"/>
                  <a:pt x="369241" y="368580"/>
                  <a:pt x="364709" y="365482"/>
                </a:cubicBezTo>
                <a:cubicBezTo>
                  <a:pt x="360176" y="362383"/>
                  <a:pt x="354921" y="362011"/>
                  <a:pt x="348943" y="364365"/>
                </a:cubicBezTo>
                <a:lnTo>
                  <a:pt x="315046" y="358845"/>
                </a:lnTo>
                <a:lnTo>
                  <a:pt x="313208" y="331780"/>
                </a:lnTo>
                <a:cubicBezTo>
                  <a:pt x="324326" y="331304"/>
                  <a:pt x="336315" y="328907"/>
                  <a:pt x="349174" y="324588"/>
                </a:cubicBezTo>
                <a:cubicBezTo>
                  <a:pt x="362033" y="320270"/>
                  <a:pt x="372905" y="319252"/>
                  <a:pt x="381790" y="321535"/>
                </a:cubicBezTo>
                <a:cubicBezTo>
                  <a:pt x="390724" y="316893"/>
                  <a:pt x="397293" y="318557"/>
                  <a:pt x="401497" y="326528"/>
                </a:cubicBezTo>
                <a:cubicBezTo>
                  <a:pt x="403922" y="332982"/>
                  <a:pt x="407546" y="340636"/>
                  <a:pt x="412368" y="349487"/>
                </a:cubicBezTo>
                <a:cubicBezTo>
                  <a:pt x="417191" y="358340"/>
                  <a:pt x="420486" y="355679"/>
                  <a:pt x="422255" y="341506"/>
                </a:cubicBezTo>
                <a:lnTo>
                  <a:pt x="456415" y="339931"/>
                </a:lnTo>
                <a:lnTo>
                  <a:pt x="451160" y="328369"/>
                </a:lnTo>
                <a:lnTo>
                  <a:pt x="470867" y="333362"/>
                </a:lnTo>
                <a:lnTo>
                  <a:pt x="499771" y="320225"/>
                </a:lnTo>
                <a:lnTo>
                  <a:pt x="523419" y="333890"/>
                </a:lnTo>
                <a:lnTo>
                  <a:pt x="549434" y="322066"/>
                </a:lnTo>
                <a:cubicBezTo>
                  <a:pt x="560995" y="323205"/>
                  <a:pt x="571769" y="326446"/>
                  <a:pt x="581754" y="331789"/>
                </a:cubicBezTo>
                <a:lnTo>
                  <a:pt x="608818" y="329951"/>
                </a:lnTo>
                <a:cubicBezTo>
                  <a:pt x="607001" y="319878"/>
                  <a:pt x="615563" y="312499"/>
                  <a:pt x="634505" y="307814"/>
                </a:cubicBezTo>
                <a:cubicBezTo>
                  <a:pt x="653446" y="303129"/>
                  <a:pt x="666080" y="300874"/>
                  <a:pt x="672409" y="301049"/>
                </a:cubicBezTo>
                <a:cubicBezTo>
                  <a:pt x="676197" y="305866"/>
                  <a:pt x="683532" y="306020"/>
                  <a:pt x="694415" y="301510"/>
                </a:cubicBezTo>
                <a:cubicBezTo>
                  <a:pt x="705298" y="296999"/>
                  <a:pt x="712765" y="293605"/>
                  <a:pt x="716816" y="291328"/>
                </a:cubicBezTo>
                <a:cubicBezTo>
                  <a:pt x="720446" y="294837"/>
                  <a:pt x="724945" y="296425"/>
                  <a:pt x="730316" y="296091"/>
                </a:cubicBezTo>
                <a:cubicBezTo>
                  <a:pt x="735686" y="295757"/>
                  <a:pt x="740645" y="294521"/>
                  <a:pt x="745195" y="292380"/>
                </a:cubicBezTo>
                <a:cubicBezTo>
                  <a:pt x="750395" y="289435"/>
                  <a:pt x="753855" y="285538"/>
                  <a:pt x="755574" y="280688"/>
                </a:cubicBezTo>
                <a:cubicBezTo>
                  <a:pt x="757293" y="275837"/>
                  <a:pt x="760753" y="271940"/>
                  <a:pt x="765954" y="268995"/>
                </a:cubicBezTo>
                <a:cubicBezTo>
                  <a:pt x="758723" y="258840"/>
                  <a:pt x="747697" y="257602"/>
                  <a:pt x="732878" y="265282"/>
                </a:cubicBezTo>
                <a:cubicBezTo>
                  <a:pt x="718059" y="272962"/>
                  <a:pt x="707363" y="272447"/>
                  <a:pt x="700788" y="263737"/>
                </a:cubicBezTo>
                <a:cubicBezTo>
                  <a:pt x="691800" y="267460"/>
                  <a:pt x="682121" y="268226"/>
                  <a:pt x="671753" y="266036"/>
                </a:cubicBezTo>
                <a:cubicBezTo>
                  <a:pt x="661384" y="263846"/>
                  <a:pt x="652232" y="260013"/>
                  <a:pt x="644294" y="254539"/>
                </a:cubicBezTo>
                <a:lnTo>
                  <a:pt x="606719" y="271617"/>
                </a:lnTo>
                <a:cubicBezTo>
                  <a:pt x="582972" y="251821"/>
                  <a:pt x="562279" y="243062"/>
                  <a:pt x="544641" y="245339"/>
                </a:cubicBezTo>
                <a:cubicBezTo>
                  <a:pt x="527002" y="247615"/>
                  <a:pt x="501974" y="250417"/>
                  <a:pt x="469555" y="253744"/>
                </a:cubicBezTo>
                <a:cubicBezTo>
                  <a:pt x="464279" y="244372"/>
                  <a:pt x="456965" y="237234"/>
                  <a:pt x="447615" y="232328"/>
                </a:cubicBezTo>
                <a:cubicBezTo>
                  <a:pt x="438266" y="227423"/>
                  <a:pt x="430952" y="220285"/>
                  <a:pt x="425675" y="210912"/>
                </a:cubicBezTo>
                <a:lnTo>
                  <a:pt x="393880" y="225363"/>
                </a:lnTo>
                <a:lnTo>
                  <a:pt x="389939" y="216692"/>
                </a:lnTo>
                <a:cubicBezTo>
                  <a:pt x="387421" y="211152"/>
                  <a:pt x="387334" y="207123"/>
                  <a:pt x="389677" y="204605"/>
                </a:cubicBezTo>
                <a:cubicBezTo>
                  <a:pt x="392020" y="202087"/>
                  <a:pt x="396137" y="199634"/>
                  <a:pt x="402027" y="197248"/>
                </a:cubicBezTo>
                <a:lnTo>
                  <a:pt x="429092" y="195409"/>
                </a:lnTo>
                <a:cubicBezTo>
                  <a:pt x="431117" y="194271"/>
                  <a:pt x="434358" y="191490"/>
                  <a:pt x="438815" y="187067"/>
                </a:cubicBezTo>
                <a:cubicBezTo>
                  <a:pt x="443271" y="182644"/>
                  <a:pt x="445460" y="179469"/>
                  <a:pt x="445384" y="177542"/>
                </a:cubicBezTo>
                <a:lnTo>
                  <a:pt x="436712" y="181483"/>
                </a:lnTo>
                <a:cubicBezTo>
                  <a:pt x="429005" y="176994"/>
                  <a:pt x="418998" y="172242"/>
                  <a:pt x="406692" y="167227"/>
                </a:cubicBezTo>
                <a:cubicBezTo>
                  <a:pt x="394386" y="162212"/>
                  <a:pt x="384248" y="161007"/>
                  <a:pt x="376277" y="163613"/>
                </a:cubicBezTo>
                <a:cubicBezTo>
                  <a:pt x="371202" y="160761"/>
                  <a:pt x="365257" y="159830"/>
                  <a:pt x="358442" y="160821"/>
                </a:cubicBezTo>
                <a:cubicBezTo>
                  <a:pt x="351626" y="161811"/>
                  <a:pt x="345222" y="163705"/>
                  <a:pt x="339227" y="166502"/>
                </a:cubicBezTo>
                <a:lnTo>
                  <a:pt x="318469" y="151524"/>
                </a:lnTo>
                <a:cubicBezTo>
                  <a:pt x="313860" y="153692"/>
                  <a:pt x="308298" y="155202"/>
                  <a:pt x="301784" y="156056"/>
                </a:cubicBezTo>
                <a:cubicBezTo>
                  <a:pt x="295269" y="156910"/>
                  <a:pt x="289445" y="155924"/>
                  <a:pt x="284310" y="153099"/>
                </a:cubicBezTo>
                <a:lnTo>
                  <a:pt x="261186" y="163609"/>
                </a:lnTo>
                <a:lnTo>
                  <a:pt x="247260" y="155988"/>
                </a:lnTo>
                <a:cubicBezTo>
                  <a:pt x="238331" y="159683"/>
                  <a:pt x="228532" y="160504"/>
                  <a:pt x="217863" y="158451"/>
                </a:cubicBezTo>
                <a:cubicBezTo>
                  <a:pt x="207194" y="156398"/>
                  <a:pt x="197198" y="152949"/>
                  <a:pt x="187875" y="148104"/>
                </a:cubicBezTo>
                <a:cubicBezTo>
                  <a:pt x="175980" y="146390"/>
                  <a:pt x="162327" y="144167"/>
                  <a:pt x="146917" y="141434"/>
                </a:cubicBezTo>
                <a:cubicBezTo>
                  <a:pt x="131507" y="138702"/>
                  <a:pt x="117920" y="134706"/>
                  <a:pt x="106156" y="129444"/>
                </a:cubicBezTo>
                <a:cubicBezTo>
                  <a:pt x="101722" y="131678"/>
                  <a:pt x="96860" y="133451"/>
                  <a:pt x="91572" y="134765"/>
                </a:cubicBezTo>
                <a:cubicBezTo>
                  <a:pt x="86284" y="136079"/>
                  <a:pt x="81160" y="135356"/>
                  <a:pt x="76201" y="132597"/>
                </a:cubicBezTo>
                <a:cubicBezTo>
                  <a:pt x="67179" y="136406"/>
                  <a:pt x="57172" y="138048"/>
                  <a:pt x="46180" y="137522"/>
                </a:cubicBezTo>
                <a:cubicBezTo>
                  <a:pt x="35187" y="136997"/>
                  <a:pt x="25312" y="135091"/>
                  <a:pt x="16553" y="131806"/>
                </a:cubicBezTo>
                <a:cubicBezTo>
                  <a:pt x="13542" y="133175"/>
                  <a:pt x="10564" y="133656"/>
                  <a:pt x="7619" y="133251"/>
                </a:cubicBezTo>
                <a:cubicBezTo>
                  <a:pt x="4674" y="132846"/>
                  <a:pt x="2484" y="131226"/>
                  <a:pt x="1050" y="128390"/>
                </a:cubicBezTo>
                <a:lnTo>
                  <a:pt x="0" y="118405"/>
                </a:lnTo>
                <a:lnTo>
                  <a:pt x="32845" y="113939"/>
                </a:lnTo>
                <a:cubicBezTo>
                  <a:pt x="37230" y="115433"/>
                  <a:pt x="42190" y="115795"/>
                  <a:pt x="47724" y="115023"/>
                </a:cubicBezTo>
                <a:cubicBezTo>
                  <a:pt x="53259" y="114252"/>
                  <a:pt x="58284" y="112839"/>
                  <a:pt x="62800" y="110787"/>
                </a:cubicBezTo>
                <a:lnTo>
                  <a:pt x="94070" y="110525"/>
                </a:lnTo>
                <a:cubicBezTo>
                  <a:pt x="100299" y="106967"/>
                  <a:pt x="107416" y="103442"/>
                  <a:pt x="115419" y="99949"/>
                </a:cubicBezTo>
                <a:cubicBezTo>
                  <a:pt x="123423" y="96457"/>
                  <a:pt x="129620" y="98581"/>
                  <a:pt x="134010" y="106322"/>
                </a:cubicBezTo>
                <a:cubicBezTo>
                  <a:pt x="162630" y="94477"/>
                  <a:pt x="199592" y="87559"/>
                  <a:pt x="244897" y="85567"/>
                </a:cubicBezTo>
                <a:cubicBezTo>
                  <a:pt x="290203" y="83576"/>
                  <a:pt x="328216" y="86643"/>
                  <a:pt x="358937" y="94768"/>
                </a:cubicBezTo>
                <a:cubicBezTo>
                  <a:pt x="368977" y="90641"/>
                  <a:pt x="378787" y="87926"/>
                  <a:pt x="388367" y="86623"/>
                </a:cubicBezTo>
                <a:cubicBezTo>
                  <a:pt x="397947" y="85321"/>
                  <a:pt x="407757" y="82606"/>
                  <a:pt x="417797" y="78479"/>
                </a:cubicBezTo>
                <a:cubicBezTo>
                  <a:pt x="419921" y="82672"/>
                  <a:pt x="423096" y="84862"/>
                  <a:pt x="427322" y="85048"/>
                </a:cubicBezTo>
                <a:cubicBezTo>
                  <a:pt x="431548" y="85234"/>
                  <a:pt x="435906" y="84271"/>
                  <a:pt x="440394" y="82158"/>
                </a:cubicBezTo>
                <a:cubicBezTo>
                  <a:pt x="452356" y="77303"/>
                  <a:pt x="460096" y="76110"/>
                  <a:pt x="463616" y="78579"/>
                </a:cubicBezTo>
                <a:cubicBezTo>
                  <a:pt x="467137" y="81048"/>
                  <a:pt x="472709" y="80840"/>
                  <a:pt x="480335" y="77955"/>
                </a:cubicBezTo>
                <a:lnTo>
                  <a:pt x="515808" y="79270"/>
                </a:lnTo>
                <a:cubicBezTo>
                  <a:pt x="519317" y="82834"/>
                  <a:pt x="523335" y="84641"/>
                  <a:pt x="527862" y="84690"/>
                </a:cubicBezTo>
                <a:cubicBezTo>
                  <a:pt x="532390" y="84740"/>
                  <a:pt x="536867" y="83721"/>
                  <a:pt x="541296" y="81636"/>
                </a:cubicBezTo>
                <a:lnTo>
                  <a:pt x="554435" y="72177"/>
                </a:lnTo>
                <a:lnTo>
                  <a:pt x="655862" y="57465"/>
                </a:lnTo>
                <a:lnTo>
                  <a:pt x="669789" y="65086"/>
                </a:lnTo>
                <a:lnTo>
                  <a:pt x="688182" y="67189"/>
                </a:lnTo>
                <a:cubicBezTo>
                  <a:pt x="692819" y="65081"/>
                  <a:pt x="698326" y="63450"/>
                  <a:pt x="704704" y="62295"/>
                </a:cubicBezTo>
                <a:cubicBezTo>
                  <a:pt x="711081" y="61141"/>
                  <a:pt x="716523" y="61283"/>
                  <a:pt x="721028" y="62723"/>
                </a:cubicBezTo>
                <a:cubicBezTo>
                  <a:pt x="725501" y="58656"/>
                  <a:pt x="732256" y="55295"/>
                  <a:pt x="741295" y="52640"/>
                </a:cubicBezTo>
                <a:cubicBezTo>
                  <a:pt x="750332" y="49985"/>
                  <a:pt x="756890" y="51945"/>
                  <a:pt x="760969" y="58520"/>
                </a:cubicBezTo>
                <a:cubicBezTo>
                  <a:pt x="769383" y="55931"/>
                  <a:pt x="784743" y="55198"/>
                  <a:pt x="807051" y="56321"/>
                </a:cubicBezTo>
                <a:cubicBezTo>
                  <a:pt x="829359" y="57444"/>
                  <a:pt x="842814" y="60192"/>
                  <a:pt x="847418" y="64567"/>
                </a:cubicBezTo>
                <a:lnTo>
                  <a:pt x="871592" y="64042"/>
                </a:lnTo>
                <a:cubicBezTo>
                  <a:pt x="890041" y="56674"/>
                  <a:pt x="907471" y="52821"/>
                  <a:pt x="923883" y="52482"/>
                </a:cubicBezTo>
                <a:cubicBezTo>
                  <a:pt x="940295" y="52143"/>
                  <a:pt x="957725" y="48290"/>
                  <a:pt x="976173" y="40922"/>
                </a:cubicBezTo>
                <a:lnTo>
                  <a:pt x="991676" y="44339"/>
                </a:lnTo>
                <a:cubicBezTo>
                  <a:pt x="1002997" y="40792"/>
                  <a:pt x="1017931" y="40398"/>
                  <a:pt x="1036478" y="43158"/>
                </a:cubicBezTo>
                <a:cubicBezTo>
                  <a:pt x="1055025" y="45917"/>
                  <a:pt x="1069958" y="45524"/>
                  <a:pt x="1081279" y="41977"/>
                </a:cubicBezTo>
                <a:cubicBezTo>
                  <a:pt x="1090585" y="48064"/>
                  <a:pt x="1101008" y="47977"/>
                  <a:pt x="1112548" y="41715"/>
                </a:cubicBezTo>
                <a:cubicBezTo>
                  <a:pt x="1124088" y="35453"/>
                  <a:pt x="1134511" y="35366"/>
                  <a:pt x="1143817" y="41453"/>
                </a:cubicBezTo>
                <a:cubicBezTo>
                  <a:pt x="1153764" y="39040"/>
                  <a:pt x="1179986" y="35986"/>
                  <a:pt x="1222483" y="32292"/>
                </a:cubicBezTo>
                <a:cubicBezTo>
                  <a:pt x="1264980" y="28598"/>
                  <a:pt x="1290085" y="26924"/>
                  <a:pt x="1297798" y="27269"/>
                </a:cubicBezTo>
                <a:cubicBezTo>
                  <a:pt x="1301909" y="23366"/>
                  <a:pt x="1307220" y="20662"/>
                  <a:pt x="1313728" y="19157"/>
                </a:cubicBezTo>
                <a:cubicBezTo>
                  <a:pt x="1320237" y="17652"/>
                  <a:pt x="1325350" y="20269"/>
                  <a:pt x="1329067" y="27007"/>
                </a:cubicBezTo>
                <a:cubicBezTo>
                  <a:pt x="1353274" y="26395"/>
                  <a:pt x="1379091" y="27885"/>
                  <a:pt x="1406517" y="31477"/>
                </a:cubicBezTo>
                <a:cubicBezTo>
                  <a:pt x="1433943" y="35069"/>
                  <a:pt x="1458840" y="32618"/>
                  <a:pt x="1481208" y="24122"/>
                </a:cubicBezTo>
                <a:cubicBezTo>
                  <a:pt x="1483387" y="25239"/>
                  <a:pt x="1485992" y="26816"/>
                  <a:pt x="1489025" y="28852"/>
                </a:cubicBezTo>
                <a:cubicBezTo>
                  <a:pt x="1492058" y="30889"/>
                  <a:pt x="1495058" y="31414"/>
                  <a:pt x="1498025" y="30429"/>
                </a:cubicBezTo>
                <a:cubicBezTo>
                  <a:pt x="1499246" y="29438"/>
                  <a:pt x="1499432" y="27610"/>
                  <a:pt x="1498583" y="24944"/>
                </a:cubicBezTo>
                <a:cubicBezTo>
                  <a:pt x="1497735" y="22278"/>
                  <a:pt x="1497198" y="20778"/>
                  <a:pt x="1496974" y="20444"/>
                </a:cubicBezTo>
                <a:lnTo>
                  <a:pt x="1526930" y="17292"/>
                </a:lnTo>
                <a:lnTo>
                  <a:pt x="1537965" y="26226"/>
                </a:lnTo>
                <a:cubicBezTo>
                  <a:pt x="1548602" y="28367"/>
                  <a:pt x="1561619" y="28554"/>
                  <a:pt x="1577019" y="26786"/>
                </a:cubicBezTo>
                <a:cubicBezTo>
                  <a:pt x="1592418" y="25018"/>
                  <a:pt x="1605501" y="23431"/>
                  <a:pt x="1616269" y="22025"/>
                </a:cubicBezTo>
                <a:cubicBezTo>
                  <a:pt x="1621579" y="17722"/>
                  <a:pt x="1626988" y="15554"/>
                  <a:pt x="1632495" y="15522"/>
                </a:cubicBezTo>
                <a:cubicBezTo>
                  <a:pt x="1638002" y="15489"/>
                  <a:pt x="1642491" y="18971"/>
                  <a:pt x="1645962" y="25967"/>
                </a:cubicBezTo>
                <a:lnTo>
                  <a:pt x="1670136" y="25443"/>
                </a:lnTo>
                <a:cubicBezTo>
                  <a:pt x="1676426" y="26652"/>
                  <a:pt x="1689006" y="25876"/>
                  <a:pt x="1707876" y="23112"/>
                </a:cubicBezTo>
                <a:cubicBezTo>
                  <a:pt x="1726745" y="20348"/>
                  <a:pt x="1739391" y="17797"/>
                  <a:pt x="1745813" y="15460"/>
                </a:cubicBezTo>
                <a:cubicBezTo>
                  <a:pt x="1755469" y="12088"/>
                  <a:pt x="1763746" y="12395"/>
                  <a:pt x="1770644" y="16380"/>
                </a:cubicBezTo>
                <a:cubicBezTo>
                  <a:pt x="1777541" y="20366"/>
                  <a:pt x="1785818" y="20673"/>
                  <a:pt x="1795475" y="17301"/>
                </a:cubicBezTo>
                <a:lnTo>
                  <a:pt x="1846451" y="22032"/>
                </a:lnTo>
                <a:cubicBezTo>
                  <a:pt x="1852955" y="20675"/>
                  <a:pt x="1869575" y="19515"/>
                  <a:pt x="1896311" y="18553"/>
                </a:cubicBezTo>
                <a:cubicBezTo>
                  <a:pt x="1923047" y="17590"/>
                  <a:pt x="1938222" y="17087"/>
                  <a:pt x="1941835" y="17043"/>
                </a:cubicBezTo>
                <a:cubicBezTo>
                  <a:pt x="1947824" y="13595"/>
                  <a:pt x="1953977" y="10507"/>
                  <a:pt x="1960295" y="7781"/>
                </a:cubicBezTo>
                <a:cubicBezTo>
                  <a:pt x="1966612" y="5055"/>
                  <a:pt x="1971845" y="7617"/>
                  <a:pt x="1975994" y="15468"/>
                </a:cubicBezTo>
                <a:cubicBezTo>
                  <a:pt x="2000613" y="14959"/>
                  <a:pt x="2028433" y="16701"/>
                  <a:pt x="2059455" y="20693"/>
                </a:cubicBezTo>
                <a:cubicBezTo>
                  <a:pt x="2090478" y="24685"/>
                  <a:pt x="2118101" y="22157"/>
                  <a:pt x="2142325" y="13109"/>
                </a:cubicBezTo>
                <a:cubicBezTo>
                  <a:pt x="2144684" y="14143"/>
                  <a:pt x="2147651" y="15556"/>
                  <a:pt x="2151226" y="17346"/>
                </a:cubicBezTo>
                <a:cubicBezTo>
                  <a:pt x="2154800" y="19136"/>
                  <a:pt x="2157439" y="19826"/>
                  <a:pt x="2159142" y="19415"/>
                </a:cubicBezTo>
                <a:cubicBezTo>
                  <a:pt x="2161830" y="17976"/>
                  <a:pt x="2163023" y="16126"/>
                  <a:pt x="2162722" y="13865"/>
                </a:cubicBezTo>
                <a:cubicBezTo>
                  <a:pt x="2162421" y="11604"/>
                  <a:pt x="2161841" y="9688"/>
                  <a:pt x="2160981" y="8117"/>
                </a:cubicBezTo>
                <a:lnTo>
                  <a:pt x="2190937" y="4964"/>
                </a:lnTo>
                <a:cubicBezTo>
                  <a:pt x="2201359" y="11271"/>
                  <a:pt x="2212571" y="15476"/>
                  <a:pt x="2224570" y="17578"/>
                </a:cubicBezTo>
                <a:lnTo>
                  <a:pt x="2290262" y="8646"/>
                </a:lnTo>
                <a:cubicBezTo>
                  <a:pt x="2295627" y="4464"/>
                  <a:pt x="2301254" y="2778"/>
                  <a:pt x="2307144" y="3589"/>
                </a:cubicBezTo>
                <a:cubicBezTo>
                  <a:pt x="2313035" y="4399"/>
                  <a:pt x="2317742" y="8363"/>
                  <a:pt x="2321268" y="15479"/>
                </a:cubicBezTo>
                <a:cubicBezTo>
                  <a:pt x="2326731" y="13432"/>
                  <a:pt x="2331242" y="13126"/>
                  <a:pt x="2334800" y="14560"/>
                </a:cubicBezTo>
                <a:cubicBezTo>
                  <a:pt x="2338358" y="15995"/>
                  <a:pt x="2342869" y="15688"/>
                  <a:pt x="2348332" y="13641"/>
                </a:cubicBezTo>
                <a:cubicBezTo>
                  <a:pt x="2353259" y="14090"/>
                  <a:pt x="2366857" y="12996"/>
                  <a:pt x="2389127" y="10358"/>
                </a:cubicBezTo>
                <a:cubicBezTo>
                  <a:pt x="2411396" y="7720"/>
                  <a:pt x="2425388" y="5574"/>
                  <a:pt x="2431104" y="3922"/>
                </a:cubicBezTo>
                <a:cubicBezTo>
                  <a:pt x="2440881" y="495"/>
                  <a:pt x="2449640" y="583"/>
                  <a:pt x="2457380" y="4185"/>
                </a:cubicBezTo>
                <a:cubicBezTo>
                  <a:pt x="2465121" y="7787"/>
                  <a:pt x="2473880" y="7875"/>
                  <a:pt x="2483657" y="4449"/>
                </a:cubicBezTo>
                <a:lnTo>
                  <a:pt x="2512035" y="5501"/>
                </a:lnTo>
                <a:cubicBezTo>
                  <a:pt x="2519108" y="3158"/>
                  <a:pt x="2525721" y="3640"/>
                  <a:pt x="2531874" y="6947"/>
                </a:cubicBezTo>
                <a:cubicBezTo>
                  <a:pt x="2538027" y="10253"/>
                  <a:pt x="2544640" y="10735"/>
                  <a:pt x="2551713" y="8393"/>
                </a:cubicBezTo>
                <a:cubicBezTo>
                  <a:pt x="2556136" y="16845"/>
                  <a:pt x="2563580" y="20436"/>
                  <a:pt x="2574047" y="19167"/>
                </a:cubicBezTo>
                <a:cubicBezTo>
                  <a:pt x="2575399" y="18625"/>
                  <a:pt x="2576308" y="18066"/>
                  <a:pt x="2576773" y="17492"/>
                </a:cubicBezTo>
                <a:cubicBezTo>
                  <a:pt x="2577239" y="16917"/>
                  <a:pt x="2577819" y="15636"/>
                  <a:pt x="2578515" y="13649"/>
                </a:cubicBezTo>
                <a:lnTo>
                  <a:pt x="2589813" y="15488"/>
                </a:lnTo>
                <a:cubicBezTo>
                  <a:pt x="2593213" y="15615"/>
                  <a:pt x="2596005" y="15363"/>
                  <a:pt x="2598189" y="14733"/>
                </a:cubicBezTo>
                <a:cubicBezTo>
                  <a:pt x="2600373" y="14104"/>
                  <a:pt x="2602837" y="13130"/>
                  <a:pt x="2605579" y="11810"/>
                </a:cubicBezTo>
                <a:cubicBezTo>
                  <a:pt x="2628270" y="15375"/>
                  <a:pt x="2651470" y="17182"/>
                  <a:pt x="2675179" y="17232"/>
                </a:cubicBezTo>
                <a:cubicBezTo>
                  <a:pt x="2698888" y="17282"/>
                  <a:pt x="2722548" y="16265"/>
                  <a:pt x="2746159" y="14180"/>
                </a:cubicBezTo>
                <a:cubicBezTo>
                  <a:pt x="2751211" y="12828"/>
                  <a:pt x="2762193" y="12051"/>
                  <a:pt x="2779103" y="11849"/>
                </a:cubicBezTo>
                <a:cubicBezTo>
                  <a:pt x="2796013" y="11647"/>
                  <a:pt x="2805877" y="12250"/>
                  <a:pt x="2808697" y="13657"/>
                </a:cubicBezTo>
                <a:cubicBezTo>
                  <a:pt x="2818769" y="9442"/>
                  <a:pt x="2828842" y="7625"/>
                  <a:pt x="2838915" y="8205"/>
                </a:cubicBezTo>
                <a:cubicBezTo>
                  <a:pt x="2848987" y="8786"/>
                  <a:pt x="2859323" y="9465"/>
                  <a:pt x="2869921" y="10243"/>
                </a:cubicBezTo>
                <a:lnTo>
                  <a:pt x="2883847" y="17863"/>
                </a:lnTo>
                <a:cubicBezTo>
                  <a:pt x="2885347" y="17327"/>
                  <a:pt x="2887011" y="17152"/>
                  <a:pt x="2888840" y="17338"/>
                </a:cubicBezTo>
                <a:cubicBezTo>
                  <a:pt x="2890668" y="17524"/>
                  <a:pt x="2892332" y="17349"/>
                  <a:pt x="2893832" y="16813"/>
                </a:cubicBezTo>
                <a:cubicBezTo>
                  <a:pt x="2898677" y="16282"/>
                  <a:pt x="2902914" y="15373"/>
                  <a:pt x="2906543" y="14087"/>
                </a:cubicBezTo>
                <a:cubicBezTo>
                  <a:pt x="2910173" y="12801"/>
                  <a:pt x="2914082" y="11169"/>
                  <a:pt x="2918269" y="9193"/>
                </a:cubicBezTo>
                <a:cubicBezTo>
                  <a:pt x="2920284" y="12346"/>
                  <a:pt x="2923087" y="13398"/>
                  <a:pt x="2926678" y="12347"/>
                </a:cubicBezTo>
                <a:cubicBezTo>
                  <a:pt x="2928298" y="11756"/>
                  <a:pt x="2930444" y="11362"/>
                  <a:pt x="2933116" y="11165"/>
                </a:cubicBezTo>
                <a:cubicBezTo>
                  <a:pt x="2935787" y="10967"/>
                  <a:pt x="2937933" y="10573"/>
                  <a:pt x="2939553" y="9982"/>
                </a:cubicBezTo>
                <a:lnTo>
                  <a:pt x="2940867" y="12873"/>
                </a:lnTo>
                <a:cubicBezTo>
                  <a:pt x="2943977" y="12041"/>
                  <a:pt x="2947743" y="12654"/>
                  <a:pt x="2952166" y="14712"/>
                </a:cubicBezTo>
                <a:lnTo>
                  <a:pt x="2982121" y="11560"/>
                </a:lnTo>
                <a:cubicBezTo>
                  <a:pt x="2988773" y="10208"/>
                  <a:pt x="2995178" y="8314"/>
                  <a:pt x="3001336" y="5879"/>
                </a:cubicBezTo>
                <a:cubicBezTo>
                  <a:pt x="3007495" y="3443"/>
                  <a:pt x="3012126" y="1483"/>
                  <a:pt x="301523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7F9E6A99-182E-0E9E-597D-5103E5D1DF2D}"/>
              </a:ext>
            </a:extLst>
          </p:cNvPr>
          <p:cNvSpPr/>
          <p:nvPr/>
        </p:nvSpPr>
        <p:spPr>
          <a:xfrm>
            <a:off x="6096000" y="3641423"/>
            <a:ext cx="5427406" cy="1042934"/>
          </a:xfrm>
          <a:custGeom>
            <a:avLst/>
            <a:gdLst/>
            <a:ahLst/>
            <a:cxnLst/>
            <a:rect l="l" t="t" r="r" b="b"/>
            <a:pathLst>
              <a:path w="4460696" h="754396">
                <a:moveTo>
                  <a:pt x="1912645" y="689457"/>
                </a:moveTo>
                <a:cubicBezTo>
                  <a:pt x="1909246" y="689331"/>
                  <a:pt x="1906454" y="689583"/>
                  <a:pt x="1904270" y="690213"/>
                </a:cubicBezTo>
                <a:cubicBezTo>
                  <a:pt x="1902085" y="690842"/>
                  <a:pt x="1899622" y="691816"/>
                  <a:pt x="1896880" y="693136"/>
                </a:cubicBezTo>
                <a:cubicBezTo>
                  <a:pt x="1901784" y="694975"/>
                  <a:pt x="1907478" y="694713"/>
                  <a:pt x="1913959" y="692348"/>
                </a:cubicBezTo>
                <a:close/>
                <a:moveTo>
                  <a:pt x="3191522" y="687136"/>
                </a:moveTo>
                <a:cubicBezTo>
                  <a:pt x="3194150" y="692917"/>
                  <a:pt x="3193887" y="700011"/>
                  <a:pt x="3190733" y="708420"/>
                </a:cubicBezTo>
                <a:lnTo>
                  <a:pt x="3223579" y="703954"/>
                </a:lnTo>
                <a:cubicBezTo>
                  <a:pt x="3225884" y="704868"/>
                  <a:pt x="3228632" y="705799"/>
                  <a:pt x="3231823" y="706746"/>
                </a:cubicBezTo>
                <a:cubicBezTo>
                  <a:pt x="3235015" y="707693"/>
                  <a:pt x="3237434" y="707901"/>
                  <a:pt x="3239082" y="707370"/>
                </a:cubicBezTo>
                <a:cubicBezTo>
                  <a:pt x="3241567" y="705805"/>
                  <a:pt x="3241786" y="703090"/>
                  <a:pt x="3239739" y="699225"/>
                </a:cubicBezTo>
                <a:cubicBezTo>
                  <a:pt x="3237692" y="695360"/>
                  <a:pt x="3235809" y="691856"/>
                  <a:pt x="3234090" y="688714"/>
                </a:cubicBezTo>
                <a:cubicBezTo>
                  <a:pt x="3227077" y="688632"/>
                  <a:pt x="3220147" y="688730"/>
                  <a:pt x="3213299" y="689009"/>
                </a:cubicBezTo>
                <a:cubicBezTo>
                  <a:pt x="3206450" y="689288"/>
                  <a:pt x="3199192" y="688663"/>
                  <a:pt x="3191522" y="687136"/>
                </a:cubicBezTo>
                <a:close/>
                <a:moveTo>
                  <a:pt x="2060582" y="684995"/>
                </a:moveTo>
                <a:lnTo>
                  <a:pt x="2064524" y="693667"/>
                </a:lnTo>
                <a:cubicBezTo>
                  <a:pt x="2072319" y="694193"/>
                  <a:pt x="2080902" y="692616"/>
                  <a:pt x="2090275" y="688938"/>
                </a:cubicBezTo>
                <a:close/>
                <a:moveTo>
                  <a:pt x="3156312" y="678726"/>
                </a:moveTo>
                <a:cubicBezTo>
                  <a:pt x="3155699" y="680894"/>
                  <a:pt x="3155283" y="682536"/>
                  <a:pt x="3155064" y="683653"/>
                </a:cubicBezTo>
                <a:lnTo>
                  <a:pt x="3154433" y="684295"/>
                </a:lnTo>
                <a:lnTo>
                  <a:pt x="3161961" y="684442"/>
                </a:lnTo>
                <a:cubicBezTo>
                  <a:pt x="3164808" y="684310"/>
                  <a:pt x="3167129" y="683982"/>
                  <a:pt x="3168925" y="683456"/>
                </a:cubicBezTo>
                <a:close/>
                <a:moveTo>
                  <a:pt x="3358379" y="670587"/>
                </a:moveTo>
                <a:cubicBezTo>
                  <a:pt x="3352860" y="672514"/>
                  <a:pt x="3349444" y="675229"/>
                  <a:pt x="3348130" y="678733"/>
                </a:cubicBezTo>
                <a:lnTo>
                  <a:pt x="3350758" y="684514"/>
                </a:lnTo>
                <a:cubicBezTo>
                  <a:pt x="3352335" y="686703"/>
                  <a:pt x="3354699" y="686791"/>
                  <a:pt x="3357852" y="684777"/>
                </a:cubicBezTo>
                <a:cubicBezTo>
                  <a:pt x="3360622" y="683518"/>
                  <a:pt x="3361980" y="682029"/>
                  <a:pt x="3361925" y="680310"/>
                </a:cubicBezTo>
                <a:cubicBezTo>
                  <a:pt x="3361871" y="678591"/>
                  <a:pt x="3361126" y="676314"/>
                  <a:pt x="3359692" y="673478"/>
                </a:cubicBezTo>
                <a:close/>
                <a:moveTo>
                  <a:pt x="3203502" y="666100"/>
                </a:moveTo>
                <a:lnTo>
                  <a:pt x="3209128" y="672159"/>
                </a:lnTo>
                <a:lnTo>
                  <a:pt x="3206501" y="666378"/>
                </a:lnTo>
                <a:close/>
                <a:moveTo>
                  <a:pt x="2528830" y="663990"/>
                </a:moveTo>
                <a:lnTo>
                  <a:pt x="2504393" y="671610"/>
                </a:lnTo>
                <a:lnTo>
                  <a:pt x="2497035" y="678441"/>
                </a:lnTo>
                <a:cubicBezTo>
                  <a:pt x="2502859" y="679427"/>
                  <a:pt x="2508881" y="679887"/>
                  <a:pt x="2515100" y="679821"/>
                </a:cubicBezTo>
                <a:cubicBezTo>
                  <a:pt x="2521319" y="679756"/>
                  <a:pt x="2526683" y="678771"/>
                  <a:pt x="2531194" y="676866"/>
                </a:cubicBezTo>
                <a:cubicBezTo>
                  <a:pt x="2536975" y="674238"/>
                  <a:pt x="2538552" y="670034"/>
                  <a:pt x="2535925" y="664253"/>
                </a:cubicBezTo>
                <a:cubicBezTo>
                  <a:pt x="2532771" y="666267"/>
                  <a:pt x="2530406" y="666180"/>
                  <a:pt x="2528830" y="663990"/>
                </a:cubicBezTo>
                <a:close/>
                <a:moveTo>
                  <a:pt x="3438259" y="662182"/>
                </a:moveTo>
                <a:lnTo>
                  <a:pt x="3418026" y="671378"/>
                </a:lnTo>
                <a:cubicBezTo>
                  <a:pt x="3416658" y="668367"/>
                  <a:pt x="3414731" y="666046"/>
                  <a:pt x="3412245" y="664414"/>
                </a:cubicBezTo>
                <a:cubicBezTo>
                  <a:pt x="3409760" y="662783"/>
                  <a:pt x="3407045" y="662564"/>
                  <a:pt x="3404100" y="663757"/>
                </a:cubicBezTo>
                <a:cubicBezTo>
                  <a:pt x="3400968" y="665180"/>
                  <a:pt x="3398165" y="667326"/>
                  <a:pt x="3395691" y="670194"/>
                </a:cubicBezTo>
                <a:cubicBezTo>
                  <a:pt x="3393217" y="673063"/>
                  <a:pt x="3392516" y="675997"/>
                  <a:pt x="3393589" y="678997"/>
                </a:cubicBezTo>
                <a:cubicBezTo>
                  <a:pt x="3394459" y="680273"/>
                  <a:pt x="3395806" y="680678"/>
                  <a:pt x="3397628" y="680212"/>
                </a:cubicBezTo>
                <a:cubicBezTo>
                  <a:pt x="3399451" y="679747"/>
                  <a:pt x="3400470" y="679430"/>
                  <a:pt x="3400683" y="679260"/>
                </a:cubicBezTo>
                <a:lnTo>
                  <a:pt x="3433266" y="681889"/>
                </a:lnTo>
                <a:close/>
                <a:moveTo>
                  <a:pt x="1992002" y="656877"/>
                </a:moveTo>
                <a:lnTo>
                  <a:pt x="1975183" y="688934"/>
                </a:lnTo>
                <a:lnTo>
                  <a:pt x="1980438" y="700496"/>
                </a:lnTo>
                <a:lnTo>
                  <a:pt x="2007766" y="691563"/>
                </a:lnTo>
                <a:lnTo>
                  <a:pt x="2023795" y="680790"/>
                </a:lnTo>
                <a:lnTo>
                  <a:pt x="1998570" y="671330"/>
                </a:lnTo>
                <a:cubicBezTo>
                  <a:pt x="2003207" y="670021"/>
                  <a:pt x="2004444" y="666989"/>
                  <a:pt x="2002282" y="662231"/>
                </a:cubicBezTo>
                <a:cubicBezTo>
                  <a:pt x="2000120" y="657474"/>
                  <a:pt x="1996693" y="655690"/>
                  <a:pt x="1992002" y="656877"/>
                </a:cubicBezTo>
                <a:close/>
                <a:moveTo>
                  <a:pt x="2828908" y="656643"/>
                </a:moveTo>
                <a:lnTo>
                  <a:pt x="2808674" y="665839"/>
                </a:lnTo>
                <a:cubicBezTo>
                  <a:pt x="2817198" y="674680"/>
                  <a:pt x="2829120" y="680450"/>
                  <a:pt x="2844443" y="683150"/>
                </a:cubicBezTo>
                <a:cubicBezTo>
                  <a:pt x="2859765" y="685849"/>
                  <a:pt x="2872279" y="685247"/>
                  <a:pt x="2881985" y="681345"/>
                </a:cubicBezTo>
                <a:cubicBezTo>
                  <a:pt x="2883233" y="684410"/>
                  <a:pt x="2884678" y="686950"/>
                  <a:pt x="2886321" y="688965"/>
                </a:cubicBezTo>
                <a:cubicBezTo>
                  <a:pt x="2887963" y="690979"/>
                  <a:pt x="2890196" y="691418"/>
                  <a:pt x="2893021" y="690279"/>
                </a:cubicBezTo>
                <a:cubicBezTo>
                  <a:pt x="2897373" y="687865"/>
                  <a:pt x="2901348" y="686059"/>
                  <a:pt x="2904944" y="684860"/>
                </a:cubicBezTo>
                <a:cubicBezTo>
                  <a:pt x="2908541" y="683661"/>
                  <a:pt x="2911661" y="685730"/>
                  <a:pt x="2914305" y="691068"/>
                </a:cubicBezTo>
                <a:lnTo>
                  <a:pt x="3022564" y="683714"/>
                </a:lnTo>
                <a:cubicBezTo>
                  <a:pt x="3026725" y="692867"/>
                  <a:pt x="3031805" y="696371"/>
                  <a:pt x="3037804" y="694225"/>
                </a:cubicBezTo>
                <a:cubicBezTo>
                  <a:pt x="3043355" y="691412"/>
                  <a:pt x="3047428" y="690142"/>
                  <a:pt x="3050023" y="690416"/>
                </a:cubicBezTo>
                <a:cubicBezTo>
                  <a:pt x="3052618" y="690689"/>
                  <a:pt x="3055114" y="693624"/>
                  <a:pt x="3057512" y="699219"/>
                </a:cubicBezTo>
                <a:lnTo>
                  <a:pt x="3092985" y="700534"/>
                </a:lnTo>
                <a:cubicBezTo>
                  <a:pt x="3097622" y="698426"/>
                  <a:pt x="3105297" y="695810"/>
                  <a:pt x="3116010" y="692684"/>
                </a:cubicBezTo>
                <a:cubicBezTo>
                  <a:pt x="3126723" y="689559"/>
                  <a:pt x="3138668" y="686745"/>
                  <a:pt x="3151845" y="684244"/>
                </a:cubicBezTo>
                <a:cubicBezTo>
                  <a:pt x="3148735" y="685076"/>
                  <a:pt x="3144969" y="684463"/>
                  <a:pt x="3140546" y="682404"/>
                </a:cubicBezTo>
                <a:lnTo>
                  <a:pt x="3125306" y="671893"/>
                </a:lnTo>
                <a:lnTo>
                  <a:pt x="3128459" y="663485"/>
                </a:lnTo>
                <a:cubicBezTo>
                  <a:pt x="3118255" y="664054"/>
                  <a:pt x="3111599" y="664754"/>
                  <a:pt x="3108489" y="665586"/>
                </a:cubicBezTo>
                <a:cubicBezTo>
                  <a:pt x="3097212" y="663155"/>
                  <a:pt x="3085935" y="660724"/>
                  <a:pt x="3074658" y="658294"/>
                </a:cubicBezTo>
                <a:cubicBezTo>
                  <a:pt x="3063381" y="655863"/>
                  <a:pt x="3051973" y="656979"/>
                  <a:pt x="3040433" y="661643"/>
                </a:cubicBezTo>
                <a:lnTo>
                  <a:pt x="3009164" y="661904"/>
                </a:lnTo>
                <a:cubicBezTo>
                  <a:pt x="3004205" y="659145"/>
                  <a:pt x="2999081" y="658422"/>
                  <a:pt x="2993792" y="659736"/>
                </a:cubicBezTo>
                <a:cubicBezTo>
                  <a:pt x="2988504" y="661050"/>
                  <a:pt x="2983643" y="662823"/>
                  <a:pt x="2979209" y="665056"/>
                </a:cubicBezTo>
                <a:cubicBezTo>
                  <a:pt x="2965545" y="669523"/>
                  <a:pt x="2949910" y="669654"/>
                  <a:pt x="2932305" y="665449"/>
                </a:cubicBezTo>
                <a:cubicBezTo>
                  <a:pt x="2914700" y="661244"/>
                  <a:pt x="2899066" y="661375"/>
                  <a:pt x="2885402" y="665841"/>
                </a:cubicBezTo>
                <a:lnTo>
                  <a:pt x="2871476" y="658221"/>
                </a:lnTo>
                <a:cubicBezTo>
                  <a:pt x="2864956" y="659222"/>
                  <a:pt x="2858025" y="659321"/>
                  <a:pt x="2850684" y="658516"/>
                </a:cubicBezTo>
                <a:cubicBezTo>
                  <a:pt x="2843343" y="657711"/>
                  <a:pt x="2836084" y="657086"/>
                  <a:pt x="2828908" y="656643"/>
                </a:cubicBezTo>
                <a:close/>
                <a:moveTo>
                  <a:pt x="3452711" y="655613"/>
                </a:moveTo>
                <a:lnTo>
                  <a:pt x="3446931" y="658240"/>
                </a:lnTo>
                <a:lnTo>
                  <a:pt x="3465061" y="667438"/>
                </a:lnTo>
                <a:lnTo>
                  <a:pt x="3473733" y="663497"/>
                </a:lnTo>
                <a:cubicBezTo>
                  <a:pt x="3474121" y="663393"/>
                  <a:pt x="3475512" y="662615"/>
                  <a:pt x="3477904" y="661165"/>
                </a:cubicBezTo>
                <a:cubicBezTo>
                  <a:pt x="3480296" y="659714"/>
                  <a:pt x="3481358" y="658214"/>
                  <a:pt x="3481090" y="656665"/>
                </a:cubicBezTo>
                <a:lnTo>
                  <a:pt x="3472419" y="660606"/>
                </a:lnTo>
                <a:close/>
                <a:moveTo>
                  <a:pt x="3309242" y="654557"/>
                </a:moveTo>
                <a:cubicBezTo>
                  <a:pt x="3297943" y="659111"/>
                  <a:pt x="3287432" y="661563"/>
                  <a:pt x="3277710" y="661913"/>
                </a:cubicBezTo>
                <a:cubicBezTo>
                  <a:pt x="3285379" y="663441"/>
                  <a:pt x="3292638" y="664065"/>
                  <a:pt x="3299486" y="663786"/>
                </a:cubicBezTo>
                <a:cubicBezTo>
                  <a:pt x="3306335" y="663507"/>
                  <a:pt x="3313265" y="663409"/>
                  <a:pt x="3320278" y="663491"/>
                </a:cubicBezTo>
                <a:close/>
                <a:moveTo>
                  <a:pt x="2958714" y="642983"/>
                </a:moveTo>
                <a:lnTo>
                  <a:pt x="2947152" y="648238"/>
                </a:lnTo>
                <a:lnTo>
                  <a:pt x="2957137" y="647188"/>
                </a:lnTo>
                <a:close/>
                <a:moveTo>
                  <a:pt x="1863247" y="642158"/>
                </a:moveTo>
                <a:cubicBezTo>
                  <a:pt x="1861074" y="641693"/>
                  <a:pt x="1859377" y="642755"/>
                  <a:pt x="1858156" y="645344"/>
                </a:cubicBezTo>
                <a:cubicBezTo>
                  <a:pt x="1856935" y="647933"/>
                  <a:pt x="1856618" y="650112"/>
                  <a:pt x="1857204" y="651880"/>
                </a:cubicBezTo>
                <a:lnTo>
                  <a:pt x="1867976" y="667909"/>
                </a:lnTo>
                <a:cubicBezTo>
                  <a:pt x="1876686" y="667729"/>
                  <a:pt x="1885937" y="667302"/>
                  <a:pt x="1895731" y="666629"/>
                </a:cubicBezTo>
                <a:cubicBezTo>
                  <a:pt x="1905524" y="665956"/>
                  <a:pt x="1914842" y="663756"/>
                  <a:pt x="1923683" y="660028"/>
                </a:cubicBezTo>
                <a:cubicBezTo>
                  <a:pt x="1931051" y="660094"/>
                  <a:pt x="1939043" y="660094"/>
                  <a:pt x="1947660" y="660029"/>
                </a:cubicBezTo>
                <a:cubicBezTo>
                  <a:pt x="1956276" y="659964"/>
                  <a:pt x="1963874" y="661015"/>
                  <a:pt x="1970455" y="663183"/>
                </a:cubicBezTo>
                <a:lnTo>
                  <a:pt x="1962572" y="645840"/>
                </a:lnTo>
                <a:cubicBezTo>
                  <a:pt x="1951054" y="649913"/>
                  <a:pt x="1939668" y="650438"/>
                  <a:pt x="1928413" y="647416"/>
                </a:cubicBezTo>
                <a:cubicBezTo>
                  <a:pt x="1917158" y="644393"/>
                  <a:pt x="1905771" y="644919"/>
                  <a:pt x="1894253" y="648991"/>
                </a:cubicBezTo>
                <a:close/>
                <a:moveTo>
                  <a:pt x="1690085" y="637160"/>
                </a:moveTo>
                <a:lnTo>
                  <a:pt x="1666962" y="647670"/>
                </a:lnTo>
                <a:cubicBezTo>
                  <a:pt x="1671921" y="650429"/>
                  <a:pt x="1677045" y="651151"/>
                  <a:pt x="1682333" y="649838"/>
                </a:cubicBezTo>
                <a:cubicBezTo>
                  <a:pt x="1687622" y="648524"/>
                  <a:pt x="1692483" y="646751"/>
                  <a:pt x="1696917" y="644518"/>
                </a:cubicBezTo>
                <a:close/>
                <a:moveTo>
                  <a:pt x="2532772" y="634298"/>
                </a:moveTo>
                <a:lnTo>
                  <a:pt x="2521211" y="639553"/>
                </a:lnTo>
                <a:cubicBezTo>
                  <a:pt x="2523460" y="640347"/>
                  <a:pt x="2525989" y="640796"/>
                  <a:pt x="2528798" y="640900"/>
                </a:cubicBezTo>
                <a:cubicBezTo>
                  <a:pt x="2531606" y="641004"/>
                  <a:pt x="2533807" y="640730"/>
                  <a:pt x="2535400" y="640079"/>
                </a:cubicBezTo>
                <a:close/>
                <a:moveTo>
                  <a:pt x="1593651" y="632164"/>
                </a:moveTo>
                <a:lnTo>
                  <a:pt x="1597592" y="640835"/>
                </a:lnTo>
                <a:cubicBezTo>
                  <a:pt x="1599092" y="640299"/>
                  <a:pt x="1600756" y="640124"/>
                  <a:pt x="1602585" y="640310"/>
                </a:cubicBezTo>
                <a:cubicBezTo>
                  <a:pt x="1604413" y="640496"/>
                  <a:pt x="1606077" y="640321"/>
                  <a:pt x="1607577" y="639785"/>
                </a:cubicBezTo>
                <a:cubicBezTo>
                  <a:pt x="1605169" y="634485"/>
                  <a:pt x="1600526" y="631945"/>
                  <a:pt x="1593651" y="632164"/>
                </a:cubicBezTo>
                <a:close/>
                <a:moveTo>
                  <a:pt x="1728712" y="630066"/>
                </a:moveTo>
                <a:cubicBezTo>
                  <a:pt x="1726566" y="631260"/>
                  <a:pt x="1722843" y="634260"/>
                  <a:pt x="1717544" y="639066"/>
                </a:cubicBezTo>
                <a:cubicBezTo>
                  <a:pt x="1712245" y="643872"/>
                  <a:pt x="1709574" y="647266"/>
                  <a:pt x="1709530" y="649248"/>
                </a:cubicBezTo>
                <a:cubicBezTo>
                  <a:pt x="1710340" y="650551"/>
                  <a:pt x="1711807" y="650901"/>
                  <a:pt x="1713931" y="650299"/>
                </a:cubicBezTo>
                <a:cubicBezTo>
                  <a:pt x="1716055" y="649697"/>
                  <a:pt x="1717916" y="648996"/>
                  <a:pt x="1719515" y="648197"/>
                </a:cubicBezTo>
                <a:cubicBezTo>
                  <a:pt x="1728000" y="650080"/>
                  <a:pt x="1738554" y="651241"/>
                  <a:pt x="1751178" y="651680"/>
                </a:cubicBezTo>
                <a:cubicBezTo>
                  <a:pt x="1763801" y="652118"/>
                  <a:pt x="1774093" y="650782"/>
                  <a:pt x="1782053" y="647673"/>
                </a:cubicBezTo>
                <a:lnTo>
                  <a:pt x="1776798" y="636112"/>
                </a:lnTo>
                <a:cubicBezTo>
                  <a:pt x="1766386" y="637502"/>
                  <a:pt x="1756532" y="638202"/>
                  <a:pt x="1747237" y="638213"/>
                </a:cubicBezTo>
                <a:cubicBezTo>
                  <a:pt x="1737941" y="638223"/>
                  <a:pt x="1731766" y="635508"/>
                  <a:pt x="1728712" y="630066"/>
                </a:cubicBezTo>
                <a:close/>
                <a:moveTo>
                  <a:pt x="765416" y="628457"/>
                </a:moveTo>
                <a:lnTo>
                  <a:pt x="750438" y="649215"/>
                </a:lnTo>
                <a:lnTo>
                  <a:pt x="726001" y="656834"/>
                </a:lnTo>
                <a:cubicBezTo>
                  <a:pt x="721900" y="650052"/>
                  <a:pt x="716831" y="647851"/>
                  <a:pt x="710793" y="650232"/>
                </a:cubicBezTo>
                <a:cubicBezTo>
                  <a:pt x="704755" y="652613"/>
                  <a:pt x="698701" y="648244"/>
                  <a:pt x="692630" y="637126"/>
                </a:cubicBezTo>
                <a:cubicBezTo>
                  <a:pt x="704334" y="632824"/>
                  <a:pt x="716465" y="631379"/>
                  <a:pt x="729023" y="632792"/>
                </a:cubicBezTo>
                <a:cubicBezTo>
                  <a:pt x="741581" y="634204"/>
                  <a:pt x="753712" y="632760"/>
                  <a:pt x="765416" y="628457"/>
                </a:cubicBezTo>
                <a:close/>
                <a:moveTo>
                  <a:pt x="2092642" y="625086"/>
                </a:moveTo>
                <a:lnTo>
                  <a:pt x="2104991" y="636911"/>
                </a:lnTo>
                <a:lnTo>
                  <a:pt x="2123385" y="639014"/>
                </a:lnTo>
                <a:lnTo>
                  <a:pt x="2129166" y="636386"/>
                </a:lnTo>
                <a:lnTo>
                  <a:pt x="2118130" y="627452"/>
                </a:lnTo>
                <a:close/>
                <a:moveTo>
                  <a:pt x="2639718" y="624054"/>
                </a:moveTo>
                <a:cubicBezTo>
                  <a:pt x="2638415" y="624864"/>
                  <a:pt x="2638065" y="626331"/>
                  <a:pt x="2638667" y="628455"/>
                </a:cubicBezTo>
                <a:cubicBezTo>
                  <a:pt x="2639269" y="630579"/>
                  <a:pt x="2639970" y="632440"/>
                  <a:pt x="2640769" y="634039"/>
                </a:cubicBezTo>
                <a:lnTo>
                  <a:pt x="2654958" y="634565"/>
                </a:lnTo>
                <a:cubicBezTo>
                  <a:pt x="2654110" y="632698"/>
                  <a:pt x="2652128" y="630256"/>
                  <a:pt x="2649013" y="627240"/>
                </a:cubicBezTo>
                <a:cubicBezTo>
                  <a:pt x="2645898" y="624223"/>
                  <a:pt x="2642800" y="623161"/>
                  <a:pt x="2639718" y="624054"/>
                </a:cubicBezTo>
                <a:close/>
                <a:moveTo>
                  <a:pt x="2064263" y="624034"/>
                </a:moveTo>
                <a:lnTo>
                  <a:pt x="2049811" y="630603"/>
                </a:lnTo>
                <a:cubicBezTo>
                  <a:pt x="2043849" y="633312"/>
                  <a:pt x="2038036" y="636827"/>
                  <a:pt x="2032369" y="641146"/>
                </a:cubicBezTo>
                <a:cubicBezTo>
                  <a:pt x="2026703" y="645465"/>
                  <a:pt x="2022269" y="650096"/>
                  <a:pt x="2019066" y="655039"/>
                </a:cubicBezTo>
                <a:lnTo>
                  <a:pt x="2075036" y="640063"/>
                </a:lnTo>
                <a:lnTo>
                  <a:pt x="2071358" y="624297"/>
                </a:lnTo>
                <a:cubicBezTo>
                  <a:pt x="2069978" y="624779"/>
                  <a:pt x="2068796" y="624735"/>
                  <a:pt x="2067810" y="624166"/>
                </a:cubicBezTo>
                <a:cubicBezTo>
                  <a:pt x="2066825" y="623596"/>
                  <a:pt x="2065643" y="623552"/>
                  <a:pt x="2064263" y="624034"/>
                </a:cubicBezTo>
                <a:close/>
                <a:moveTo>
                  <a:pt x="1635168" y="623757"/>
                </a:moveTo>
                <a:lnTo>
                  <a:pt x="1623606" y="629012"/>
                </a:lnTo>
                <a:lnTo>
                  <a:pt x="1617562" y="638734"/>
                </a:lnTo>
                <a:lnTo>
                  <a:pt x="1648305" y="652662"/>
                </a:lnTo>
                <a:lnTo>
                  <a:pt x="1659867" y="647407"/>
                </a:lnTo>
                <a:lnTo>
                  <a:pt x="1658816" y="637421"/>
                </a:lnTo>
                <a:lnTo>
                  <a:pt x="1644364" y="643990"/>
                </a:lnTo>
                <a:close/>
                <a:moveTo>
                  <a:pt x="3043325" y="621965"/>
                </a:moveTo>
                <a:lnTo>
                  <a:pt x="3040435" y="623279"/>
                </a:lnTo>
                <a:cubicBezTo>
                  <a:pt x="3031062" y="626957"/>
                  <a:pt x="3027997" y="633001"/>
                  <a:pt x="3031237" y="641409"/>
                </a:cubicBezTo>
                <a:close/>
                <a:moveTo>
                  <a:pt x="2261862" y="621413"/>
                </a:moveTo>
                <a:cubicBezTo>
                  <a:pt x="2252819" y="625814"/>
                  <a:pt x="2242330" y="630872"/>
                  <a:pt x="2230396" y="636587"/>
                </a:cubicBezTo>
                <a:cubicBezTo>
                  <a:pt x="2218462" y="642301"/>
                  <a:pt x="2207316" y="645914"/>
                  <a:pt x="2196959" y="647425"/>
                </a:cubicBezTo>
                <a:cubicBezTo>
                  <a:pt x="2205367" y="650578"/>
                  <a:pt x="2215352" y="649527"/>
                  <a:pt x="2226914" y="644273"/>
                </a:cubicBezTo>
                <a:lnTo>
                  <a:pt x="2262387" y="645588"/>
                </a:lnTo>
                <a:close/>
                <a:moveTo>
                  <a:pt x="1560017" y="619550"/>
                </a:moveTo>
                <a:cubicBezTo>
                  <a:pt x="1556908" y="620382"/>
                  <a:pt x="1554455" y="622659"/>
                  <a:pt x="1552660" y="626382"/>
                </a:cubicBezTo>
                <a:lnTo>
                  <a:pt x="1561331" y="622441"/>
                </a:lnTo>
                <a:close/>
                <a:moveTo>
                  <a:pt x="2304693" y="615897"/>
                </a:moveTo>
                <a:lnTo>
                  <a:pt x="2284460" y="625093"/>
                </a:lnTo>
                <a:lnTo>
                  <a:pt x="2285248" y="642172"/>
                </a:lnTo>
                <a:cubicBezTo>
                  <a:pt x="2286211" y="640136"/>
                  <a:pt x="2287306" y="639348"/>
                  <a:pt x="2288532" y="639808"/>
                </a:cubicBezTo>
                <a:cubicBezTo>
                  <a:pt x="2289759" y="640267"/>
                  <a:pt x="2290065" y="641581"/>
                  <a:pt x="2289452" y="643749"/>
                </a:cubicBezTo>
                <a:lnTo>
                  <a:pt x="2303641" y="644275"/>
                </a:lnTo>
                <a:cubicBezTo>
                  <a:pt x="2303477" y="646312"/>
                  <a:pt x="2305382" y="647625"/>
                  <a:pt x="2309356" y="648217"/>
                </a:cubicBezTo>
                <a:cubicBezTo>
                  <a:pt x="2313330" y="648808"/>
                  <a:pt x="2315630" y="649071"/>
                  <a:pt x="2316254" y="649005"/>
                </a:cubicBezTo>
                <a:lnTo>
                  <a:pt x="2360135" y="653474"/>
                </a:lnTo>
                <a:cubicBezTo>
                  <a:pt x="2368210" y="650458"/>
                  <a:pt x="2382936" y="647688"/>
                  <a:pt x="2404313" y="645165"/>
                </a:cubicBezTo>
                <a:cubicBezTo>
                  <a:pt x="2425690" y="642642"/>
                  <a:pt x="2439956" y="642698"/>
                  <a:pt x="2447111" y="645331"/>
                </a:cubicBezTo>
                <a:lnTo>
                  <a:pt x="2445008" y="663724"/>
                </a:lnTo>
                <a:cubicBezTo>
                  <a:pt x="2451572" y="662340"/>
                  <a:pt x="2458480" y="661234"/>
                  <a:pt x="2465734" y="660408"/>
                </a:cubicBezTo>
                <a:cubicBezTo>
                  <a:pt x="2472987" y="659581"/>
                  <a:pt x="2479830" y="660250"/>
                  <a:pt x="2486262" y="662412"/>
                </a:cubicBezTo>
                <a:lnTo>
                  <a:pt x="2482584" y="646646"/>
                </a:lnTo>
                <a:lnTo>
                  <a:pt x="2486000" y="631143"/>
                </a:lnTo>
                <a:lnTo>
                  <a:pt x="2464453" y="637449"/>
                </a:lnTo>
                <a:cubicBezTo>
                  <a:pt x="2457939" y="635105"/>
                  <a:pt x="2450604" y="633353"/>
                  <a:pt x="2442447" y="632193"/>
                </a:cubicBezTo>
                <a:cubicBezTo>
                  <a:pt x="2434290" y="631032"/>
                  <a:pt x="2426561" y="630331"/>
                  <a:pt x="2419258" y="630090"/>
                </a:cubicBezTo>
                <a:cubicBezTo>
                  <a:pt x="2407434" y="636045"/>
                  <a:pt x="2395084" y="637008"/>
                  <a:pt x="2382208" y="632979"/>
                </a:cubicBezTo>
                <a:cubicBezTo>
                  <a:pt x="2383024" y="628539"/>
                  <a:pt x="2381130" y="625331"/>
                  <a:pt x="2376526" y="623355"/>
                </a:cubicBezTo>
                <a:cubicBezTo>
                  <a:pt x="2371922" y="621379"/>
                  <a:pt x="2369174" y="622046"/>
                  <a:pt x="2368282" y="625358"/>
                </a:cubicBezTo>
                <a:lnTo>
                  <a:pt x="2340166" y="617212"/>
                </a:lnTo>
                <a:lnTo>
                  <a:pt x="2307321" y="621677"/>
                </a:lnTo>
                <a:close/>
                <a:moveTo>
                  <a:pt x="1383177" y="598786"/>
                </a:moveTo>
                <a:cubicBezTo>
                  <a:pt x="1376652" y="608727"/>
                  <a:pt x="1367367" y="616434"/>
                  <a:pt x="1355323" y="621908"/>
                </a:cubicBezTo>
                <a:cubicBezTo>
                  <a:pt x="1354705" y="620228"/>
                  <a:pt x="1353643" y="618530"/>
                  <a:pt x="1352138" y="616817"/>
                </a:cubicBezTo>
                <a:cubicBezTo>
                  <a:pt x="1350632" y="615103"/>
                  <a:pt x="1348454" y="614786"/>
                  <a:pt x="1345601" y="615864"/>
                </a:cubicBezTo>
                <a:cubicBezTo>
                  <a:pt x="1342793" y="617359"/>
                  <a:pt x="1340395" y="619756"/>
                  <a:pt x="1338408" y="623057"/>
                </a:cubicBezTo>
                <a:cubicBezTo>
                  <a:pt x="1336420" y="626358"/>
                  <a:pt x="1334351" y="629478"/>
                  <a:pt x="1332200" y="632418"/>
                </a:cubicBezTo>
                <a:lnTo>
                  <a:pt x="1332725" y="656592"/>
                </a:lnTo>
                <a:lnTo>
                  <a:pt x="1342710" y="655542"/>
                </a:lnTo>
                <a:lnTo>
                  <a:pt x="1347703" y="635834"/>
                </a:lnTo>
                <a:cubicBezTo>
                  <a:pt x="1352132" y="633749"/>
                  <a:pt x="1356610" y="632731"/>
                  <a:pt x="1361137" y="632780"/>
                </a:cubicBezTo>
                <a:cubicBezTo>
                  <a:pt x="1365664" y="632830"/>
                  <a:pt x="1369682" y="634636"/>
                  <a:pt x="1373191" y="638200"/>
                </a:cubicBezTo>
                <a:cubicBezTo>
                  <a:pt x="1383444" y="633903"/>
                  <a:pt x="1393616" y="629426"/>
                  <a:pt x="1403705" y="624767"/>
                </a:cubicBezTo>
                <a:cubicBezTo>
                  <a:pt x="1413794" y="620109"/>
                  <a:pt x="1422980" y="613464"/>
                  <a:pt x="1431263" y="604831"/>
                </a:cubicBezTo>
                <a:close/>
                <a:moveTo>
                  <a:pt x="1002957" y="583270"/>
                </a:moveTo>
                <a:lnTo>
                  <a:pt x="979571" y="600874"/>
                </a:lnTo>
                <a:cubicBezTo>
                  <a:pt x="987968" y="598728"/>
                  <a:pt x="996924" y="598291"/>
                  <a:pt x="1006438" y="599561"/>
                </a:cubicBezTo>
                <a:cubicBezTo>
                  <a:pt x="1015953" y="600832"/>
                  <a:pt x="1022937" y="605649"/>
                  <a:pt x="1027393" y="614014"/>
                </a:cubicBezTo>
                <a:cubicBezTo>
                  <a:pt x="1034663" y="611146"/>
                  <a:pt x="1042064" y="609526"/>
                  <a:pt x="1049597" y="609154"/>
                </a:cubicBezTo>
                <a:cubicBezTo>
                  <a:pt x="1057130" y="608782"/>
                  <a:pt x="1064531" y="607161"/>
                  <a:pt x="1071801" y="604293"/>
                </a:cubicBezTo>
                <a:cubicBezTo>
                  <a:pt x="1066666" y="595074"/>
                  <a:pt x="1059265" y="591899"/>
                  <a:pt x="1049598" y="594767"/>
                </a:cubicBezTo>
                <a:cubicBezTo>
                  <a:pt x="1039930" y="597635"/>
                  <a:pt x="1031215" y="601161"/>
                  <a:pt x="1023452" y="605343"/>
                </a:cubicBezTo>
                <a:cubicBezTo>
                  <a:pt x="1021399" y="600826"/>
                  <a:pt x="1018542" y="596458"/>
                  <a:pt x="1014880" y="592237"/>
                </a:cubicBezTo>
                <a:cubicBezTo>
                  <a:pt x="1011218" y="588016"/>
                  <a:pt x="1007243" y="585027"/>
                  <a:pt x="1002957" y="583270"/>
                </a:cubicBezTo>
                <a:close/>
                <a:moveTo>
                  <a:pt x="946200" y="581166"/>
                </a:moveTo>
                <a:cubicBezTo>
                  <a:pt x="944481" y="582020"/>
                  <a:pt x="942467" y="583662"/>
                  <a:pt x="940156" y="586092"/>
                </a:cubicBezTo>
                <a:cubicBezTo>
                  <a:pt x="937846" y="588523"/>
                  <a:pt x="936883" y="590559"/>
                  <a:pt x="937266" y="592201"/>
                </a:cubicBezTo>
                <a:cubicBezTo>
                  <a:pt x="938705" y="594889"/>
                  <a:pt x="940556" y="596083"/>
                  <a:pt x="942816" y="595782"/>
                </a:cubicBezTo>
                <a:cubicBezTo>
                  <a:pt x="945077" y="595481"/>
                  <a:pt x="946993" y="594901"/>
                  <a:pt x="948564" y="594041"/>
                </a:cubicBezTo>
                <a:close/>
                <a:moveTo>
                  <a:pt x="1007691" y="455566"/>
                </a:moveTo>
                <a:cubicBezTo>
                  <a:pt x="1000421" y="458434"/>
                  <a:pt x="993020" y="460055"/>
                  <a:pt x="985487" y="460427"/>
                </a:cubicBezTo>
                <a:cubicBezTo>
                  <a:pt x="977955" y="460798"/>
                  <a:pt x="970553" y="462419"/>
                  <a:pt x="963284" y="465287"/>
                </a:cubicBezTo>
                <a:cubicBezTo>
                  <a:pt x="977347" y="469212"/>
                  <a:pt x="991460" y="471808"/>
                  <a:pt x="1005621" y="473073"/>
                </a:cubicBezTo>
                <a:cubicBezTo>
                  <a:pt x="1019783" y="474338"/>
                  <a:pt x="1033962" y="475159"/>
                  <a:pt x="1048156" y="475538"/>
                </a:cubicBezTo>
                <a:cubicBezTo>
                  <a:pt x="1050237" y="474519"/>
                  <a:pt x="1053696" y="472220"/>
                  <a:pt x="1058536" y="468640"/>
                </a:cubicBezTo>
                <a:cubicBezTo>
                  <a:pt x="1063375" y="465060"/>
                  <a:pt x="1065784" y="462367"/>
                  <a:pt x="1065762" y="460561"/>
                </a:cubicBezTo>
                <a:cubicBezTo>
                  <a:pt x="1064082" y="457982"/>
                  <a:pt x="1061268" y="457227"/>
                  <a:pt x="1057321" y="458294"/>
                </a:cubicBezTo>
                <a:cubicBezTo>
                  <a:pt x="1053374" y="459361"/>
                  <a:pt x="1050494" y="460379"/>
                  <a:pt x="1048683" y="461348"/>
                </a:cubicBezTo>
                <a:cubicBezTo>
                  <a:pt x="1041341" y="464540"/>
                  <a:pt x="1034082" y="465514"/>
                  <a:pt x="1026906" y="464271"/>
                </a:cubicBezTo>
                <a:cubicBezTo>
                  <a:pt x="1019729" y="463028"/>
                  <a:pt x="1013324" y="460126"/>
                  <a:pt x="1007691" y="455566"/>
                </a:cubicBezTo>
                <a:close/>
                <a:moveTo>
                  <a:pt x="903111" y="440322"/>
                </a:moveTo>
                <a:cubicBezTo>
                  <a:pt x="902016" y="441910"/>
                  <a:pt x="902498" y="446486"/>
                  <a:pt x="904556" y="454052"/>
                </a:cubicBezTo>
                <a:cubicBezTo>
                  <a:pt x="906614" y="461617"/>
                  <a:pt x="908147" y="466588"/>
                  <a:pt x="909154" y="468964"/>
                </a:cubicBezTo>
                <a:lnTo>
                  <a:pt x="931489" y="479738"/>
                </a:lnTo>
                <a:cubicBezTo>
                  <a:pt x="929907" y="475298"/>
                  <a:pt x="930706" y="471302"/>
                  <a:pt x="933887" y="467749"/>
                </a:cubicBezTo>
                <a:cubicBezTo>
                  <a:pt x="937067" y="464197"/>
                  <a:pt x="940297" y="461711"/>
                  <a:pt x="943576" y="460294"/>
                </a:cubicBezTo>
                <a:lnTo>
                  <a:pt x="959079" y="463710"/>
                </a:lnTo>
                <a:cubicBezTo>
                  <a:pt x="954897" y="455148"/>
                  <a:pt x="948810" y="450068"/>
                  <a:pt x="940818" y="448469"/>
                </a:cubicBezTo>
                <a:cubicBezTo>
                  <a:pt x="932825" y="446870"/>
                  <a:pt x="924373" y="448096"/>
                  <a:pt x="915461" y="452147"/>
                </a:cubicBezTo>
                <a:lnTo>
                  <a:pt x="912570" y="453461"/>
                </a:lnTo>
                <a:cubicBezTo>
                  <a:pt x="912357" y="452831"/>
                  <a:pt x="911142" y="450477"/>
                  <a:pt x="908925" y="446399"/>
                </a:cubicBezTo>
                <a:cubicBezTo>
                  <a:pt x="906708" y="442320"/>
                  <a:pt x="904770" y="440295"/>
                  <a:pt x="903111" y="440322"/>
                </a:cubicBezTo>
                <a:close/>
                <a:moveTo>
                  <a:pt x="765423" y="436639"/>
                </a:moveTo>
                <a:cubicBezTo>
                  <a:pt x="763742" y="437257"/>
                  <a:pt x="762045" y="438319"/>
                  <a:pt x="760331" y="439825"/>
                </a:cubicBezTo>
                <a:cubicBezTo>
                  <a:pt x="758618" y="441330"/>
                  <a:pt x="758300" y="443509"/>
                  <a:pt x="759379" y="446361"/>
                </a:cubicBezTo>
                <a:lnTo>
                  <a:pt x="762006" y="452142"/>
                </a:lnTo>
                <a:cubicBezTo>
                  <a:pt x="764842" y="450708"/>
                  <a:pt x="766463" y="448518"/>
                  <a:pt x="766868" y="445573"/>
                </a:cubicBezTo>
                <a:cubicBezTo>
                  <a:pt x="767273" y="442628"/>
                  <a:pt x="766791" y="439650"/>
                  <a:pt x="765423" y="436639"/>
                </a:cubicBezTo>
                <a:close/>
                <a:moveTo>
                  <a:pt x="654011" y="414037"/>
                </a:moveTo>
                <a:cubicBezTo>
                  <a:pt x="652358" y="414716"/>
                  <a:pt x="650606" y="415658"/>
                  <a:pt x="648756" y="416862"/>
                </a:cubicBezTo>
                <a:cubicBezTo>
                  <a:pt x="646906" y="418066"/>
                  <a:pt x="646205" y="419402"/>
                  <a:pt x="646654" y="420869"/>
                </a:cubicBezTo>
                <a:lnTo>
                  <a:pt x="653485" y="428227"/>
                </a:lnTo>
                <a:close/>
                <a:moveTo>
                  <a:pt x="1301205" y="280312"/>
                </a:moveTo>
                <a:cubicBezTo>
                  <a:pt x="1305628" y="282370"/>
                  <a:pt x="1309395" y="282984"/>
                  <a:pt x="1312504" y="282152"/>
                </a:cubicBezTo>
                <a:lnTo>
                  <a:pt x="1315395" y="280838"/>
                </a:lnTo>
                <a:close/>
                <a:moveTo>
                  <a:pt x="883673" y="274780"/>
                </a:moveTo>
                <a:cubicBezTo>
                  <a:pt x="881953" y="275634"/>
                  <a:pt x="879939" y="277276"/>
                  <a:pt x="877629" y="279706"/>
                </a:cubicBezTo>
                <a:cubicBezTo>
                  <a:pt x="875318" y="282137"/>
                  <a:pt x="874355" y="284173"/>
                  <a:pt x="874738" y="285815"/>
                </a:cubicBezTo>
                <a:cubicBezTo>
                  <a:pt x="876177" y="288503"/>
                  <a:pt x="878028" y="289697"/>
                  <a:pt x="880289" y="289396"/>
                </a:cubicBezTo>
                <a:cubicBezTo>
                  <a:pt x="882549" y="289095"/>
                  <a:pt x="884466" y="288515"/>
                  <a:pt x="886037" y="287655"/>
                </a:cubicBezTo>
                <a:cubicBezTo>
                  <a:pt x="889190" y="285641"/>
                  <a:pt x="890241" y="282838"/>
                  <a:pt x="889190" y="279247"/>
                </a:cubicBezTo>
                <a:cubicBezTo>
                  <a:pt x="888468" y="277977"/>
                  <a:pt x="887548" y="277232"/>
                  <a:pt x="886431" y="277013"/>
                </a:cubicBezTo>
                <a:cubicBezTo>
                  <a:pt x="885315" y="276794"/>
                  <a:pt x="884395" y="276050"/>
                  <a:pt x="883673" y="274780"/>
                </a:cubicBezTo>
                <a:close/>
                <a:moveTo>
                  <a:pt x="844258" y="264793"/>
                </a:moveTo>
                <a:lnTo>
                  <a:pt x="829806" y="271362"/>
                </a:lnTo>
                <a:cubicBezTo>
                  <a:pt x="825705" y="273371"/>
                  <a:pt x="823724" y="275725"/>
                  <a:pt x="823860" y="278424"/>
                </a:cubicBezTo>
                <a:cubicBezTo>
                  <a:pt x="823997" y="281122"/>
                  <a:pt x="824840" y="283936"/>
                  <a:pt x="826389" y="286865"/>
                </a:cubicBezTo>
                <a:close/>
                <a:moveTo>
                  <a:pt x="1230785" y="263493"/>
                </a:moveTo>
                <a:lnTo>
                  <a:pt x="1222114" y="267434"/>
                </a:lnTo>
                <a:lnTo>
                  <a:pt x="1224741" y="273215"/>
                </a:lnTo>
                <a:cubicBezTo>
                  <a:pt x="1227073" y="278985"/>
                  <a:pt x="1229306" y="282620"/>
                  <a:pt x="1231441" y="284120"/>
                </a:cubicBezTo>
                <a:cubicBezTo>
                  <a:pt x="1233576" y="285620"/>
                  <a:pt x="1237386" y="285050"/>
                  <a:pt x="1242871" y="282412"/>
                </a:cubicBezTo>
                <a:lnTo>
                  <a:pt x="1254696" y="270062"/>
                </a:lnTo>
                <a:close/>
                <a:moveTo>
                  <a:pt x="1128569" y="261124"/>
                </a:moveTo>
                <a:cubicBezTo>
                  <a:pt x="1100454" y="259372"/>
                  <a:pt x="1071550" y="259721"/>
                  <a:pt x="1041857" y="262172"/>
                </a:cubicBezTo>
                <a:cubicBezTo>
                  <a:pt x="1036640" y="266360"/>
                  <a:pt x="1033082" y="271320"/>
                  <a:pt x="1031182" y="277051"/>
                </a:cubicBezTo>
                <a:cubicBezTo>
                  <a:pt x="1029282" y="282783"/>
                  <a:pt x="1029600" y="288596"/>
                  <a:pt x="1032134" y="294492"/>
                </a:cubicBezTo>
                <a:cubicBezTo>
                  <a:pt x="1042415" y="293452"/>
                  <a:pt x="1057523" y="291526"/>
                  <a:pt x="1077461" y="288713"/>
                </a:cubicBezTo>
                <a:cubicBezTo>
                  <a:pt x="1097398" y="285900"/>
                  <a:pt x="1111719" y="286075"/>
                  <a:pt x="1120423" y="289240"/>
                </a:cubicBezTo>
                <a:close/>
                <a:moveTo>
                  <a:pt x="960926" y="260593"/>
                </a:moveTo>
                <a:cubicBezTo>
                  <a:pt x="958128" y="262591"/>
                  <a:pt x="956300" y="267200"/>
                  <a:pt x="955440" y="274421"/>
                </a:cubicBezTo>
                <a:cubicBezTo>
                  <a:pt x="954580" y="281641"/>
                  <a:pt x="954131" y="287367"/>
                  <a:pt x="954093" y="291599"/>
                </a:cubicBezTo>
                <a:lnTo>
                  <a:pt x="992194" y="298695"/>
                </a:lnTo>
                <a:lnTo>
                  <a:pt x="1009011" y="266638"/>
                </a:lnTo>
                <a:lnTo>
                  <a:pt x="969071" y="270841"/>
                </a:lnTo>
                <a:cubicBezTo>
                  <a:pt x="968912" y="270332"/>
                  <a:pt x="967916" y="268460"/>
                  <a:pt x="966083" y="265224"/>
                </a:cubicBezTo>
                <a:cubicBezTo>
                  <a:pt x="964249" y="261989"/>
                  <a:pt x="962530" y="260445"/>
                  <a:pt x="960926" y="260593"/>
                </a:cubicBezTo>
                <a:close/>
                <a:moveTo>
                  <a:pt x="3829597" y="225693"/>
                </a:moveTo>
                <a:cubicBezTo>
                  <a:pt x="3824013" y="226197"/>
                  <a:pt x="3818954" y="228096"/>
                  <a:pt x="3814422" y="231391"/>
                </a:cubicBezTo>
                <a:cubicBezTo>
                  <a:pt x="3805356" y="237982"/>
                  <a:pt x="3798393" y="240566"/>
                  <a:pt x="3793532" y="239142"/>
                </a:cubicBezTo>
                <a:lnTo>
                  <a:pt x="3805618" y="258062"/>
                </a:lnTo>
                <a:lnTo>
                  <a:pt x="3806932" y="260952"/>
                </a:lnTo>
                <a:lnTo>
                  <a:pt x="3834523" y="244924"/>
                </a:lnTo>
                <a:lnTo>
                  <a:pt x="3866580" y="261742"/>
                </a:lnTo>
                <a:lnTo>
                  <a:pt x="3893644" y="259904"/>
                </a:lnTo>
                <a:lnTo>
                  <a:pt x="3891280" y="247028"/>
                </a:lnTo>
                <a:lnTo>
                  <a:pt x="3847924" y="228371"/>
                </a:lnTo>
                <a:cubicBezTo>
                  <a:pt x="3841290" y="226082"/>
                  <a:pt x="3835181" y="225190"/>
                  <a:pt x="3829597" y="225693"/>
                </a:cubicBezTo>
                <a:close/>
                <a:moveTo>
                  <a:pt x="497937" y="178069"/>
                </a:moveTo>
                <a:cubicBezTo>
                  <a:pt x="496256" y="178688"/>
                  <a:pt x="494559" y="179750"/>
                  <a:pt x="492846" y="181255"/>
                </a:cubicBezTo>
                <a:cubicBezTo>
                  <a:pt x="491132" y="182760"/>
                  <a:pt x="490815" y="184939"/>
                  <a:pt x="491893" y="187791"/>
                </a:cubicBezTo>
                <a:lnTo>
                  <a:pt x="493207" y="190682"/>
                </a:lnTo>
                <a:cubicBezTo>
                  <a:pt x="498988" y="188054"/>
                  <a:pt x="500564" y="183850"/>
                  <a:pt x="497937" y="178069"/>
                </a:cubicBezTo>
                <a:close/>
                <a:moveTo>
                  <a:pt x="469558" y="177017"/>
                </a:moveTo>
                <a:cubicBezTo>
                  <a:pt x="467960" y="177816"/>
                  <a:pt x="466427" y="179240"/>
                  <a:pt x="464960" y="181287"/>
                </a:cubicBezTo>
                <a:cubicBezTo>
                  <a:pt x="463493" y="183334"/>
                  <a:pt x="463011" y="185152"/>
                  <a:pt x="463514" y="186739"/>
                </a:cubicBezTo>
                <a:cubicBezTo>
                  <a:pt x="465529" y="189892"/>
                  <a:pt x="468332" y="190944"/>
                  <a:pt x="471923" y="189893"/>
                </a:cubicBezTo>
                <a:close/>
                <a:moveTo>
                  <a:pt x="3015230" y="0"/>
                </a:moveTo>
                <a:cubicBezTo>
                  <a:pt x="3016473" y="3213"/>
                  <a:pt x="3018257" y="6180"/>
                  <a:pt x="3020584" y="8901"/>
                </a:cubicBezTo>
                <a:cubicBezTo>
                  <a:pt x="3022910" y="11622"/>
                  <a:pt x="3026206" y="12159"/>
                  <a:pt x="3030470" y="10511"/>
                </a:cubicBezTo>
                <a:cubicBezTo>
                  <a:pt x="3034636" y="8327"/>
                  <a:pt x="3037866" y="7440"/>
                  <a:pt x="3040160" y="7851"/>
                </a:cubicBezTo>
                <a:cubicBezTo>
                  <a:pt x="3042453" y="8261"/>
                  <a:pt x="3044829" y="11250"/>
                  <a:pt x="3047287" y="16818"/>
                </a:cubicBezTo>
                <a:lnTo>
                  <a:pt x="3075666" y="17870"/>
                </a:lnTo>
                <a:lnTo>
                  <a:pt x="3089592" y="25490"/>
                </a:lnTo>
                <a:lnTo>
                  <a:pt x="3136364" y="28645"/>
                </a:lnTo>
                <a:cubicBezTo>
                  <a:pt x="3142123" y="26609"/>
                  <a:pt x="3147816" y="26346"/>
                  <a:pt x="3153443" y="27858"/>
                </a:cubicBezTo>
                <a:cubicBezTo>
                  <a:pt x="3159071" y="29369"/>
                  <a:pt x="3164764" y="29106"/>
                  <a:pt x="3170523" y="27070"/>
                </a:cubicBezTo>
                <a:lnTo>
                  <a:pt x="3200216" y="31012"/>
                </a:lnTo>
                <a:lnTo>
                  <a:pt x="3221499" y="31801"/>
                </a:lnTo>
                <a:cubicBezTo>
                  <a:pt x="3232366" y="28533"/>
                  <a:pt x="3243282" y="26333"/>
                  <a:pt x="3254247" y="25200"/>
                </a:cubicBezTo>
                <a:cubicBezTo>
                  <a:pt x="3265212" y="24068"/>
                  <a:pt x="3275668" y="24692"/>
                  <a:pt x="3285614" y="27074"/>
                </a:cubicBezTo>
                <a:cubicBezTo>
                  <a:pt x="3308048" y="25596"/>
                  <a:pt x="3328741" y="23167"/>
                  <a:pt x="3347693" y="19784"/>
                </a:cubicBezTo>
                <a:cubicBezTo>
                  <a:pt x="3366645" y="16402"/>
                  <a:pt x="3381688" y="13052"/>
                  <a:pt x="3392823" y="9735"/>
                </a:cubicBezTo>
                <a:cubicBezTo>
                  <a:pt x="3391728" y="13720"/>
                  <a:pt x="3392078" y="17048"/>
                  <a:pt x="3393874" y="19720"/>
                </a:cubicBezTo>
                <a:lnTo>
                  <a:pt x="3407800" y="27341"/>
                </a:lnTo>
                <a:cubicBezTo>
                  <a:pt x="3410050" y="28134"/>
                  <a:pt x="3412250" y="27861"/>
                  <a:pt x="3414402" y="26520"/>
                </a:cubicBezTo>
                <a:cubicBezTo>
                  <a:pt x="3416554" y="25178"/>
                  <a:pt x="3417769" y="22737"/>
                  <a:pt x="3418048" y="19195"/>
                </a:cubicBezTo>
                <a:cubicBezTo>
                  <a:pt x="3431148" y="22759"/>
                  <a:pt x="3447581" y="25026"/>
                  <a:pt x="3467349" y="25996"/>
                </a:cubicBezTo>
                <a:cubicBezTo>
                  <a:pt x="3487117" y="26966"/>
                  <a:pt x="3503353" y="24962"/>
                  <a:pt x="3516059" y="19987"/>
                </a:cubicBezTo>
                <a:cubicBezTo>
                  <a:pt x="3521063" y="23162"/>
                  <a:pt x="3526033" y="24826"/>
                  <a:pt x="3530971" y="24980"/>
                </a:cubicBezTo>
                <a:cubicBezTo>
                  <a:pt x="3535909" y="25133"/>
                  <a:pt x="3539960" y="22856"/>
                  <a:pt x="3543124" y="18148"/>
                </a:cubicBezTo>
                <a:cubicBezTo>
                  <a:pt x="3553695" y="15669"/>
                  <a:pt x="3562903" y="16425"/>
                  <a:pt x="3570747" y="20416"/>
                </a:cubicBezTo>
                <a:cubicBezTo>
                  <a:pt x="3578592" y="24407"/>
                  <a:pt x="3586288" y="27593"/>
                  <a:pt x="3593837" y="29975"/>
                </a:cubicBezTo>
                <a:cubicBezTo>
                  <a:pt x="3598589" y="32756"/>
                  <a:pt x="3602355" y="33369"/>
                  <a:pt x="3605136" y="31814"/>
                </a:cubicBezTo>
                <a:cubicBezTo>
                  <a:pt x="3607917" y="30260"/>
                  <a:pt x="3610370" y="27982"/>
                  <a:pt x="3612494" y="24983"/>
                </a:cubicBezTo>
                <a:lnTo>
                  <a:pt x="3670565" y="29977"/>
                </a:lnTo>
                <a:cubicBezTo>
                  <a:pt x="3674249" y="30410"/>
                  <a:pt x="3678902" y="31056"/>
                  <a:pt x="3684524" y="31915"/>
                </a:cubicBezTo>
                <a:cubicBezTo>
                  <a:pt x="3690146" y="32775"/>
                  <a:pt x="3695916" y="32042"/>
                  <a:pt x="3701834" y="29715"/>
                </a:cubicBezTo>
                <a:cubicBezTo>
                  <a:pt x="3724711" y="35448"/>
                  <a:pt x="3748786" y="37583"/>
                  <a:pt x="3774061" y="36123"/>
                </a:cubicBezTo>
                <a:cubicBezTo>
                  <a:pt x="3799336" y="34662"/>
                  <a:pt x="3823346" y="38571"/>
                  <a:pt x="3846091" y="47851"/>
                </a:cubicBezTo>
                <a:lnTo>
                  <a:pt x="3865010" y="35765"/>
                </a:lnTo>
                <a:lnTo>
                  <a:pt x="3928599" y="45226"/>
                </a:lnTo>
                <a:cubicBezTo>
                  <a:pt x="3936373" y="42347"/>
                  <a:pt x="3951307" y="40355"/>
                  <a:pt x="3973401" y="39250"/>
                </a:cubicBezTo>
                <a:cubicBezTo>
                  <a:pt x="3995495" y="38145"/>
                  <a:pt x="4012794" y="39437"/>
                  <a:pt x="4025297" y="43127"/>
                </a:cubicBezTo>
                <a:cubicBezTo>
                  <a:pt x="4036377" y="38091"/>
                  <a:pt x="4048639" y="39493"/>
                  <a:pt x="4062084" y="47333"/>
                </a:cubicBezTo>
                <a:cubicBezTo>
                  <a:pt x="4066113" y="40851"/>
                  <a:pt x="4071062" y="38312"/>
                  <a:pt x="4076930" y="39713"/>
                </a:cubicBezTo>
                <a:cubicBezTo>
                  <a:pt x="4082799" y="41115"/>
                  <a:pt x="4088273" y="43567"/>
                  <a:pt x="4093353" y="47071"/>
                </a:cubicBezTo>
                <a:lnTo>
                  <a:pt x="4329841" y="68626"/>
                </a:lnTo>
                <a:cubicBezTo>
                  <a:pt x="4340231" y="71823"/>
                  <a:pt x="4350062" y="73313"/>
                  <a:pt x="4359336" y="73094"/>
                </a:cubicBezTo>
                <a:cubicBezTo>
                  <a:pt x="4368609" y="72875"/>
                  <a:pt x="4378047" y="75416"/>
                  <a:pt x="4387648" y="80715"/>
                </a:cubicBezTo>
                <a:cubicBezTo>
                  <a:pt x="4392219" y="78783"/>
                  <a:pt x="4397464" y="77852"/>
                  <a:pt x="4403381" y="77924"/>
                </a:cubicBezTo>
                <a:cubicBezTo>
                  <a:pt x="4409299" y="77995"/>
                  <a:pt x="4414478" y="78838"/>
                  <a:pt x="4418917" y="80453"/>
                </a:cubicBezTo>
                <a:lnTo>
                  <a:pt x="4444406" y="82819"/>
                </a:lnTo>
                <a:cubicBezTo>
                  <a:pt x="4448779" y="84609"/>
                  <a:pt x="4452578" y="87533"/>
                  <a:pt x="4455803" y="91589"/>
                </a:cubicBezTo>
                <a:cubicBezTo>
                  <a:pt x="4459027" y="95646"/>
                  <a:pt x="4460658" y="99554"/>
                  <a:pt x="4460696" y="103315"/>
                </a:cubicBezTo>
                <a:cubicBezTo>
                  <a:pt x="4454308" y="107963"/>
                  <a:pt x="4436472" y="109966"/>
                  <a:pt x="4407191" y="109324"/>
                </a:cubicBezTo>
                <a:cubicBezTo>
                  <a:pt x="4377909" y="108683"/>
                  <a:pt x="4357380" y="106678"/>
                  <a:pt x="4345605" y="103311"/>
                </a:cubicBezTo>
                <a:lnTo>
                  <a:pt x="4346919" y="106202"/>
                </a:lnTo>
                <a:cubicBezTo>
                  <a:pt x="4344647" y="112393"/>
                  <a:pt x="4341833" y="116433"/>
                  <a:pt x="4338477" y="118321"/>
                </a:cubicBezTo>
                <a:cubicBezTo>
                  <a:pt x="4335122" y="120210"/>
                  <a:pt x="4330666" y="120637"/>
                  <a:pt x="4325109" y="119602"/>
                </a:cubicBezTo>
                <a:cubicBezTo>
                  <a:pt x="4301548" y="125951"/>
                  <a:pt x="4275950" y="129739"/>
                  <a:pt x="4248316" y="130964"/>
                </a:cubicBezTo>
                <a:cubicBezTo>
                  <a:pt x="4220682" y="132189"/>
                  <a:pt x="4194427" y="134531"/>
                  <a:pt x="4169552" y="137990"/>
                </a:cubicBezTo>
                <a:cubicBezTo>
                  <a:pt x="4166749" y="142534"/>
                  <a:pt x="4164143" y="144154"/>
                  <a:pt x="4161734" y="142851"/>
                </a:cubicBezTo>
                <a:cubicBezTo>
                  <a:pt x="4159326" y="141548"/>
                  <a:pt x="4155800" y="139227"/>
                  <a:pt x="4151158" y="135888"/>
                </a:cubicBezTo>
                <a:cubicBezTo>
                  <a:pt x="4148038" y="137015"/>
                  <a:pt x="4145279" y="137979"/>
                  <a:pt x="4142881" y="138778"/>
                </a:cubicBezTo>
                <a:cubicBezTo>
                  <a:pt x="4140483" y="139577"/>
                  <a:pt x="4139826" y="141329"/>
                  <a:pt x="4140910" y="144033"/>
                </a:cubicBezTo>
                <a:cubicBezTo>
                  <a:pt x="4135195" y="144088"/>
                  <a:pt x="4128166" y="143649"/>
                  <a:pt x="4119823" y="142718"/>
                </a:cubicBezTo>
                <a:cubicBezTo>
                  <a:pt x="4111481" y="141787"/>
                  <a:pt x="4106159" y="143189"/>
                  <a:pt x="4103860" y="146922"/>
                </a:cubicBezTo>
                <a:lnTo>
                  <a:pt x="4129085" y="156383"/>
                </a:lnTo>
                <a:cubicBezTo>
                  <a:pt x="4133344" y="158080"/>
                  <a:pt x="4137111" y="158693"/>
                  <a:pt x="4140384" y="158222"/>
                </a:cubicBezTo>
                <a:cubicBezTo>
                  <a:pt x="4143658" y="157751"/>
                  <a:pt x="4146110" y="155474"/>
                  <a:pt x="4147742" y="151391"/>
                </a:cubicBezTo>
                <a:cubicBezTo>
                  <a:pt x="4152209" y="153066"/>
                  <a:pt x="4157661" y="154511"/>
                  <a:pt x="4164099" y="155727"/>
                </a:cubicBezTo>
                <a:cubicBezTo>
                  <a:pt x="4170536" y="156942"/>
                  <a:pt x="4176383" y="157337"/>
                  <a:pt x="4181638" y="156910"/>
                </a:cubicBezTo>
                <a:lnTo>
                  <a:pt x="4244176" y="156386"/>
                </a:lnTo>
                <a:lnTo>
                  <a:pt x="4266511" y="167161"/>
                </a:lnTo>
                <a:cubicBezTo>
                  <a:pt x="4270945" y="168923"/>
                  <a:pt x="4275412" y="169800"/>
                  <a:pt x="4279912" y="169789"/>
                </a:cubicBezTo>
                <a:cubicBezTo>
                  <a:pt x="4284412" y="169778"/>
                  <a:pt x="4287565" y="167763"/>
                  <a:pt x="4289371" y="163745"/>
                </a:cubicBezTo>
                <a:lnTo>
                  <a:pt x="4317750" y="164797"/>
                </a:lnTo>
                <a:cubicBezTo>
                  <a:pt x="4326728" y="158973"/>
                  <a:pt x="4336231" y="158141"/>
                  <a:pt x="4346260" y="162302"/>
                </a:cubicBezTo>
                <a:cubicBezTo>
                  <a:pt x="4356289" y="166463"/>
                  <a:pt x="4365792" y="165631"/>
                  <a:pt x="4374770" y="159807"/>
                </a:cubicBezTo>
                <a:lnTo>
                  <a:pt x="4423644" y="182932"/>
                </a:lnTo>
                <a:cubicBezTo>
                  <a:pt x="4418859" y="193825"/>
                  <a:pt x="4414961" y="199956"/>
                  <a:pt x="4411950" y="201325"/>
                </a:cubicBezTo>
                <a:cubicBezTo>
                  <a:pt x="4408939" y="202693"/>
                  <a:pt x="4403202" y="200941"/>
                  <a:pt x="4394739" y="196069"/>
                </a:cubicBezTo>
                <a:cubicBezTo>
                  <a:pt x="4389100" y="205244"/>
                  <a:pt x="4382903" y="207915"/>
                  <a:pt x="4376148" y="204083"/>
                </a:cubicBezTo>
                <a:cubicBezTo>
                  <a:pt x="4369393" y="200251"/>
                  <a:pt x="4363590" y="201871"/>
                  <a:pt x="4358740" y="208943"/>
                </a:cubicBezTo>
                <a:cubicBezTo>
                  <a:pt x="4348886" y="207246"/>
                  <a:pt x="4333909" y="207223"/>
                  <a:pt x="4313807" y="208876"/>
                </a:cubicBezTo>
                <a:cubicBezTo>
                  <a:pt x="4293706" y="210529"/>
                  <a:pt x="4281093" y="213791"/>
                  <a:pt x="4275969" y="218663"/>
                </a:cubicBezTo>
                <a:lnTo>
                  <a:pt x="4210540" y="220500"/>
                </a:lnTo>
                <a:cubicBezTo>
                  <a:pt x="4205930" y="229861"/>
                  <a:pt x="4199646" y="236495"/>
                  <a:pt x="4191686" y="240404"/>
                </a:cubicBezTo>
                <a:cubicBezTo>
                  <a:pt x="4183726" y="244312"/>
                  <a:pt x="4174158" y="243720"/>
                  <a:pt x="4162979" y="238629"/>
                </a:cubicBezTo>
                <a:cubicBezTo>
                  <a:pt x="4149742" y="241158"/>
                  <a:pt x="4135487" y="242405"/>
                  <a:pt x="4120214" y="242372"/>
                </a:cubicBezTo>
                <a:cubicBezTo>
                  <a:pt x="4104941" y="242339"/>
                  <a:pt x="4090817" y="240039"/>
                  <a:pt x="4077844" y="235473"/>
                </a:cubicBezTo>
                <a:lnTo>
                  <a:pt x="4058661" y="254654"/>
                </a:lnTo>
                <a:lnTo>
                  <a:pt x="4035013" y="240990"/>
                </a:lnTo>
                <a:lnTo>
                  <a:pt x="4003218" y="255441"/>
                </a:lnTo>
                <a:cubicBezTo>
                  <a:pt x="3995592" y="254329"/>
                  <a:pt x="3988902" y="254318"/>
                  <a:pt x="3983149" y="255407"/>
                </a:cubicBezTo>
                <a:cubicBezTo>
                  <a:pt x="3977395" y="256496"/>
                  <a:pt x="3971823" y="255106"/>
                  <a:pt x="3966431" y="251235"/>
                </a:cubicBezTo>
                <a:cubicBezTo>
                  <a:pt x="3962517" y="251416"/>
                  <a:pt x="3958192" y="253091"/>
                  <a:pt x="3953456" y="256260"/>
                </a:cubicBezTo>
                <a:cubicBezTo>
                  <a:pt x="3948721" y="259429"/>
                  <a:pt x="3945776" y="262221"/>
                  <a:pt x="3944621" y="264635"/>
                </a:cubicBezTo>
                <a:cubicBezTo>
                  <a:pt x="3942650" y="267493"/>
                  <a:pt x="3942387" y="269792"/>
                  <a:pt x="3943832" y="271533"/>
                </a:cubicBezTo>
                <a:cubicBezTo>
                  <a:pt x="3945277" y="273274"/>
                  <a:pt x="3946854" y="273865"/>
                  <a:pt x="3948562" y="273307"/>
                </a:cubicBezTo>
                <a:cubicBezTo>
                  <a:pt x="3954551" y="263464"/>
                  <a:pt x="3962215" y="261143"/>
                  <a:pt x="3971554" y="266344"/>
                </a:cubicBezTo>
                <a:cubicBezTo>
                  <a:pt x="3980893" y="271545"/>
                  <a:pt x="3988294" y="276319"/>
                  <a:pt x="3993757" y="280666"/>
                </a:cubicBezTo>
                <a:lnTo>
                  <a:pt x="4037114" y="260960"/>
                </a:lnTo>
                <a:lnTo>
                  <a:pt x="4038428" y="263850"/>
                </a:lnTo>
                <a:cubicBezTo>
                  <a:pt x="4042178" y="264108"/>
                  <a:pt x="4046042" y="263659"/>
                  <a:pt x="4050022" y="262504"/>
                </a:cubicBezTo>
                <a:cubicBezTo>
                  <a:pt x="4054002" y="261349"/>
                  <a:pt x="4056882" y="258733"/>
                  <a:pt x="4058661" y="254654"/>
                </a:cubicBezTo>
                <a:cubicBezTo>
                  <a:pt x="4069856" y="259302"/>
                  <a:pt x="4080771" y="261897"/>
                  <a:pt x="4091408" y="262440"/>
                </a:cubicBezTo>
                <a:cubicBezTo>
                  <a:pt x="4102044" y="262982"/>
                  <a:pt x="4112237" y="265906"/>
                  <a:pt x="4121987" y="271210"/>
                </a:cubicBezTo>
                <a:cubicBezTo>
                  <a:pt x="4126996" y="257454"/>
                  <a:pt x="4132416" y="251794"/>
                  <a:pt x="4138246" y="254230"/>
                </a:cubicBezTo>
                <a:cubicBezTo>
                  <a:pt x="4144076" y="256666"/>
                  <a:pt x="4153371" y="261451"/>
                  <a:pt x="4166131" y="268584"/>
                </a:cubicBezTo>
                <a:cubicBezTo>
                  <a:pt x="4176883" y="271618"/>
                  <a:pt x="4193218" y="270151"/>
                  <a:pt x="4215137" y="264185"/>
                </a:cubicBezTo>
                <a:cubicBezTo>
                  <a:pt x="4237056" y="258219"/>
                  <a:pt x="4254443" y="257146"/>
                  <a:pt x="4267296" y="260968"/>
                </a:cubicBezTo>
                <a:cubicBezTo>
                  <a:pt x="4269962" y="263316"/>
                  <a:pt x="4271462" y="265977"/>
                  <a:pt x="4271796" y="268949"/>
                </a:cubicBezTo>
                <a:cubicBezTo>
                  <a:pt x="4272129" y="271922"/>
                  <a:pt x="4271856" y="274516"/>
                  <a:pt x="4270974" y="276734"/>
                </a:cubicBezTo>
                <a:cubicBezTo>
                  <a:pt x="4266009" y="286910"/>
                  <a:pt x="4257217" y="292505"/>
                  <a:pt x="4244599" y="293517"/>
                </a:cubicBezTo>
                <a:cubicBezTo>
                  <a:pt x="4231980" y="294529"/>
                  <a:pt x="4221678" y="292963"/>
                  <a:pt x="4213691" y="288819"/>
                </a:cubicBezTo>
                <a:cubicBezTo>
                  <a:pt x="4191964" y="290411"/>
                  <a:pt x="4171632" y="292677"/>
                  <a:pt x="4152697" y="295616"/>
                </a:cubicBezTo>
                <a:cubicBezTo>
                  <a:pt x="4133761" y="298555"/>
                  <a:pt x="4114152" y="300492"/>
                  <a:pt x="4093870" y="301428"/>
                </a:cubicBezTo>
                <a:cubicBezTo>
                  <a:pt x="4092304" y="305336"/>
                  <a:pt x="4090114" y="306913"/>
                  <a:pt x="4087301" y="306157"/>
                </a:cubicBezTo>
                <a:cubicBezTo>
                  <a:pt x="4084487" y="305401"/>
                  <a:pt x="4080983" y="304088"/>
                  <a:pt x="4076790" y="302215"/>
                </a:cubicBezTo>
                <a:cubicBezTo>
                  <a:pt x="4072581" y="300786"/>
                  <a:pt x="4069373" y="301082"/>
                  <a:pt x="4067166" y="303102"/>
                </a:cubicBezTo>
                <a:cubicBezTo>
                  <a:pt x="4064960" y="305122"/>
                  <a:pt x="4063789" y="307979"/>
                  <a:pt x="4063652" y="311675"/>
                </a:cubicBezTo>
                <a:cubicBezTo>
                  <a:pt x="4057143" y="309183"/>
                  <a:pt x="4050519" y="307398"/>
                  <a:pt x="4043780" y="306320"/>
                </a:cubicBezTo>
                <a:cubicBezTo>
                  <a:pt x="4037041" y="305241"/>
                  <a:pt x="4031403" y="305624"/>
                  <a:pt x="4026865" y="307469"/>
                </a:cubicBezTo>
                <a:lnTo>
                  <a:pt x="4001377" y="305103"/>
                </a:lnTo>
                <a:cubicBezTo>
                  <a:pt x="3997391" y="312001"/>
                  <a:pt x="3992617" y="316205"/>
                  <a:pt x="3987055" y="317715"/>
                </a:cubicBezTo>
                <a:cubicBezTo>
                  <a:pt x="3981493" y="319226"/>
                  <a:pt x="3976194" y="318438"/>
                  <a:pt x="3971158" y="315350"/>
                </a:cubicBezTo>
                <a:cubicBezTo>
                  <a:pt x="3976342" y="324837"/>
                  <a:pt x="3982922" y="337395"/>
                  <a:pt x="3990897" y="353025"/>
                </a:cubicBezTo>
                <a:cubicBezTo>
                  <a:pt x="3998873" y="368654"/>
                  <a:pt x="4000788" y="382460"/>
                  <a:pt x="3996644" y="394443"/>
                </a:cubicBezTo>
                <a:cubicBezTo>
                  <a:pt x="3992532" y="401543"/>
                  <a:pt x="3987616" y="406393"/>
                  <a:pt x="3981896" y="408993"/>
                </a:cubicBezTo>
                <a:cubicBezTo>
                  <a:pt x="3976175" y="411593"/>
                  <a:pt x="3971456" y="411122"/>
                  <a:pt x="3967739" y="407580"/>
                </a:cubicBezTo>
                <a:cubicBezTo>
                  <a:pt x="3965916" y="408046"/>
                  <a:pt x="3963124" y="408297"/>
                  <a:pt x="3959363" y="408336"/>
                </a:cubicBezTo>
                <a:cubicBezTo>
                  <a:pt x="3955603" y="408374"/>
                  <a:pt x="3953139" y="409348"/>
                  <a:pt x="3951973" y="411258"/>
                </a:cubicBezTo>
                <a:lnTo>
                  <a:pt x="3961695" y="417302"/>
                </a:lnTo>
                <a:lnTo>
                  <a:pt x="4007678" y="441741"/>
                </a:lnTo>
                <a:lnTo>
                  <a:pt x="4030539" y="438326"/>
                </a:lnTo>
                <a:cubicBezTo>
                  <a:pt x="4033369" y="433843"/>
                  <a:pt x="4035920" y="432102"/>
                  <a:pt x="4038192" y="433104"/>
                </a:cubicBezTo>
                <a:cubicBezTo>
                  <a:pt x="4040464" y="434106"/>
                  <a:pt x="4043606" y="435584"/>
                  <a:pt x="4047618" y="437538"/>
                </a:cubicBezTo>
                <a:cubicBezTo>
                  <a:pt x="4051051" y="437577"/>
                  <a:pt x="4053449" y="436778"/>
                  <a:pt x="4054812" y="435141"/>
                </a:cubicBezTo>
                <a:cubicBezTo>
                  <a:pt x="4056175" y="433504"/>
                  <a:pt x="4057193" y="431588"/>
                  <a:pt x="4057867" y="429393"/>
                </a:cubicBezTo>
                <a:cubicBezTo>
                  <a:pt x="4070611" y="433773"/>
                  <a:pt x="4083749" y="437102"/>
                  <a:pt x="4097281" y="439379"/>
                </a:cubicBezTo>
                <a:cubicBezTo>
                  <a:pt x="4110813" y="441657"/>
                  <a:pt x="4123952" y="444986"/>
                  <a:pt x="4136695" y="449366"/>
                </a:cubicBezTo>
                <a:cubicBezTo>
                  <a:pt x="4151372" y="446328"/>
                  <a:pt x="4166295" y="446230"/>
                  <a:pt x="4181464" y="449072"/>
                </a:cubicBezTo>
                <a:cubicBezTo>
                  <a:pt x="4196633" y="451913"/>
                  <a:pt x="4209914" y="457793"/>
                  <a:pt x="4221305" y="466711"/>
                </a:cubicBezTo>
                <a:lnTo>
                  <a:pt x="4234444" y="457252"/>
                </a:lnTo>
                <a:cubicBezTo>
                  <a:pt x="4238238" y="453929"/>
                  <a:pt x="4242672" y="452495"/>
                  <a:pt x="4247746" y="452950"/>
                </a:cubicBezTo>
                <a:cubicBezTo>
                  <a:pt x="4252821" y="453404"/>
                  <a:pt x="4257846" y="455189"/>
                  <a:pt x="4262822" y="458304"/>
                </a:cubicBezTo>
                <a:cubicBezTo>
                  <a:pt x="4277493" y="458611"/>
                  <a:pt x="4282048" y="463516"/>
                  <a:pt x="4276486" y="473019"/>
                </a:cubicBezTo>
                <a:cubicBezTo>
                  <a:pt x="4273650" y="481647"/>
                  <a:pt x="4269927" y="487843"/>
                  <a:pt x="4265318" y="491610"/>
                </a:cubicBezTo>
                <a:cubicBezTo>
                  <a:pt x="4260708" y="495375"/>
                  <a:pt x="4253307" y="495397"/>
                  <a:pt x="4243114" y="491674"/>
                </a:cubicBezTo>
                <a:cubicBezTo>
                  <a:pt x="4235330" y="488455"/>
                  <a:pt x="4223177" y="485696"/>
                  <a:pt x="4206656" y="483396"/>
                </a:cubicBezTo>
                <a:cubicBezTo>
                  <a:pt x="4190134" y="481096"/>
                  <a:pt x="4178113" y="484380"/>
                  <a:pt x="4170591" y="493249"/>
                </a:cubicBezTo>
                <a:cubicBezTo>
                  <a:pt x="4161120" y="495591"/>
                  <a:pt x="4145705" y="497802"/>
                  <a:pt x="4124344" y="499882"/>
                </a:cubicBezTo>
                <a:cubicBezTo>
                  <a:pt x="4102983" y="501961"/>
                  <a:pt x="4085203" y="500888"/>
                  <a:pt x="4071003" y="496661"/>
                </a:cubicBezTo>
                <a:cubicBezTo>
                  <a:pt x="4068501" y="502666"/>
                  <a:pt x="4065490" y="505633"/>
                  <a:pt x="4061970" y="505562"/>
                </a:cubicBezTo>
                <a:cubicBezTo>
                  <a:pt x="4058450" y="505491"/>
                  <a:pt x="4055242" y="504188"/>
                  <a:pt x="4052346" y="501653"/>
                </a:cubicBezTo>
                <a:cubicBezTo>
                  <a:pt x="4045000" y="499397"/>
                  <a:pt x="4037686" y="503448"/>
                  <a:pt x="4030405" y="513805"/>
                </a:cubicBezTo>
                <a:cubicBezTo>
                  <a:pt x="4023124" y="524162"/>
                  <a:pt x="4018175" y="531498"/>
                  <a:pt x="4015558" y="535811"/>
                </a:cubicBezTo>
                <a:cubicBezTo>
                  <a:pt x="4003356" y="533583"/>
                  <a:pt x="3978952" y="532323"/>
                  <a:pt x="3942345" y="532031"/>
                </a:cubicBezTo>
                <a:cubicBezTo>
                  <a:pt x="3905739" y="531740"/>
                  <a:pt x="3883634" y="535539"/>
                  <a:pt x="3876030" y="543427"/>
                </a:cubicBezTo>
                <a:lnTo>
                  <a:pt x="3845287" y="529499"/>
                </a:lnTo>
                <a:cubicBezTo>
                  <a:pt x="3834738" y="528990"/>
                  <a:pt x="3824632" y="528497"/>
                  <a:pt x="3814970" y="528020"/>
                </a:cubicBezTo>
                <a:cubicBezTo>
                  <a:pt x="3805308" y="527543"/>
                  <a:pt x="3795531" y="527773"/>
                  <a:pt x="3785639" y="528709"/>
                </a:cubicBezTo>
                <a:lnTo>
                  <a:pt x="3778281" y="535541"/>
                </a:lnTo>
                <a:cubicBezTo>
                  <a:pt x="3784516" y="543823"/>
                  <a:pt x="3795826" y="546966"/>
                  <a:pt x="3812210" y="544968"/>
                </a:cubicBezTo>
                <a:cubicBezTo>
                  <a:pt x="3828595" y="542971"/>
                  <a:pt x="3840233" y="546836"/>
                  <a:pt x="3847125" y="556564"/>
                </a:cubicBezTo>
                <a:cubicBezTo>
                  <a:pt x="3850015" y="561644"/>
                  <a:pt x="3855008" y="567513"/>
                  <a:pt x="3862102" y="574170"/>
                </a:cubicBezTo>
                <a:lnTo>
                  <a:pt x="3861577" y="549995"/>
                </a:lnTo>
                <a:lnTo>
                  <a:pt x="3871299" y="556039"/>
                </a:lnTo>
                <a:cubicBezTo>
                  <a:pt x="3875892" y="559110"/>
                  <a:pt x="3878071" y="562625"/>
                  <a:pt x="3877835" y="566583"/>
                </a:cubicBezTo>
                <a:cubicBezTo>
                  <a:pt x="3877600" y="570541"/>
                  <a:pt x="3876560" y="574646"/>
                  <a:pt x="3874715" y="578900"/>
                </a:cubicBezTo>
                <a:cubicBezTo>
                  <a:pt x="3880298" y="579995"/>
                  <a:pt x="3885357" y="580893"/>
                  <a:pt x="3889889" y="581594"/>
                </a:cubicBezTo>
                <a:cubicBezTo>
                  <a:pt x="3894422" y="582295"/>
                  <a:pt x="3898823" y="581747"/>
                  <a:pt x="3903093" y="579952"/>
                </a:cubicBezTo>
                <a:cubicBezTo>
                  <a:pt x="3907456" y="581239"/>
                  <a:pt x="3912854" y="580965"/>
                  <a:pt x="3919286" y="579131"/>
                </a:cubicBezTo>
                <a:cubicBezTo>
                  <a:pt x="3925718" y="577298"/>
                  <a:pt x="3932233" y="575645"/>
                  <a:pt x="3938829" y="574172"/>
                </a:cubicBezTo>
                <a:cubicBezTo>
                  <a:pt x="3935151" y="564800"/>
                  <a:pt x="3936465" y="554903"/>
                  <a:pt x="3942772" y="544480"/>
                </a:cubicBezTo>
                <a:cubicBezTo>
                  <a:pt x="3952713" y="551006"/>
                  <a:pt x="3963574" y="551882"/>
                  <a:pt x="3975355" y="547109"/>
                </a:cubicBezTo>
                <a:lnTo>
                  <a:pt x="3982711" y="578641"/>
                </a:lnTo>
                <a:cubicBezTo>
                  <a:pt x="3976542" y="576577"/>
                  <a:pt x="3970947" y="575777"/>
                  <a:pt x="3965927" y="576242"/>
                </a:cubicBezTo>
                <a:cubicBezTo>
                  <a:pt x="3960907" y="576707"/>
                  <a:pt x="3955641" y="576631"/>
                  <a:pt x="3950128" y="576012"/>
                </a:cubicBezTo>
                <a:lnTo>
                  <a:pt x="3946712" y="591515"/>
                </a:lnTo>
                <a:cubicBezTo>
                  <a:pt x="3949339" y="597296"/>
                  <a:pt x="3947762" y="601500"/>
                  <a:pt x="3941982" y="604128"/>
                </a:cubicBezTo>
                <a:cubicBezTo>
                  <a:pt x="3936031" y="606542"/>
                  <a:pt x="3929604" y="607428"/>
                  <a:pt x="3922701" y="606787"/>
                </a:cubicBezTo>
                <a:cubicBezTo>
                  <a:pt x="3915798" y="606147"/>
                  <a:pt x="3909437" y="605260"/>
                  <a:pt x="3903618" y="604126"/>
                </a:cubicBezTo>
                <a:cubicBezTo>
                  <a:pt x="3904466" y="609190"/>
                  <a:pt x="3906119" y="614106"/>
                  <a:pt x="3908577" y="618874"/>
                </a:cubicBezTo>
                <a:cubicBezTo>
                  <a:pt x="3911035" y="623642"/>
                  <a:pt x="3912359" y="627836"/>
                  <a:pt x="3912551" y="631454"/>
                </a:cubicBezTo>
                <a:cubicBezTo>
                  <a:pt x="3908691" y="635751"/>
                  <a:pt x="3901498" y="636550"/>
                  <a:pt x="3890971" y="633851"/>
                </a:cubicBezTo>
                <a:cubicBezTo>
                  <a:pt x="3880444" y="631152"/>
                  <a:pt x="3871609" y="628338"/>
                  <a:pt x="3864465" y="625409"/>
                </a:cubicBezTo>
                <a:cubicBezTo>
                  <a:pt x="3858389" y="628025"/>
                  <a:pt x="3852542" y="629230"/>
                  <a:pt x="3846925" y="629021"/>
                </a:cubicBezTo>
                <a:cubicBezTo>
                  <a:pt x="3841309" y="628813"/>
                  <a:pt x="3837696" y="627258"/>
                  <a:pt x="3836087" y="624357"/>
                </a:cubicBezTo>
                <a:lnTo>
                  <a:pt x="3809285" y="619101"/>
                </a:lnTo>
                <a:lnTo>
                  <a:pt x="3783271" y="630924"/>
                </a:lnTo>
                <a:lnTo>
                  <a:pt x="3795883" y="635655"/>
                </a:lnTo>
                <a:lnTo>
                  <a:pt x="3824262" y="636706"/>
                </a:lnTo>
                <a:cubicBezTo>
                  <a:pt x="3827864" y="636958"/>
                  <a:pt x="3830907" y="637900"/>
                  <a:pt x="3833393" y="639532"/>
                </a:cubicBezTo>
                <a:cubicBezTo>
                  <a:pt x="3835878" y="641163"/>
                  <a:pt x="3837476" y="642761"/>
                  <a:pt x="3838188" y="644327"/>
                </a:cubicBezTo>
                <a:cubicBezTo>
                  <a:pt x="3836453" y="644825"/>
                  <a:pt x="3833486" y="645011"/>
                  <a:pt x="3829287" y="644885"/>
                </a:cubicBezTo>
                <a:cubicBezTo>
                  <a:pt x="3825088" y="644759"/>
                  <a:pt x="3821398" y="645274"/>
                  <a:pt x="3818218" y="646429"/>
                </a:cubicBezTo>
                <a:cubicBezTo>
                  <a:pt x="3811922" y="653359"/>
                  <a:pt x="3800536" y="653884"/>
                  <a:pt x="3784058" y="648004"/>
                </a:cubicBezTo>
                <a:cubicBezTo>
                  <a:pt x="3767581" y="642124"/>
                  <a:pt x="3756194" y="642649"/>
                  <a:pt x="3749899" y="649579"/>
                </a:cubicBezTo>
                <a:lnTo>
                  <a:pt x="3724411" y="647214"/>
                </a:lnTo>
                <a:cubicBezTo>
                  <a:pt x="3717929" y="649578"/>
                  <a:pt x="3709345" y="651154"/>
                  <a:pt x="3698660" y="651943"/>
                </a:cubicBezTo>
                <a:cubicBezTo>
                  <a:pt x="3708677" y="654801"/>
                  <a:pt x="3719254" y="656969"/>
                  <a:pt x="3730388" y="658447"/>
                </a:cubicBezTo>
                <a:cubicBezTo>
                  <a:pt x="3741523" y="659925"/>
                  <a:pt x="3752231" y="658546"/>
                  <a:pt x="3762511" y="654310"/>
                </a:cubicBezTo>
                <a:lnTo>
                  <a:pt x="3764350" y="681375"/>
                </a:lnTo>
                <a:lnTo>
                  <a:pt x="3729927" y="690044"/>
                </a:lnTo>
                <a:lnTo>
                  <a:pt x="3739386" y="703183"/>
                </a:lnTo>
                <a:lnTo>
                  <a:pt x="3728612" y="725518"/>
                </a:lnTo>
                <a:lnTo>
                  <a:pt x="3678687" y="730771"/>
                </a:lnTo>
                <a:cubicBezTo>
                  <a:pt x="3662817" y="724470"/>
                  <a:pt x="3646143" y="720714"/>
                  <a:pt x="3628663" y="719504"/>
                </a:cubicBezTo>
                <a:cubicBezTo>
                  <a:pt x="3611184" y="718293"/>
                  <a:pt x="3595889" y="715654"/>
                  <a:pt x="3582778" y="711586"/>
                </a:cubicBezTo>
                <a:lnTo>
                  <a:pt x="3580151" y="705805"/>
                </a:lnTo>
                <a:lnTo>
                  <a:pt x="3571479" y="709746"/>
                </a:lnTo>
                <a:lnTo>
                  <a:pt x="3534692" y="705541"/>
                </a:lnTo>
                <a:cubicBezTo>
                  <a:pt x="3521861" y="709920"/>
                  <a:pt x="3508832" y="710029"/>
                  <a:pt x="3495606" y="705868"/>
                </a:cubicBezTo>
                <a:cubicBezTo>
                  <a:pt x="3482380" y="701707"/>
                  <a:pt x="3467906" y="702473"/>
                  <a:pt x="3452184" y="708166"/>
                </a:cubicBezTo>
                <a:cubicBezTo>
                  <a:pt x="3444515" y="707438"/>
                  <a:pt x="3431869" y="706791"/>
                  <a:pt x="3414248" y="706227"/>
                </a:cubicBezTo>
                <a:cubicBezTo>
                  <a:pt x="3396626" y="705662"/>
                  <a:pt x="3386148" y="704031"/>
                  <a:pt x="3382815" y="701332"/>
                </a:cubicBezTo>
                <a:cubicBezTo>
                  <a:pt x="3373880" y="705974"/>
                  <a:pt x="3362844" y="709827"/>
                  <a:pt x="3349706" y="712892"/>
                </a:cubicBezTo>
                <a:lnTo>
                  <a:pt x="3351019" y="715783"/>
                </a:lnTo>
                <a:cubicBezTo>
                  <a:pt x="3349662" y="720469"/>
                  <a:pt x="3346333" y="720819"/>
                  <a:pt x="3341034" y="716833"/>
                </a:cubicBezTo>
                <a:lnTo>
                  <a:pt x="3338407" y="711052"/>
                </a:lnTo>
                <a:cubicBezTo>
                  <a:pt x="3328685" y="711403"/>
                  <a:pt x="3322641" y="708337"/>
                  <a:pt x="3320277" y="701855"/>
                </a:cubicBezTo>
                <a:cubicBezTo>
                  <a:pt x="3310062" y="705917"/>
                  <a:pt x="3299551" y="708369"/>
                  <a:pt x="3288744" y="709211"/>
                </a:cubicBezTo>
                <a:cubicBezTo>
                  <a:pt x="3277938" y="710054"/>
                  <a:pt x="3267427" y="712506"/>
                  <a:pt x="3257212" y="716568"/>
                </a:cubicBezTo>
                <a:lnTo>
                  <a:pt x="3241971" y="744420"/>
                </a:lnTo>
                <a:cubicBezTo>
                  <a:pt x="3243986" y="747574"/>
                  <a:pt x="3243898" y="749939"/>
                  <a:pt x="3241708" y="751515"/>
                </a:cubicBezTo>
                <a:cubicBezTo>
                  <a:pt x="3238582" y="752791"/>
                  <a:pt x="3234783" y="753064"/>
                  <a:pt x="3230311" y="752336"/>
                </a:cubicBezTo>
                <a:cubicBezTo>
                  <a:pt x="3225838" y="751608"/>
                  <a:pt x="3222105" y="750107"/>
                  <a:pt x="3219110" y="747836"/>
                </a:cubicBezTo>
                <a:cubicBezTo>
                  <a:pt x="3214649" y="750009"/>
                  <a:pt x="3210237" y="750852"/>
                  <a:pt x="3205874" y="750364"/>
                </a:cubicBezTo>
                <a:cubicBezTo>
                  <a:pt x="3201511" y="749877"/>
                  <a:pt x="3197952" y="746844"/>
                  <a:pt x="3195199" y="741266"/>
                </a:cubicBezTo>
                <a:lnTo>
                  <a:pt x="3191258" y="732594"/>
                </a:lnTo>
                <a:lnTo>
                  <a:pt x="3158149" y="744155"/>
                </a:lnTo>
                <a:lnTo>
                  <a:pt x="3090093" y="740211"/>
                </a:lnTo>
                <a:lnTo>
                  <a:pt x="3076167" y="732590"/>
                </a:lnTo>
                <a:cubicBezTo>
                  <a:pt x="3067118" y="736340"/>
                  <a:pt x="3056443" y="738431"/>
                  <a:pt x="3044142" y="738863"/>
                </a:cubicBezTo>
                <a:cubicBezTo>
                  <a:pt x="3031842" y="739295"/>
                  <a:pt x="3020181" y="739218"/>
                  <a:pt x="3009162" y="738632"/>
                </a:cubicBezTo>
                <a:lnTo>
                  <a:pt x="2974476" y="754396"/>
                </a:lnTo>
                <a:lnTo>
                  <a:pt x="2943733" y="740469"/>
                </a:lnTo>
                <a:lnTo>
                  <a:pt x="2909574" y="742044"/>
                </a:lnTo>
                <a:lnTo>
                  <a:pt x="2887239" y="731270"/>
                </a:lnTo>
                <a:cubicBezTo>
                  <a:pt x="2877401" y="734724"/>
                  <a:pt x="2868040" y="734910"/>
                  <a:pt x="2859156" y="731827"/>
                </a:cubicBezTo>
                <a:cubicBezTo>
                  <a:pt x="2850271" y="728745"/>
                  <a:pt x="2840188" y="729259"/>
                  <a:pt x="2828905" y="733370"/>
                </a:cubicBezTo>
                <a:lnTo>
                  <a:pt x="2767944" y="729689"/>
                </a:lnTo>
                <a:cubicBezTo>
                  <a:pt x="2762076" y="721894"/>
                  <a:pt x="2752069" y="720339"/>
                  <a:pt x="2737923" y="725024"/>
                </a:cubicBezTo>
                <a:cubicBezTo>
                  <a:pt x="2723777" y="729710"/>
                  <a:pt x="2713114" y="726710"/>
                  <a:pt x="2705932" y="716024"/>
                </a:cubicBezTo>
                <a:lnTo>
                  <a:pt x="2788178" y="682130"/>
                </a:lnTo>
                <a:lnTo>
                  <a:pt x="2786077" y="662160"/>
                </a:lnTo>
                <a:lnTo>
                  <a:pt x="2760589" y="659794"/>
                </a:lnTo>
                <a:cubicBezTo>
                  <a:pt x="2747319" y="661611"/>
                  <a:pt x="2728860" y="664479"/>
                  <a:pt x="2705211" y="668397"/>
                </a:cubicBezTo>
                <a:cubicBezTo>
                  <a:pt x="2681562" y="672316"/>
                  <a:pt x="2663759" y="676629"/>
                  <a:pt x="2651803" y="681337"/>
                </a:cubicBezTo>
                <a:cubicBezTo>
                  <a:pt x="2639677" y="687429"/>
                  <a:pt x="2631806" y="688973"/>
                  <a:pt x="2628187" y="685967"/>
                </a:cubicBezTo>
                <a:cubicBezTo>
                  <a:pt x="2624569" y="682962"/>
                  <a:pt x="2619916" y="674323"/>
                  <a:pt x="2614229" y="660052"/>
                </a:cubicBezTo>
                <a:lnTo>
                  <a:pt x="2604243" y="661102"/>
                </a:lnTo>
                <a:cubicBezTo>
                  <a:pt x="2602273" y="666358"/>
                  <a:pt x="2598528" y="671547"/>
                  <a:pt x="2593010" y="676671"/>
                </a:cubicBezTo>
                <a:cubicBezTo>
                  <a:pt x="2587491" y="681794"/>
                  <a:pt x="2582565" y="680546"/>
                  <a:pt x="2578229" y="672926"/>
                </a:cubicBezTo>
                <a:cubicBezTo>
                  <a:pt x="2577266" y="670966"/>
                  <a:pt x="2575186" y="667988"/>
                  <a:pt x="2571989" y="663992"/>
                </a:cubicBezTo>
                <a:cubicBezTo>
                  <a:pt x="2568792" y="659995"/>
                  <a:pt x="2566318" y="658068"/>
                  <a:pt x="2564566" y="658211"/>
                </a:cubicBezTo>
                <a:lnTo>
                  <a:pt x="2561676" y="659524"/>
                </a:lnTo>
                <a:lnTo>
                  <a:pt x="2556944" y="710501"/>
                </a:lnTo>
                <a:cubicBezTo>
                  <a:pt x="2567668" y="714273"/>
                  <a:pt x="2578934" y="715401"/>
                  <a:pt x="2590742" y="713885"/>
                </a:cubicBezTo>
                <a:cubicBezTo>
                  <a:pt x="2602550" y="712369"/>
                  <a:pt x="2613619" y="709227"/>
                  <a:pt x="2623949" y="704459"/>
                </a:cubicBezTo>
                <a:cubicBezTo>
                  <a:pt x="2635861" y="708927"/>
                  <a:pt x="2647248" y="708401"/>
                  <a:pt x="2658109" y="702884"/>
                </a:cubicBezTo>
                <a:lnTo>
                  <a:pt x="2689378" y="702622"/>
                </a:lnTo>
                <a:cubicBezTo>
                  <a:pt x="2691097" y="701768"/>
                  <a:pt x="2693440" y="700848"/>
                  <a:pt x="2696407" y="699863"/>
                </a:cubicBezTo>
                <a:cubicBezTo>
                  <a:pt x="2699374" y="698878"/>
                  <a:pt x="2701323" y="699009"/>
                  <a:pt x="2702254" y="700258"/>
                </a:cubicBezTo>
                <a:cubicBezTo>
                  <a:pt x="2703912" y="706624"/>
                  <a:pt x="2700923" y="713795"/>
                  <a:pt x="2693286" y="721771"/>
                </a:cubicBezTo>
                <a:cubicBezTo>
                  <a:pt x="2685649" y="729747"/>
                  <a:pt x="2679178" y="735013"/>
                  <a:pt x="2673874" y="737569"/>
                </a:cubicBezTo>
                <a:cubicBezTo>
                  <a:pt x="2672302" y="738429"/>
                  <a:pt x="2670386" y="739009"/>
                  <a:pt x="2668126" y="739310"/>
                </a:cubicBezTo>
                <a:cubicBezTo>
                  <a:pt x="2665865" y="739611"/>
                  <a:pt x="2664015" y="738417"/>
                  <a:pt x="2662575" y="735730"/>
                </a:cubicBezTo>
                <a:cubicBezTo>
                  <a:pt x="2648708" y="738472"/>
                  <a:pt x="2631771" y="740212"/>
                  <a:pt x="2611762" y="740950"/>
                </a:cubicBezTo>
                <a:cubicBezTo>
                  <a:pt x="2591754" y="741688"/>
                  <a:pt x="2574620" y="739159"/>
                  <a:pt x="2560359" y="733361"/>
                </a:cubicBezTo>
                <a:cubicBezTo>
                  <a:pt x="2554775" y="735463"/>
                  <a:pt x="2549783" y="735988"/>
                  <a:pt x="2545382" y="734937"/>
                </a:cubicBezTo>
                <a:cubicBezTo>
                  <a:pt x="2540980" y="733886"/>
                  <a:pt x="2535988" y="734411"/>
                  <a:pt x="2530404" y="736513"/>
                </a:cubicBezTo>
                <a:cubicBezTo>
                  <a:pt x="2518136" y="736858"/>
                  <a:pt x="2505359" y="736562"/>
                  <a:pt x="2492073" y="735625"/>
                </a:cubicBezTo>
                <a:cubicBezTo>
                  <a:pt x="2478787" y="734689"/>
                  <a:pt x="2466076" y="732619"/>
                  <a:pt x="2453940" y="729416"/>
                </a:cubicBezTo>
                <a:cubicBezTo>
                  <a:pt x="2450808" y="730839"/>
                  <a:pt x="2447349" y="731540"/>
                  <a:pt x="2443561" y="731518"/>
                </a:cubicBezTo>
                <a:cubicBezTo>
                  <a:pt x="2439772" y="731496"/>
                  <a:pt x="2437101" y="730094"/>
                  <a:pt x="2435546" y="727313"/>
                </a:cubicBezTo>
                <a:cubicBezTo>
                  <a:pt x="2434047" y="721456"/>
                  <a:pt x="2437309" y="716485"/>
                  <a:pt x="2445335" y="712402"/>
                </a:cubicBezTo>
                <a:cubicBezTo>
                  <a:pt x="2453360" y="708318"/>
                  <a:pt x="2459382" y="705581"/>
                  <a:pt x="2463400" y="704191"/>
                </a:cubicBezTo>
                <a:lnTo>
                  <a:pt x="2444219" y="685008"/>
                </a:lnTo>
                <a:lnTo>
                  <a:pt x="2414001" y="695255"/>
                </a:lnTo>
                <a:lnTo>
                  <a:pt x="2350149" y="692888"/>
                </a:lnTo>
                <a:lnTo>
                  <a:pt x="2348835" y="689998"/>
                </a:lnTo>
                <a:lnTo>
                  <a:pt x="2286297" y="690521"/>
                </a:lnTo>
                <a:cubicBezTo>
                  <a:pt x="2282805" y="688912"/>
                  <a:pt x="2277440" y="689897"/>
                  <a:pt x="2270203" y="693477"/>
                </a:cubicBezTo>
                <a:cubicBezTo>
                  <a:pt x="2262966" y="697057"/>
                  <a:pt x="2258257" y="699487"/>
                  <a:pt x="2256079" y="700768"/>
                </a:cubicBezTo>
                <a:cubicBezTo>
                  <a:pt x="2261132" y="702613"/>
                  <a:pt x="2262128" y="706084"/>
                  <a:pt x="2259067" y="711180"/>
                </a:cubicBezTo>
                <a:cubicBezTo>
                  <a:pt x="2256007" y="716277"/>
                  <a:pt x="2252471" y="717448"/>
                  <a:pt x="2248458" y="714694"/>
                </a:cubicBezTo>
                <a:cubicBezTo>
                  <a:pt x="2247839" y="713014"/>
                  <a:pt x="2246778" y="711317"/>
                  <a:pt x="2245272" y="709603"/>
                </a:cubicBezTo>
                <a:cubicBezTo>
                  <a:pt x="2243767" y="707890"/>
                  <a:pt x="2241588" y="707572"/>
                  <a:pt x="2238736" y="708650"/>
                </a:cubicBezTo>
                <a:cubicBezTo>
                  <a:pt x="2235835" y="710260"/>
                  <a:pt x="2233229" y="713478"/>
                  <a:pt x="2230919" y="718307"/>
                </a:cubicBezTo>
                <a:cubicBezTo>
                  <a:pt x="2228608" y="723135"/>
                  <a:pt x="2226659" y="727799"/>
                  <a:pt x="2225071" y="732299"/>
                </a:cubicBezTo>
                <a:cubicBezTo>
                  <a:pt x="2218957" y="734351"/>
                  <a:pt x="2208260" y="735435"/>
                  <a:pt x="2192981" y="735549"/>
                </a:cubicBezTo>
                <a:cubicBezTo>
                  <a:pt x="2177703" y="735664"/>
                  <a:pt x="2168517" y="734317"/>
                  <a:pt x="2165424" y="731508"/>
                </a:cubicBezTo>
                <a:cubicBezTo>
                  <a:pt x="2155800" y="736391"/>
                  <a:pt x="2149034" y="738449"/>
                  <a:pt x="2145125" y="737683"/>
                </a:cubicBezTo>
                <a:cubicBezTo>
                  <a:pt x="2141217" y="736916"/>
                  <a:pt x="2137210" y="731617"/>
                  <a:pt x="2133104" y="721785"/>
                </a:cubicBezTo>
                <a:lnTo>
                  <a:pt x="2101309" y="736236"/>
                </a:lnTo>
                <a:cubicBezTo>
                  <a:pt x="2102306" y="726919"/>
                  <a:pt x="2104189" y="717634"/>
                  <a:pt x="2106959" y="708383"/>
                </a:cubicBezTo>
                <a:cubicBezTo>
                  <a:pt x="2109730" y="699132"/>
                  <a:pt x="2113715" y="690636"/>
                  <a:pt x="2118916" y="682895"/>
                </a:cubicBezTo>
                <a:cubicBezTo>
                  <a:pt x="2113354" y="686004"/>
                  <a:pt x="2107135" y="687668"/>
                  <a:pt x="2100260" y="687887"/>
                </a:cubicBezTo>
                <a:lnTo>
                  <a:pt x="2079237" y="718367"/>
                </a:lnTo>
                <a:cubicBezTo>
                  <a:pt x="2066619" y="720179"/>
                  <a:pt x="2042259" y="722532"/>
                  <a:pt x="2006156" y="725427"/>
                </a:cubicBezTo>
                <a:cubicBezTo>
                  <a:pt x="1970053" y="728321"/>
                  <a:pt x="1946678" y="723251"/>
                  <a:pt x="1936031" y="710217"/>
                </a:cubicBezTo>
                <a:cubicBezTo>
                  <a:pt x="1930294" y="712461"/>
                  <a:pt x="1920944" y="713950"/>
                  <a:pt x="1907981" y="714683"/>
                </a:cubicBezTo>
                <a:cubicBezTo>
                  <a:pt x="1895017" y="715416"/>
                  <a:pt x="1886850" y="713751"/>
                  <a:pt x="1883478" y="709689"/>
                </a:cubicBezTo>
                <a:cubicBezTo>
                  <a:pt x="1883210" y="708140"/>
                  <a:pt x="1884272" y="706640"/>
                  <a:pt x="1886664" y="705190"/>
                </a:cubicBezTo>
                <a:cubicBezTo>
                  <a:pt x="1889056" y="703739"/>
                  <a:pt x="1890447" y="702962"/>
                  <a:pt x="1890836" y="702858"/>
                </a:cubicBezTo>
                <a:lnTo>
                  <a:pt x="1888471" y="689982"/>
                </a:lnTo>
                <a:lnTo>
                  <a:pt x="1872968" y="686566"/>
                </a:lnTo>
                <a:lnTo>
                  <a:pt x="1861931" y="715995"/>
                </a:lnTo>
                <a:cubicBezTo>
                  <a:pt x="1846105" y="722898"/>
                  <a:pt x="1830590" y="726171"/>
                  <a:pt x="1815388" y="725814"/>
                </a:cubicBezTo>
                <a:cubicBezTo>
                  <a:pt x="1800186" y="725458"/>
                  <a:pt x="1784869" y="723410"/>
                  <a:pt x="1769438" y="719671"/>
                </a:cubicBezTo>
                <a:cubicBezTo>
                  <a:pt x="1765392" y="722599"/>
                  <a:pt x="1758111" y="728960"/>
                  <a:pt x="1747595" y="738753"/>
                </a:cubicBezTo>
                <a:cubicBezTo>
                  <a:pt x="1737078" y="748546"/>
                  <a:pt x="1730257" y="752082"/>
                  <a:pt x="1727131" y="749362"/>
                </a:cubicBezTo>
                <a:cubicBezTo>
                  <a:pt x="1725309" y="745031"/>
                  <a:pt x="1724816" y="740750"/>
                  <a:pt x="1725654" y="736519"/>
                </a:cubicBezTo>
                <a:cubicBezTo>
                  <a:pt x="1726491" y="732287"/>
                  <a:pt x="1727773" y="728072"/>
                  <a:pt x="1729497" y="723873"/>
                </a:cubicBezTo>
                <a:cubicBezTo>
                  <a:pt x="1718899" y="728690"/>
                  <a:pt x="1706921" y="732391"/>
                  <a:pt x="1693564" y="734974"/>
                </a:cubicBezTo>
                <a:cubicBezTo>
                  <a:pt x="1680206" y="737557"/>
                  <a:pt x="1668360" y="737710"/>
                  <a:pt x="1658025" y="735433"/>
                </a:cubicBezTo>
                <a:lnTo>
                  <a:pt x="1674580" y="710471"/>
                </a:lnTo>
                <a:lnTo>
                  <a:pt x="1707425" y="706005"/>
                </a:lnTo>
                <a:cubicBezTo>
                  <a:pt x="1708132" y="703722"/>
                  <a:pt x="1708756" y="701259"/>
                  <a:pt x="1709298" y="698615"/>
                </a:cubicBezTo>
                <a:cubicBezTo>
                  <a:pt x="1709840" y="695970"/>
                  <a:pt x="1710793" y="694230"/>
                  <a:pt x="1712156" y="693392"/>
                </a:cubicBezTo>
                <a:cubicBezTo>
                  <a:pt x="1715227" y="692796"/>
                  <a:pt x="1718281" y="695040"/>
                  <a:pt x="1721319" y="700126"/>
                </a:cubicBezTo>
                <a:cubicBezTo>
                  <a:pt x="1724357" y="705212"/>
                  <a:pt x="1726295" y="708836"/>
                  <a:pt x="1727133" y="710998"/>
                </a:cubicBezTo>
                <a:cubicBezTo>
                  <a:pt x="1736007" y="707183"/>
                  <a:pt x="1745981" y="704829"/>
                  <a:pt x="1757055" y="703937"/>
                </a:cubicBezTo>
                <a:cubicBezTo>
                  <a:pt x="1768130" y="703045"/>
                  <a:pt x="1779089" y="702859"/>
                  <a:pt x="1789934" y="703380"/>
                </a:cubicBezTo>
                <a:cubicBezTo>
                  <a:pt x="1791593" y="702553"/>
                  <a:pt x="1793728" y="700856"/>
                  <a:pt x="1796339" y="698289"/>
                </a:cubicBezTo>
                <a:cubicBezTo>
                  <a:pt x="1798950" y="695722"/>
                  <a:pt x="1800757" y="693302"/>
                  <a:pt x="1801759" y="691030"/>
                </a:cubicBezTo>
                <a:lnTo>
                  <a:pt x="1766549" y="682621"/>
                </a:lnTo>
                <a:lnTo>
                  <a:pt x="1757089" y="669482"/>
                </a:lnTo>
                <a:lnTo>
                  <a:pt x="1716623" y="687874"/>
                </a:lnTo>
                <a:cubicBezTo>
                  <a:pt x="1703633" y="681354"/>
                  <a:pt x="1687243" y="677905"/>
                  <a:pt x="1667454" y="677526"/>
                </a:cubicBezTo>
                <a:cubicBezTo>
                  <a:pt x="1647664" y="677148"/>
                  <a:pt x="1631471" y="677968"/>
                  <a:pt x="1618875" y="679988"/>
                </a:cubicBezTo>
                <a:cubicBezTo>
                  <a:pt x="1613116" y="682024"/>
                  <a:pt x="1607422" y="682287"/>
                  <a:pt x="1601795" y="680776"/>
                </a:cubicBezTo>
                <a:cubicBezTo>
                  <a:pt x="1596167" y="679265"/>
                  <a:pt x="1590474" y="679527"/>
                  <a:pt x="1584715" y="681563"/>
                </a:cubicBezTo>
                <a:lnTo>
                  <a:pt x="1557650" y="683402"/>
                </a:lnTo>
                <a:lnTo>
                  <a:pt x="1558964" y="686292"/>
                </a:lnTo>
                <a:cubicBezTo>
                  <a:pt x="1553205" y="688329"/>
                  <a:pt x="1547512" y="688591"/>
                  <a:pt x="1541884" y="687080"/>
                </a:cubicBezTo>
                <a:cubicBezTo>
                  <a:pt x="1536257" y="685569"/>
                  <a:pt x="1530564" y="685832"/>
                  <a:pt x="1524805" y="687868"/>
                </a:cubicBezTo>
                <a:cubicBezTo>
                  <a:pt x="1520398" y="690161"/>
                  <a:pt x="1516205" y="691486"/>
                  <a:pt x="1512225" y="691842"/>
                </a:cubicBezTo>
                <a:cubicBezTo>
                  <a:pt x="1508245" y="692197"/>
                  <a:pt x="1504906" y="689646"/>
                  <a:pt x="1502207" y="684188"/>
                </a:cubicBezTo>
                <a:cubicBezTo>
                  <a:pt x="1493941" y="688381"/>
                  <a:pt x="1488072" y="690177"/>
                  <a:pt x="1484602" y="689574"/>
                </a:cubicBezTo>
                <a:cubicBezTo>
                  <a:pt x="1481131" y="688972"/>
                  <a:pt x="1477627" y="684461"/>
                  <a:pt x="1474091" y="676042"/>
                </a:cubicBezTo>
                <a:lnTo>
                  <a:pt x="1442296" y="690493"/>
                </a:lnTo>
                <a:lnTo>
                  <a:pt x="1441508" y="673413"/>
                </a:lnTo>
                <a:lnTo>
                  <a:pt x="1393160" y="674462"/>
                </a:lnTo>
                <a:lnTo>
                  <a:pt x="1390006" y="682871"/>
                </a:lnTo>
                <a:lnTo>
                  <a:pt x="1376080" y="675250"/>
                </a:lnTo>
                <a:lnTo>
                  <a:pt x="1361891" y="674724"/>
                </a:lnTo>
                <a:lnTo>
                  <a:pt x="1345599" y="692591"/>
                </a:lnTo>
                <a:lnTo>
                  <a:pt x="1321161" y="700211"/>
                </a:lnTo>
                <a:cubicBezTo>
                  <a:pt x="1316968" y="693543"/>
                  <a:pt x="1311363" y="691441"/>
                  <a:pt x="1304344" y="693904"/>
                </a:cubicBezTo>
                <a:cubicBezTo>
                  <a:pt x="1297326" y="696367"/>
                  <a:pt x="1290407" y="691374"/>
                  <a:pt x="1283587" y="678925"/>
                </a:cubicBezTo>
                <a:lnTo>
                  <a:pt x="1298039" y="672357"/>
                </a:lnTo>
                <a:lnTo>
                  <a:pt x="1291207" y="664999"/>
                </a:lnTo>
                <a:cubicBezTo>
                  <a:pt x="1286292" y="665054"/>
                  <a:pt x="1277992" y="665338"/>
                  <a:pt x="1266310" y="665852"/>
                </a:cubicBezTo>
                <a:cubicBezTo>
                  <a:pt x="1254628" y="666367"/>
                  <a:pt x="1247775" y="665994"/>
                  <a:pt x="1245749" y="664735"/>
                </a:cubicBezTo>
                <a:cubicBezTo>
                  <a:pt x="1245361" y="663240"/>
                  <a:pt x="1245941" y="661960"/>
                  <a:pt x="1247490" y="660892"/>
                </a:cubicBezTo>
                <a:cubicBezTo>
                  <a:pt x="1249039" y="659825"/>
                  <a:pt x="1249948" y="659266"/>
                  <a:pt x="1250216" y="659217"/>
                </a:cubicBezTo>
                <a:cubicBezTo>
                  <a:pt x="1247085" y="651049"/>
                  <a:pt x="1248421" y="646955"/>
                  <a:pt x="1254224" y="646933"/>
                </a:cubicBezTo>
                <a:cubicBezTo>
                  <a:pt x="1260027" y="646911"/>
                  <a:pt x="1265435" y="647941"/>
                  <a:pt x="1270450" y="650021"/>
                </a:cubicBezTo>
                <a:lnTo>
                  <a:pt x="1291209" y="626636"/>
                </a:lnTo>
                <a:lnTo>
                  <a:pt x="1316697" y="629001"/>
                </a:lnTo>
                <a:lnTo>
                  <a:pt x="1316172" y="604827"/>
                </a:lnTo>
                <a:cubicBezTo>
                  <a:pt x="1306094" y="608390"/>
                  <a:pt x="1295769" y="609014"/>
                  <a:pt x="1285199" y="606698"/>
                </a:cubicBezTo>
                <a:cubicBezTo>
                  <a:pt x="1274628" y="604382"/>
                  <a:pt x="1263581" y="605334"/>
                  <a:pt x="1252057" y="609554"/>
                </a:cubicBezTo>
                <a:cubicBezTo>
                  <a:pt x="1236461" y="606253"/>
                  <a:pt x="1220750" y="603658"/>
                  <a:pt x="1204924" y="601769"/>
                </a:cubicBezTo>
                <a:cubicBezTo>
                  <a:pt x="1189098" y="599879"/>
                  <a:pt x="1173715" y="598007"/>
                  <a:pt x="1158776" y="596150"/>
                </a:cubicBezTo>
                <a:cubicBezTo>
                  <a:pt x="1151134" y="597880"/>
                  <a:pt x="1140667" y="599150"/>
                  <a:pt x="1127376" y="599959"/>
                </a:cubicBezTo>
                <a:cubicBezTo>
                  <a:pt x="1114084" y="600769"/>
                  <a:pt x="1105194" y="597835"/>
                  <a:pt x="1100705" y="591156"/>
                </a:cubicBezTo>
                <a:cubicBezTo>
                  <a:pt x="1098641" y="592530"/>
                  <a:pt x="1095083" y="595891"/>
                  <a:pt x="1090030" y="601239"/>
                </a:cubicBezTo>
                <a:cubicBezTo>
                  <a:pt x="1084977" y="606587"/>
                  <a:pt x="1082141" y="609620"/>
                  <a:pt x="1081523" y="610337"/>
                </a:cubicBezTo>
                <a:cubicBezTo>
                  <a:pt x="1082514" y="611558"/>
                  <a:pt x="1084342" y="611744"/>
                  <a:pt x="1087008" y="610896"/>
                </a:cubicBezTo>
                <a:cubicBezTo>
                  <a:pt x="1089674" y="610047"/>
                  <a:pt x="1091174" y="609511"/>
                  <a:pt x="1091508" y="609286"/>
                </a:cubicBezTo>
                <a:cubicBezTo>
                  <a:pt x="1112272" y="609731"/>
                  <a:pt x="1133150" y="611866"/>
                  <a:pt x="1154144" y="615693"/>
                </a:cubicBezTo>
                <a:cubicBezTo>
                  <a:pt x="1175138" y="619521"/>
                  <a:pt x="1195426" y="618437"/>
                  <a:pt x="1215007" y="612444"/>
                </a:cubicBezTo>
                <a:lnTo>
                  <a:pt x="1221576" y="626896"/>
                </a:lnTo>
                <a:cubicBezTo>
                  <a:pt x="1224888" y="633383"/>
                  <a:pt x="1227789" y="641365"/>
                  <a:pt x="1230279" y="650841"/>
                </a:cubicBezTo>
                <a:cubicBezTo>
                  <a:pt x="1232770" y="660317"/>
                  <a:pt x="1230744" y="667050"/>
                  <a:pt x="1224202" y="671041"/>
                </a:cubicBezTo>
                <a:cubicBezTo>
                  <a:pt x="1210938" y="676706"/>
                  <a:pt x="1196803" y="679497"/>
                  <a:pt x="1181798" y="679415"/>
                </a:cubicBezTo>
                <a:cubicBezTo>
                  <a:pt x="1166793" y="679332"/>
                  <a:pt x="1152462" y="677854"/>
                  <a:pt x="1138803" y="674979"/>
                </a:cubicBezTo>
                <a:cubicBezTo>
                  <a:pt x="1131982" y="678515"/>
                  <a:pt x="1126377" y="682807"/>
                  <a:pt x="1121986" y="687854"/>
                </a:cubicBezTo>
                <a:cubicBezTo>
                  <a:pt x="1117595" y="692901"/>
                  <a:pt x="1111990" y="697193"/>
                  <a:pt x="1105169" y="700729"/>
                </a:cubicBezTo>
                <a:lnTo>
                  <a:pt x="1101753" y="677868"/>
                </a:lnTo>
                <a:cubicBezTo>
                  <a:pt x="1092896" y="682039"/>
                  <a:pt x="1082823" y="685455"/>
                  <a:pt x="1071535" y="688115"/>
                </a:cubicBezTo>
                <a:cubicBezTo>
                  <a:pt x="1060247" y="690775"/>
                  <a:pt x="1048861" y="691300"/>
                  <a:pt x="1037376" y="689691"/>
                </a:cubicBezTo>
                <a:lnTo>
                  <a:pt x="1051040" y="666042"/>
                </a:lnTo>
                <a:lnTo>
                  <a:pt x="1080996" y="662890"/>
                </a:lnTo>
                <a:cubicBezTo>
                  <a:pt x="1081702" y="660607"/>
                  <a:pt x="1082326" y="658144"/>
                  <a:pt x="1082868" y="655500"/>
                </a:cubicBezTo>
                <a:cubicBezTo>
                  <a:pt x="1083410" y="652856"/>
                  <a:pt x="1084362" y="651115"/>
                  <a:pt x="1085726" y="650278"/>
                </a:cubicBezTo>
                <a:cubicBezTo>
                  <a:pt x="1088742" y="649561"/>
                  <a:pt x="1091577" y="651323"/>
                  <a:pt x="1094233" y="655566"/>
                </a:cubicBezTo>
                <a:cubicBezTo>
                  <a:pt x="1096887" y="659809"/>
                  <a:pt x="1098606" y="662951"/>
                  <a:pt x="1099389" y="664993"/>
                </a:cubicBezTo>
                <a:lnTo>
                  <a:pt x="1156409" y="660002"/>
                </a:lnTo>
                <a:lnTo>
                  <a:pt x="1166657" y="651857"/>
                </a:lnTo>
                <a:lnTo>
                  <a:pt x="1175855" y="633726"/>
                </a:lnTo>
                <a:lnTo>
                  <a:pt x="1154834" y="625843"/>
                </a:lnTo>
                <a:lnTo>
                  <a:pt x="1090193" y="644760"/>
                </a:lnTo>
                <a:cubicBezTo>
                  <a:pt x="1078073" y="639515"/>
                  <a:pt x="1063030" y="636471"/>
                  <a:pt x="1045063" y="635627"/>
                </a:cubicBezTo>
                <a:cubicBezTo>
                  <a:pt x="1027097" y="634783"/>
                  <a:pt x="1011922" y="635287"/>
                  <a:pt x="999539" y="637136"/>
                </a:cubicBezTo>
                <a:cubicBezTo>
                  <a:pt x="989379" y="641318"/>
                  <a:pt x="978759" y="643530"/>
                  <a:pt x="967679" y="643770"/>
                </a:cubicBezTo>
                <a:cubicBezTo>
                  <a:pt x="956599" y="644011"/>
                  <a:pt x="945322" y="644777"/>
                  <a:pt x="933848" y="646068"/>
                </a:cubicBezTo>
                <a:cubicBezTo>
                  <a:pt x="915455" y="637571"/>
                  <a:pt x="896273" y="631177"/>
                  <a:pt x="876303" y="626884"/>
                </a:cubicBezTo>
                <a:lnTo>
                  <a:pt x="809298" y="632926"/>
                </a:lnTo>
                <a:cubicBezTo>
                  <a:pt x="808625" y="631125"/>
                  <a:pt x="807344" y="628946"/>
                  <a:pt x="805455" y="626389"/>
                </a:cubicBezTo>
                <a:cubicBezTo>
                  <a:pt x="803567" y="623833"/>
                  <a:pt x="801169" y="623033"/>
                  <a:pt x="798262" y="623991"/>
                </a:cubicBezTo>
                <a:cubicBezTo>
                  <a:pt x="796833" y="625004"/>
                  <a:pt x="795618" y="627446"/>
                  <a:pt x="794616" y="631316"/>
                </a:cubicBezTo>
                <a:cubicBezTo>
                  <a:pt x="793614" y="635186"/>
                  <a:pt x="792727" y="638350"/>
                  <a:pt x="791955" y="640808"/>
                </a:cubicBezTo>
                <a:lnTo>
                  <a:pt x="760161" y="616895"/>
                </a:lnTo>
                <a:lnTo>
                  <a:pt x="750965" y="596662"/>
                </a:lnTo>
                <a:cubicBezTo>
                  <a:pt x="761958" y="592393"/>
                  <a:pt x="773082" y="589371"/>
                  <a:pt x="784337" y="587598"/>
                </a:cubicBezTo>
                <a:cubicBezTo>
                  <a:pt x="795592" y="585825"/>
                  <a:pt x="810395" y="579387"/>
                  <a:pt x="828745" y="568286"/>
                </a:cubicBezTo>
                <a:cubicBezTo>
                  <a:pt x="817523" y="565976"/>
                  <a:pt x="806464" y="564026"/>
                  <a:pt x="795571" y="562439"/>
                </a:cubicBezTo>
                <a:cubicBezTo>
                  <a:pt x="784677" y="560851"/>
                  <a:pt x="773488" y="562449"/>
                  <a:pt x="762002" y="567233"/>
                </a:cubicBezTo>
                <a:cubicBezTo>
                  <a:pt x="744573" y="558298"/>
                  <a:pt x="726355" y="551466"/>
                  <a:pt x="707348" y="546735"/>
                </a:cubicBezTo>
                <a:cubicBezTo>
                  <a:pt x="698595" y="531314"/>
                  <a:pt x="690022" y="527799"/>
                  <a:pt x="681630" y="536191"/>
                </a:cubicBezTo>
                <a:cubicBezTo>
                  <a:pt x="673238" y="544583"/>
                  <a:pt x="666307" y="544681"/>
                  <a:pt x="660839" y="536486"/>
                </a:cubicBezTo>
                <a:lnTo>
                  <a:pt x="655584" y="524924"/>
                </a:lnTo>
                <a:cubicBezTo>
                  <a:pt x="647236" y="528137"/>
                  <a:pt x="640217" y="529002"/>
                  <a:pt x="634530" y="527518"/>
                </a:cubicBezTo>
                <a:cubicBezTo>
                  <a:pt x="628842" y="526035"/>
                  <a:pt x="622547" y="526571"/>
                  <a:pt x="615644" y="529127"/>
                </a:cubicBezTo>
                <a:lnTo>
                  <a:pt x="589105" y="516776"/>
                </a:lnTo>
                <a:lnTo>
                  <a:pt x="606973" y="494705"/>
                </a:lnTo>
                <a:cubicBezTo>
                  <a:pt x="604346" y="488924"/>
                  <a:pt x="605923" y="484719"/>
                  <a:pt x="611703" y="482092"/>
                </a:cubicBezTo>
                <a:cubicBezTo>
                  <a:pt x="623468" y="477762"/>
                  <a:pt x="636201" y="476044"/>
                  <a:pt x="649903" y="476937"/>
                </a:cubicBezTo>
                <a:cubicBezTo>
                  <a:pt x="663605" y="477829"/>
                  <a:pt x="677061" y="475782"/>
                  <a:pt x="690271" y="470796"/>
                </a:cubicBezTo>
                <a:cubicBezTo>
                  <a:pt x="690539" y="470747"/>
                  <a:pt x="691447" y="470188"/>
                  <a:pt x="692997" y="469121"/>
                </a:cubicBezTo>
                <a:cubicBezTo>
                  <a:pt x="694546" y="468053"/>
                  <a:pt x="695126" y="466772"/>
                  <a:pt x="694738" y="465278"/>
                </a:cubicBezTo>
                <a:cubicBezTo>
                  <a:pt x="693364" y="464013"/>
                  <a:pt x="689477" y="463455"/>
                  <a:pt x="683078" y="463602"/>
                </a:cubicBezTo>
                <a:cubicBezTo>
                  <a:pt x="676678" y="463750"/>
                  <a:pt x="672069" y="463520"/>
                  <a:pt x="669250" y="462912"/>
                </a:cubicBezTo>
                <a:cubicBezTo>
                  <a:pt x="664826" y="460854"/>
                  <a:pt x="661060" y="460240"/>
                  <a:pt x="657951" y="461072"/>
                </a:cubicBezTo>
                <a:cubicBezTo>
                  <a:pt x="653599" y="463486"/>
                  <a:pt x="649624" y="465293"/>
                  <a:pt x="646028" y="466491"/>
                </a:cubicBezTo>
                <a:cubicBezTo>
                  <a:pt x="642431" y="467690"/>
                  <a:pt x="639311" y="465621"/>
                  <a:pt x="636667" y="460283"/>
                </a:cubicBezTo>
                <a:lnTo>
                  <a:pt x="625632" y="451349"/>
                </a:lnTo>
                <a:lnTo>
                  <a:pt x="609604" y="423758"/>
                </a:lnTo>
                <a:lnTo>
                  <a:pt x="582539" y="425597"/>
                </a:lnTo>
                <a:cubicBezTo>
                  <a:pt x="578915" y="421940"/>
                  <a:pt x="574470" y="418874"/>
                  <a:pt x="569204" y="416399"/>
                </a:cubicBezTo>
                <a:cubicBezTo>
                  <a:pt x="563937" y="413925"/>
                  <a:pt x="559098" y="411910"/>
                  <a:pt x="554686" y="410355"/>
                </a:cubicBezTo>
                <a:cubicBezTo>
                  <a:pt x="553323" y="407197"/>
                  <a:pt x="551057" y="404448"/>
                  <a:pt x="547888" y="402111"/>
                </a:cubicBezTo>
                <a:cubicBezTo>
                  <a:pt x="544718" y="399773"/>
                  <a:pt x="540941" y="399455"/>
                  <a:pt x="536555" y="401158"/>
                </a:cubicBezTo>
                <a:lnTo>
                  <a:pt x="526307" y="409303"/>
                </a:lnTo>
                <a:lnTo>
                  <a:pt x="514484" y="383289"/>
                </a:lnTo>
                <a:cubicBezTo>
                  <a:pt x="520604" y="381888"/>
                  <a:pt x="530173" y="380881"/>
                  <a:pt x="543191" y="380268"/>
                </a:cubicBezTo>
                <a:cubicBezTo>
                  <a:pt x="556209" y="379656"/>
                  <a:pt x="561968" y="376021"/>
                  <a:pt x="560468" y="369364"/>
                </a:cubicBezTo>
                <a:cubicBezTo>
                  <a:pt x="558947" y="366495"/>
                  <a:pt x="556604" y="364218"/>
                  <a:pt x="553439" y="362532"/>
                </a:cubicBezTo>
                <a:cubicBezTo>
                  <a:pt x="550276" y="360846"/>
                  <a:pt x="547538" y="359619"/>
                  <a:pt x="545228" y="358853"/>
                </a:cubicBezTo>
                <a:lnTo>
                  <a:pt x="507915" y="368837"/>
                </a:lnTo>
                <a:lnTo>
                  <a:pt x="481114" y="363581"/>
                </a:lnTo>
                <a:cubicBezTo>
                  <a:pt x="472563" y="367467"/>
                  <a:pt x="464439" y="369416"/>
                  <a:pt x="456742" y="369426"/>
                </a:cubicBezTo>
                <a:cubicBezTo>
                  <a:pt x="449045" y="369437"/>
                  <a:pt x="441053" y="367838"/>
                  <a:pt x="432765" y="364630"/>
                </a:cubicBezTo>
                <a:lnTo>
                  <a:pt x="409641" y="375140"/>
                </a:lnTo>
                <a:cubicBezTo>
                  <a:pt x="396766" y="371110"/>
                  <a:pt x="384416" y="372073"/>
                  <a:pt x="372591" y="378029"/>
                </a:cubicBezTo>
                <a:cubicBezTo>
                  <a:pt x="371869" y="372763"/>
                  <a:pt x="369241" y="368580"/>
                  <a:pt x="364709" y="365482"/>
                </a:cubicBezTo>
                <a:cubicBezTo>
                  <a:pt x="360176" y="362383"/>
                  <a:pt x="354921" y="362011"/>
                  <a:pt x="348943" y="364365"/>
                </a:cubicBezTo>
                <a:lnTo>
                  <a:pt x="315046" y="358845"/>
                </a:lnTo>
                <a:lnTo>
                  <a:pt x="313208" y="331780"/>
                </a:lnTo>
                <a:cubicBezTo>
                  <a:pt x="324326" y="331304"/>
                  <a:pt x="336315" y="328907"/>
                  <a:pt x="349174" y="324588"/>
                </a:cubicBezTo>
                <a:cubicBezTo>
                  <a:pt x="362033" y="320270"/>
                  <a:pt x="372905" y="319252"/>
                  <a:pt x="381790" y="321535"/>
                </a:cubicBezTo>
                <a:cubicBezTo>
                  <a:pt x="390724" y="316893"/>
                  <a:pt x="397293" y="318557"/>
                  <a:pt x="401497" y="326528"/>
                </a:cubicBezTo>
                <a:cubicBezTo>
                  <a:pt x="403922" y="332982"/>
                  <a:pt x="407546" y="340636"/>
                  <a:pt x="412368" y="349487"/>
                </a:cubicBezTo>
                <a:cubicBezTo>
                  <a:pt x="417191" y="358340"/>
                  <a:pt x="420486" y="355679"/>
                  <a:pt x="422255" y="341506"/>
                </a:cubicBezTo>
                <a:lnTo>
                  <a:pt x="456415" y="339931"/>
                </a:lnTo>
                <a:lnTo>
                  <a:pt x="451160" y="328369"/>
                </a:lnTo>
                <a:lnTo>
                  <a:pt x="470867" y="333362"/>
                </a:lnTo>
                <a:lnTo>
                  <a:pt x="499771" y="320225"/>
                </a:lnTo>
                <a:lnTo>
                  <a:pt x="523419" y="333890"/>
                </a:lnTo>
                <a:lnTo>
                  <a:pt x="549434" y="322066"/>
                </a:lnTo>
                <a:cubicBezTo>
                  <a:pt x="560995" y="323205"/>
                  <a:pt x="571769" y="326446"/>
                  <a:pt x="581754" y="331789"/>
                </a:cubicBezTo>
                <a:lnTo>
                  <a:pt x="608818" y="329951"/>
                </a:lnTo>
                <a:cubicBezTo>
                  <a:pt x="607001" y="319878"/>
                  <a:pt x="615563" y="312499"/>
                  <a:pt x="634505" y="307814"/>
                </a:cubicBezTo>
                <a:cubicBezTo>
                  <a:pt x="653446" y="303129"/>
                  <a:pt x="666080" y="300874"/>
                  <a:pt x="672409" y="301049"/>
                </a:cubicBezTo>
                <a:cubicBezTo>
                  <a:pt x="676197" y="305866"/>
                  <a:pt x="683532" y="306020"/>
                  <a:pt x="694415" y="301510"/>
                </a:cubicBezTo>
                <a:cubicBezTo>
                  <a:pt x="705298" y="296999"/>
                  <a:pt x="712765" y="293605"/>
                  <a:pt x="716816" y="291328"/>
                </a:cubicBezTo>
                <a:cubicBezTo>
                  <a:pt x="720446" y="294837"/>
                  <a:pt x="724945" y="296425"/>
                  <a:pt x="730316" y="296091"/>
                </a:cubicBezTo>
                <a:cubicBezTo>
                  <a:pt x="735686" y="295757"/>
                  <a:pt x="740645" y="294521"/>
                  <a:pt x="745195" y="292380"/>
                </a:cubicBezTo>
                <a:cubicBezTo>
                  <a:pt x="750395" y="289435"/>
                  <a:pt x="753855" y="285538"/>
                  <a:pt x="755574" y="280688"/>
                </a:cubicBezTo>
                <a:cubicBezTo>
                  <a:pt x="757293" y="275837"/>
                  <a:pt x="760753" y="271940"/>
                  <a:pt x="765954" y="268995"/>
                </a:cubicBezTo>
                <a:cubicBezTo>
                  <a:pt x="758723" y="258840"/>
                  <a:pt x="747697" y="257602"/>
                  <a:pt x="732878" y="265282"/>
                </a:cubicBezTo>
                <a:cubicBezTo>
                  <a:pt x="718059" y="272962"/>
                  <a:pt x="707363" y="272447"/>
                  <a:pt x="700788" y="263737"/>
                </a:cubicBezTo>
                <a:cubicBezTo>
                  <a:pt x="691800" y="267460"/>
                  <a:pt x="682121" y="268226"/>
                  <a:pt x="671753" y="266036"/>
                </a:cubicBezTo>
                <a:cubicBezTo>
                  <a:pt x="661384" y="263846"/>
                  <a:pt x="652232" y="260013"/>
                  <a:pt x="644294" y="254539"/>
                </a:cubicBezTo>
                <a:lnTo>
                  <a:pt x="606719" y="271617"/>
                </a:lnTo>
                <a:cubicBezTo>
                  <a:pt x="582972" y="251821"/>
                  <a:pt x="562279" y="243062"/>
                  <a:pt x="544641" y="245339"/>
                </a:cubicBezTo>
                <a:cubicBezTo>
                  <a:pt x="527002" y="247615"/>
                  <a:pt x="501974" y="250417"/>
                  <a:pt x="469555" y="253744"/>
                </a:cubicBezTo>
                <a:cubicBezTo>
                  <a:pt x="464279" y="244372"/>
                  <a:pt x="456965" y="237234"/>
                  <a:pt x="447615" y="232328"/>
                </a:cubicBezTo>
                <a:cubicBezTo>
                  <a:pt x="438266" y="227423"/>
                  <a:pt x="430952" y="220285"/>
                  <a:pt x="425675" y="210912"/>
                </a:cubicBezTo>
                <a:lnTo>
                  <a:pt x="393880" y="225363"/>
                </a:lnTo>
                <a:lnTo>
                  <a:pt x="389939" y="216692"/>
                </a:lnTo>
                <a:cubicBezTo>
                  <a:pt x="387421" y="211152"/>
                  <a:pt x="387334" y="207123"/>
                  <a:pt x="389677" y="204605"/>
                </a:cubicBezTo>
                <a:cubicBezTo>
                  <a:pt x="392020" y="202087"/>
                  <a:pt x="396137" y="199634"/>
                  <a:pt x="402027" y="197248"/>
                </a:cubicBezTo>
                <a:lnTo>
                  <a:pt x="429092" y="195409"/>
                </a:lnTo>
                <a:cubicBezTo>
                  <a:pt x="431117" y="194271"/>
                  <a:pt x="434358" y="191490"/>
                  <a:pt x="438815" y="187067"/>
                </a:cubicBezTo>
                <a:cubicBezTo>
                  <a:pt x="443271" y="182644"/>
                  <a:pt x="445460" y="179469"/>
                  <a:pt x="445384" y="177542"/>
                </a:cubicBezTo>
                <a:lnTo>
                  <a:pt x="436712" y="181483"/>
                </a:lnTo>
                <a:cubicBezTo>
                  <a:pt x="429005" y="176994"/>
                  <a:pt x="418998" y="172242"/>
                  <a:pt x="406692" y="167227"/>
                </a:cubicBezTo>
                <a:cubicBezTo>
                  <a:pt x="394386" y="162212"/>
                  <a:pt x="384248" y="161007"/>
                  <a:pt x="376277" y="163613"/>
                </a:cubicBezTo>
                <a:cubicBezTo>
                  <a:pt x="371202" y="160761"/>
                  <a:pt x="365257" y="159830"/>
                  <a:pt x="358442" y="160821"/>
                </a:cubicBezTo>
                <a:cubicBezTo>
                  <a:pt x="351626" y="161811"/>
                  <a:pt x="345222" y="163705"/>
                  <a:pt x="339227" y="166502"/>
                </a:cubicBezTo>
                <a:lnTo>
                  <a:pt x="318469" y="151524"/>
                </a:lnTo>
                <a:cubicBezTo>
                  <a:pt x="313860" y="153692"/>
                  <a:pt x="308298" y="155202"/>
                  <a:pt x="301784" y="156056"/>
                </a:cubicBezTo>
                <a:cubicBezTo>
                  <a:pt x="295269" y="156910"/>
                  <a:pt x="289445" y="155924"/>
                  <a:pt x="284310" y="153099"/>
                </a:cubicBezTo>
                <a:lnTo>
                  <a:pt x="261186" y="163609"/>
                </a:lnTo>
                <a:lnTo>
                  <a:pt x="247260" y="155988"/>
                </a:lnTo>
                <a:cubicBezTo>
                  <a:pt x="238331" y="159683"/>
                  <a:pt x="228532" y="160504"/>
                  <a:pt x="217863" y="158451"/>
                </a:cubicBezTo>
                <a:cubicBezTo>
                  <a:pt x="207194" y="156398"/>
                  <a:pt x="197198" y="152949"/>
                  <a:pt x="187875" y="148104"/>
                </a:cubicBezTo>
                <a:cubicBezTo>
                  <a:pt x="175980" y="146390"/>
                  <a:pt x="162327" y="144167"/>
                  <a:pt x="146917" y="141434"/>
                </a:cubicBezTo>
                <a:cubicBezTo>
                  <a:pt x="131507" y="138702"/>
                  <a:pt x="117920" y="134706"/>
                  <a:pt x="106156" y="129444"/>
                </a:cubicBezTo>
                <a:cubicBezTo>
                  <a:pt x="101722" y="131678"/>
                  <a:pt x="96860" y="133451"/>
                  <a:pt x="91572" y="134765"/>
                </a:cubicBezTo>
                <a:cubicBezTo>
                  <a:pt x="86284" y="136079"/>
                  <a:pt x="81160" y="135356"/>
                  <a:pt x="76201" y="132597"/>
                </a:cubicBezTo>
                <a:cubicBezTo>
                  <a:pt x="67179" y="136406"/>
                  <a:pt x="57172" y="138048"/>
                  <a:pt x="46180" y="137522"/>
                </a:cubicBezTo>
                <a:cubicBezTo>
                  <a:pt x="35187" y="136997"/>
                  <a:pt x="25312" y="135091"/>
                  <a:pt x="16553" y="131806"/>
                </a:cubicBezTo>
                <a:cubicBezTo>
                  <a:pt x="13542" y="133175"/>
                  <a:pt x="10564" y="133656"/>
                  <a:pt x="7619" y="133251"/>
                </a:cubicBezTo>
                <a:cubicBezTo>
                  <a:pt x="4674" y="132846"/>
                  <a:pt x="2484" y="131226"/>
                  <a:pt x="1050" y="128390"/>
                </a:cubicBezTo>
                <a:lnTo>
                  <a:pt x="0" y="118405"/>
                </a:lnTo>
                <a:lnTo>
                  <a:pt x="32845" y="113939"/>
                </a:lnTo>
                <a:cubicBezTo>
                  <a:pt x="37230" y="115433"/>
                  <a:pt x="42190" y="115795"/>
                  <a:pt x="47724" y="115023"/>
                </a:cubicBezTo>
                <a:cubicBezTo>
                  <a:pt x="53259" y="114252"/>
                  <a:pt x="58284" y="112839"/>
                  <a:pt x="62800" y="110787"/>
                </a:cubicBezTo>
                <a:lnTo>
                  <a:pt x="94070" y="110525"/>
                </a:lnTo>
                <a:cubicBezTo>
                  <a:pt x="100299" y="106967"/>
                  <a:pt x="107416" y="103442"/>
                  <a:pt x="115419" y="99949"/>
                </a:cubicBezTo>
                <a:cubicBezTo>
                  <a:pt x="123423" y="96457"/>
                  <a:pt x="129620" y="98581"/>
                  <a:pt x="134010" y="106322"/>
                </a:cubicBezTo>
                <a:cubicBezTo>
                  <a:pt x="162630" y="94477"/>
                  <a:pt x="199592" y="87559"/>
                  <a:pt x="244897" y="85567"/>
                </a:cubicBezTo>
                <a:cubicBezTo>
                  <a:pt x="290203" y="83576"/>
                  <a:pt x="328216" y="86643"/>
                  <a:pt x="358937" y="94768"/>
                </a:cubicBezTo>
                <a:cubicBezTo>
                  <a:pt x="368977" y="90641"/>
                  <a:pt x="378787" y="87926"/>
                  <a:pt x="388367" y="86623"/>
                </a:cubicBezTo>
                <a:cubicBezTo>
                  <a:pt x="397947" y="85321"/>
                  <a:pt x="407757" y="82606"/>
                  <a:pt x="417797" y="78479"/>
                </a:cubicBezTo>
                <a:cubicBezTo>
                  <a:pt x="419921" y="82672"/>
                  <a:pt x="423096" y="84862"/>
                  <a:pt x="427322" y="85048"/>
                </a:cubicBezTo>
                <a:cubicBezTo>
                  <a:pt x="431548" y="85234"/>
                  <a:pt x="435906" y="84271"/>
                  <a:pt x="440394" y="82158"/>
                </a:cubicBezTo>
                <a:cubicBezTo>
                  <a:pt x="452356" y="77303"/>
                  <a:pt x="460096" y="76110"/>
                  <a:pt x="463616" y="78579"/>
                </a:cubicBezTo>
                <a:cubicBezTo>
                  <a:pt x="467137" y="81048"/>
                  <a:pt x="472709" y="80840"/>
                  <a:pt x="480335" y="77955"/>
                </a:cubicBezTo>
                <a:lnTo>
                  <a:pt x="515808" y="79270"/>
                </a:lnTo>
                <a:cubicBezTo>
                  <a:pt x="519317" y="82834"/>
                  <a:pt x="523335" y="84641"/>
                  <a:pt x="527862" y="84690"/>
                </a:cubicBezTo>
                <a:cubicBezTo>
                  <a:pt x="532390" y="84740"/>
                  <a:pt x="536867" y="83721"/>
                  <a:pt x="541296" y="81636"/>
                </a:cubicBezTo>
                <a:lnTo>
                  <a:pt x="554435" y="72177"/>
                </a:lnTo>
                <a:lnTo>
                  <a:pt x="655862" y="57465"/>
                </a:lnTo>
                <a:lnTo>
                  <a:pt x="669789" y="65086"/>
                </a:lnTo>
                <a:lnTo>
                  <a:pt x="688182" y="67189"/>
                </a:lnTo>
                <a:cubicBezTo>
                  <a:pt x="692819" y="65081"/>
                  <a:pt x="698326" y="63450"/>
                  <a:pt x="704704" y="62295"/>
                </a:cubicBezTo>
                <a:cubicBezTo>
                  <a:pt x="711081" y="61141"/>
                  <a:pt x="716523" y="61283"/>
                  <a:pt x="721028" y="62723"/>
                </a:cubicBezTo>
                <a:cubicBezTo>
                  <a:pt x="725501" y="58656"/>
                  <a:pt x="732256" y="55295"/>
                  <a:pt x="741295" y="52640"/>
                </a:cubicBezTo>
                <a:cubicBezTo>
                  <a:pt x="750332" y="49985"/>
                  <a:pt x="756890" y="51945"/>
                  <a:pt x="760969" y="58520"/>
                </a:cubicBezTo>
                <a:cubicBezTo>
                  <a:pt x="769383" y="55931"/>
                  <a:pt x="784743" y="55198"/>
                  <a:pt x="807051" y="56321"/>
                </a:cubicBezTo>
                <a:cubicBezTo>
                  <a:pt x="829359" y="57444"/>
                  <a:pt x="842814" y="60192"/>
                  <a:pt x="847418" y="64567"/>
                </a:cubicBezTo>
                <a:lnTo>
                  <a:pt x="871592" y="64042"/>
                </a:lnTo>
                <a:cubicBezTo>
                  <a:pt x="890041" y="56674"/>
                  <a:pt x="907471" y="52821"/>
                  <a:pt x="923883" y="52482"/>
                </a:cubicBezTo>
                <a:cubicBezTo>
                  <a:pt x="940295" y="52143"/>
                  <a:pt x="957725" y="48290"/>
                  <a:pt x="976173" y="40922"/>
                </a:cubicBezTo>
                <a:lnTo>
                  <a:pt x="991676" y="44339"/>
                </a:lnTo>
                <a:cubicBezTo>
                  <a:pt x="1002997" y="40792"/>
                  <a:pt x="1017931" y="40398"/>
                  <a:pt x="1036478" y="43158"/>
                </a:cubicBezTo>
                <a:cubicBezTo>
                  <a:pt x="1055025" y="45917"/>
                  <a:pt x="1069958" y="45524"/>
                  <a:pt x="1081279" y="41977"/>
                </a:cubicBezTo>
                <a:cubicBezTo>
                  <a:pt x="1090585" y="48064"/>
                  <a:pt x="1101008" y="47977"/>
                  <a:pt x="1112548" y="41715"/>
                </a:cubicBezTo>
                <a:cubicBezTo>
                  <a:pt x="1124088" y="35453"/>
                  <a:pt x="1134511" y="35366"/>
                  <a:pt x="1143817" y="41453"/>
                </a:cubicBezTo>
                <a:cubicBezTo>
                  <a:pt x="1153764" y="39040"/>
                  <a:pt x="1179986" y="35986"/>
                  <a:pt x="1222483" y="32292"/>
                </a:cubicBezTo>
                <a:cubicBezTo>
                  <a:pt x="1264980" y="28598"/>
                  <a:pt x="1290085" y="26924"/>
                  <a:pt x="1297798" y="27269"/>
                </a:cubicBezTo>
                <a:cubicBezTo>
                  <a:pt x="1301909" y="23366"/>
                  <a:pt x="1307220" y="20662"/>
                  <a:pt x="1313728" y="19157"/>
                </a:cubicBezTo>
                <a:cubicBezTo>
                  <a:pt x="1320237" y="17652"/>
                  <a:pt x="1325350" y="20269"/>
                  <a:pt x="1329067" y="27007"/>
                </a:cubicBezTo>
                <a:cubicBezTo>
                  <a:pt x="1353274" y="26395"/>
                  <a:pt x="1379091" y="27885"/>
                  <a:pt x="1406517" y="31477"/>
                </a:cubicBezTo>
                <a:cubicBezTo>
                  <a:pt x="1433943" y="35069"/>
                  <a:pt x="1458840" y="32618"/>
                  <a:pt x="1481208" y="24122"/>
                </a:cubicBezTo>
                <a:cubicBezTo>
                  <a:pt x="1483387" y="25239"/>
                  <a:pt x="1485992" y="26816"/>
                  <a:pt x="1489025" y="28852"/>
                </a:cubicBezTo>
                <a:cubicBezTo>
                  <a:pt x="1492058" y="30889"/>
                  <a:pt x="1495058" y="31414"/>
                  <a:pt x="1498025" y="30429"/>
                </a:cubicBezTo>
                <a:cubicBezTo>
                  <a:pt x="1499246" y="29438"/>
                  <a:pt x="1499432" y="27610"/>
                  <a:pt x="1498583" y="24944"/>
                </a:cubicBezTo>
                <a:cubicBezTo>
                  <a:pt x="1497735" y="22278"/>
                  <a:pt x="1497198" y="20778"/>
                  <a:pt x="1496974" y="20444"/>
                </a:cubicBezTo>
                <a:lnTo>
                  <a:pt x="1526930" y="17292"/>
                </a:lnTo>
                <a:lnTo>
                  <a:pt x="1537965" y="26226"/>
                </a:lnTo>
                <a:cubicBezTo>
                  <a:pt x="1548602" y="28367"/>
                  <a:pt x="1561619" y="28554"/>
                  <a:pt x="1577019" y="26786"/>
                </a:cubicBezTo>
                <a:cubicBezTo>
                  <a:pt x="1592418" y="25018"/>
                  <a:pt x="1605501" y="23431"/>
                  <a:pt x="1616269" y="22025"/>
                </a:cubicBezTo>
                <a:cubicBezTo>
                  <a:pt x="1621579" y="17722"/>
                  <a:pt x="1626988" y="15554"/>
                  <a:pt x="1632495" y="15522"/>
                </a:cubicBezTo>
                <a:cubicBezTo>
                  <a:pt x="1638002" y="15489"/>
                  <a:pt x="1642491" y="18971"/>
                  <a:pt x="1645962" y="25967"/>
                </a:cubicBezTo>
                <a:lnTo>
                  <a:pt x="1670136" y="25443"/>
                </a:lnTo>
                <a:cubicBezTo>
                  <a:pt x="1676426" y="26652"/>
                  <a:pt x="1689006" y="25876"/>
                  <a:pt x="1707876" y="23112"/>
                </a:cubicBezTo>
                <a:cubicBezTo>
                  <a:pt x="1726745" y="20348"/>
                  <a:pt x="1739391" y="17797"/>
                  <a:pt x="1745813" y="15460"/>
                </a:cubicBezTo>
                <a:cubicBezTo>
                  <a:pt x="1755469" y="12088"/>
                  <a:pt x="1763746" y="12395"/>
                  <a:pt x="1770644" y="16380"/>
                </a:cubicBezTo>
                <a:cubicBezTo>
                  <a:pt x="1777541" y="20366"/>
                  <a:pt x="1785818" y="20673"/>
                  <a:pt x="1795475" y="17301"/>
                </a:cubicBezTo>
                <a:lnTo>
                  <a:pt x="1846451" y="22032"/>
                </a:lnTo>
                <a:cubicBezTo>
                  <a:pt x="1852955" y="20675"/>
                  <a:pt x="1869575" y="19515"/>
                  <a:pt x="1896311" y="18553"/>
                </a:cubicBezTo>
                <a:cubicBezTo>
                  <a:pt x="1923047" y="17590"/>
                  <a:pt x="1938222" y="17087"/>
                  <a:pt x="1941835" y="17043"/>
                </a:cubicBezTo>
                <a:cubicBezTo>
                  <a:pt x="1947824" y="13595"/>
                  <a:pt x="1953977" y="10507"/>
                  <a:pt x="1960295" y="7781"/>
                </a:cubicBezTo>
                <a:cubicBezTo>
                  <a:pt x="1966612" y="5055"/>
                  <a:pt x="1971845" y="7617"/>
                  <a:pt x="1975994" y="15468"/>
                </a:cubicBezTo>
                <a:cubicBezTo>
                  <a:pt x="2000613" y="14959"/>
                  <a:pt x="2028433" y="16701"/>
                  <a:pt x="2059455" y="20693"/>
                </a:cubicBezTo>
                <a:cubicBezTo>
                  <a:pt x="2090478" y="24685"/>
                  <a:pt x="2118101" y="22157"/>
                  <a:pt x="2142325" y="13109"/>
                </a:cubicBezTo>
                <a:cubicBezTo>
                  <a:pt x="2144684" y="14143"/>
                  <a:pt x="2147651" y="15556"/>
                  <a:pt x="2151226" y="17346"/>
                </a:cubicBezTo>
                <a:cubicBezTo>
                  <a:pt x="2154800" y="19136"/>
                  <a:pt x="2157439" y="19826"/>
                  <a:pt x="2159142" y="19415"/>
                </a:cubicBezTo>
                <a:cubicBezTo>
                  <a:pt x="2161830" y="17976"/>
                  <a:pt x="2163023" y="16126"/>
                  <a:pt x="2162722" y="13865"/>
                </a:cubicBezTo>
                <a:cubicBezTo>
                  <a:pt x="2162421" y="11604"/>
                  <a:pt x="2161841" y="9688"/>
                  <a:pt x="2160981" y="8117"/>
                </a:cubicBezTo>
                <a:lnTo>
                  <a:pt x="2190937" y="4964"/>
                </a:lnTo>
                <a:cubicBezTo>
                  <a:pt x="2201359" y="11271"/>
                  <a:pt x="2212571" y="15476"/>
                  <a:pt x="2224570" y="17578"/>
                </a:cubicBezTo>
                <a:lnTo>
                  <a:pt x="2290262" y="8646"/>
                </a:lnTo>
                <a:cubicBezTo>
                  <a:pt x="2295627" y="4464"/>
                  <a:pt x="2301254" y="2778"/>
                  <a:pt x="2307144" y="3589"/>
                </a:cubicBezTo>
                <a:cubicBezTo>
                  <a:pt x="2313035" y="4399"/>
                  <a:pt x="2317742" y="8363"/>
                  <a:pt x="2321268" y="15479"/>
                </a:cubicBezTo>
                <a:cubicBezTo>
                  <a:pt x="2326731" y="13432"/>
                  <a:pt x="2331242" y="13126"/>
                  <a:pt x="2334800" y="14560"/>
                </a:cubicBezTo>
                <a:cubicBezTo>
                  <a:pt x="2338358" y="15995"/>
                  <a:pt x="2342869" y="15688"/>
                  <a:pt x="2348332" y="13641"/>
                </a:cubicBezTo>
                <a:cubicBezTo>
                  <a:pt x="2353259" y="14090"/>
                  <a:pt x="2366857" y="12996"/>
                  <a:pt x="2389127" y="10358"/>
                </a:cubicBezTo>
                <a:cubicBezTo>
                  <a:pt x="2411396" y="7720"/>
                  <a:pt x="2425388" y="5574"/>
                  <a:pt x="2431104" y="3922"/>
                </a:cubicBezTo>
                <a:cubicBezTo>
                  <a:pt x="2440881" y="495"/>
                  <a:pt x="2449640" y="583"/>
                  <a:pt x="2457380" y="4185"/>
                </a:cubicBezTo>
                <a:cubicBezTo>
                  <a:pt x="2465121" y="7787"/>
                  <a:pt x="2473880" y="7875"/>
                  <a:pt x="2483657" y="4449"/>
                </a:cubicBezTo>
                <a:lnTo>
                  <a:pt x="2512035" y="5501"/>
                </a:lnTo>
                <a:cubicBezTo>
                  <a:pt x="2519108" y="3158"/>
                  <a:pt x="2525721" y="3640"/>
                  <a:pt x="2531874" y="6947"/>
                </a:cubicBezTo>
                <a:cubicBezTo>
                  <a:pt x="2538027" y="10253"/>
                  <a:pt x="2544640" y="10735"/>
                  <a:pt x="2551713" y="8393"/>
                </a:cubicBezTo>
                <a:cubicBezTo>
                  <a:pt x="2556136" y="16845"/>
                  <a:pt x="2563580" y="20436"/>
                  <a:pt x="2574047" y="19167"/>
                </a:cubicBezTo>
                <a:cubicBezTo>
                  <a:pt x="2575399" y="18625"/>
                  <a:pt x="2576308" y="18066"/>
                  <a:pt x="2576773" y="17492"/>
                </a:cubicBezTo>
                <a:cubicBezTo>
                  <a:pt x="2577239" y="16917"/>
                  <a:pt x="2577819" y="15636"/>
                  <a:pt x="2578515" y="13649"/>
                </a:cubicBezTo>
                <a:lnTo>
                  <a:pt x="2589813" y="15488"/>
                </a:lnTo>
                <a:cubicBezTo>
                  <a:pt x="2593213" y="15615"/>
                  <a:pt x="2596005" y="15363"/>
                  <a:pt x="2598189" y="14733"/>
                </a:cubicBezTo>
                <a:cubicBezTo>
                  <a:pt x="2600373" y="14104"/>
                  <a:pt x="2602837" y="13130"/>
                  <a:pt x="2605579" y="11810"/>
                </a:cubicBezTo>
                <a:cubicBezTo>
                  <a:pt x="2628270" y="15375"/>
                  <a:pt x="2651470" y="17182"/>
                  <a:pt x="2675179" y="17232"/>
                </a:cubicBezTo>
                <a:cubicBezTo>
                  <a:pt x="2698888" y="17282"/>
                  <a:pt x="2722548" y="16265"/>
                  <a:pt x="2746159" y="14180"/>
                </a:cubicBezTo>
                <a:cubicBezTo>
                  <a:pt x="2751211" y="12828"/>
                  <a:pt x="2762193" y="12051"/>
                  <a:pt x="2779103" y="11849"/>
                </a:cubicBezTo>
                <a:cubicBezTo>
                  <a:pt x="2796013" y="11647"/>
                  <a:pt x="2805877" y="12250"/>
                  <a:pt x="2808697" y="13657"/>
                </a:cubicBezTo>
                <a:cubicBezTo>
                  <a:pt x="2818769" y="9442"/>
                  <a:pt x="2828842" y="7625"/>
                  <a:pt x="2838915" y="8205"/>
                </a:cubicBezTo>
                <a:cubicBezTo>
                  <a:pt x="2848987" y="8786"/>
                  <a:pt x="2859323" y="9465"/>
                  <a:pt x="2869921" y="10243"/>
                </a:cubicBezTo>
                <a:lnTo>
                  <a:pt x="2883847" y="17863"/>
                </a:lnTo>
                <a:cubicBezTo>
                  <a:pt x="2885347" y="17327"/>
                  <a:pt x="2887011" y="17152"/>
                  <a:pt x="2888840" y="17338"/>
                </a:cubicBezTo>
                <a:cubicBezTo>
                  <a:pt x="2890668" y="17524"/>
                  <a:pt x="2892332" y="17349"/>
                  <a:pt x="2893832" y="16813"/>
                </a:cubicBezTo>
                <a:cubicBezTo>
                  <a:pt x="2898677" y="16282"/>
                  <a:pt x="2902914" y="15373"/>
                  <a:pt x="2906543" y="14087"/>
                </a:cubicBezTo>
                <a:cubicBezTo>
                  <a:pt x="2910173" y="12801"/>
                  <a:pt x="2914082" y="11169"/>
                  <a:pt x="2918269" y="9193"/>
                </a:cubicBezTo>
                <a:cubicBezTo>
                  <a:pt x="2920284" y="12346"/>
                  <a:pt x="2923087" y="13398"/>
                  <a:pt x="2926678" y="12347"/>
                </a:cubicBezTo>
                <a:cubicBezTo>
                  <a:pt x="2928298" y="11756"/>
                  <a:pt x="2930444" y="11362"/>
                  <a:pt x="2933116" y="11165"/>
                </a:cubicBezTo>
                <a:cubicBezTo>
                  <a:pt x="2935787" y="10967"/>
                  <a:pt x="2937933" y="10573"/>
                  <a:pt x="2939553" y="9982"/>
                </a:cubicBezTo>
                <a:lnTo>
                  <a:pt x="2940867" y="12873"/>
                </a:lnTo>
                <a:cubicBezTo>
                  <a:pt x="2943977" y="12041"/>
                  <a:pt x="2947743" y="12654"/>
                  <a:pt x="2952166" y="14712"/>
                </a:cubicBezTo>
                <a:lnTo>
                  <a:pt x="2982121" y="11560"/>
                </a:lnTo>
                <a:cubicBezTo>
                  <a:pt x="2988773" y="10208"/>
                  <a:pt x="2995178" y="8314"/>
                  <a:pt x="3001336" y="5879"/>
                </a:cubicBezTo>
                <a:cubicBezTo>
                  <a:pt x="3007495" y="3443"/>
                  <a:pt x="3012126" y="1483"/>
                  <a:pt x="301523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A7BBB3E8-617B-7F4F-B412-A942E44505C4}"/>
              </a:ext>
            </a:extLst>
          </p:cNvPr>
          <p:cNvSpPr/>
          <p:nvPr/>
        </p:nvSpPr>
        <p:spPr>
          <a:xfrm>
            <a:off x="5604876" y="4314219"/>
            <a:ext cx="5427406" cy="1042934"/>
          </a:xfrm>
          <a:custGeom>
            <a:avLst/>
            <a:gdLst/>
            <a:ahLst/>
            <a:cxnLst/>
            <a:rect l="l" t="t" r="r" b="b"/>
            <a:pathLst>
              <a:path w="4460696" h="754396">
                <a:moveTo>
                  <a:pt x="1912645" y="689457"/>
                </a:moveTo>
                <a:cubicBezTo>
                  <a:pt x="1909246" y="689331"/>
                  <a:pt x="1906454" y="689583"/>
                  <a:pt x="1904270" y="690213"/>
                </a:cubicBezTo>
                <a:cubicBezTo>
                  <a:pt x="1902085" y="690842"/>
                  <a:pt x="1899622" y="691816"/>
                  <a:pt x="1896880" y="693136"/>
                </a:cubicBezTo>
                <a:cubicBezTo>
                  <a:pt x="1901784" y="694975"/>
                  <a:pt x="1907478" y="694713"/>
                  <a:pt x="1913959" y="692348"/>
                </a:cubicBezTo>
                <a:close/>
                <a:moveTo>
                  <a:pt x="3191522" y="687136"/>
                </a:moveTo>
                <a:cubicBezTo>
                  <a:pt x="3194150" y="692917"/>
                  <a:pt x="3193887" y="700011"/>
                  <a:pt x="3190733" y="708420"/>
                </a:cubicBezTo>
                <a:lnTo>
                  <a:pt x="3223579" y="703954"/>
                </a:lnTo>
                <a:cubicBezTo>
                  <a:pt x="3225884" y="704868"/>
                  <a:pt x="3228632" y="705799"/>
                  <a:pt x="3231823" y="706746"/>
                </a:cubicBezTo>
                <a:cubicBezTo>
                  <a:pt x="3235015" y="707693"/>
                  <a:pt x="3237434" y="707901"/>
                  <a:pt x="3239082" y="707370"/>
                </a:cubicBezTo>
                <a:cubicBezTo>
                  <a:pt x="3241567" y="705805"/>
                  <a:pt x="3241786" y="703090"/>
                  <a:pt x="3239739" y="699225"/>
                </a:cubicBezTo>
                <a:cubicBezTo>
                  <a:pt x="3237692" y="695360"/>
                  <a:pt x="3235809" y="691856"/>
                  <a:pt x="3234090" y="688714"/>
                </a:cubicBezTo>
                <a:cubicBezTo>
                  <a:pt x="3227077" y="688632"/>
                  <a:pt x="3220147" y="688730"/>
                  <a:pt x="3213299" y="689009"/>
                </a:cubicBezTo>
                <a:cubicBezTo>
                  <a:pt x="3206450" y="689288"/>
                  <a:pt x="3199192" y="688663"/>
                  <a:pt x="3191522" y="687136"/>
                </a:cubicBezTo>
                <a:close/>
                <a:moveTo>
                  <a:pt x="2060582" y="684995"/>
                </a:moveTo>
                <a:lnTo>
                  <a:pt x="2064524" y="693667"/>
                </a:lnTo>
                <a:cubicBezTo>
                  <a:pt x="2072319" y="694193"/>
                  <a:pt x="2080902" y="692616"/>
                  <a:pt x="2090275" y="688938"/>
                </a:cubicBezTo>
                <a:close/>
                <a:moveTo>
                  <a:pt x="3156312" y="678726"/>
                </a:moveTo>
                <a:cubicBezTo>
                  <a:pt x="3155699" y="680894"/>
                  <a:pt x="3155283" y="682536"/>
                  <a:pt x="3155064" y="683653"/>
                </a:cubicBezTo>
                <a:lnTo>
                  <a:pt x="3154433" y="684295"/>
                </a:lnTo>
                <a:lnTo>
                  <a:pt x="3161961" y="684442"/>
                </a:lnTo>
                <a:cubicBezTo>
                  <a:pt x="3164808" y="684310"/>
                  <a:pt x="3167129" y="683982"/>
                  <a:pt x="3168925" y="683456"/>
                </a:cubicBezTo>
                <a:close/>
                <a:moveTo>
                  <a:pt x="3358379" y="670587"/>
                </a:moveTo>
                <a:cubicBezTo>
                  <a:pt x="3352860" y="672514"/>
                  <a:pt x="3349444" y="675229"/>
                  <a:pt x="3348130" y="678733"/>
                </a:cubicBezTo>
                <a:lnTo>
                  <a:pt x="3350758" y="684514"/>
                </a:lnTo>
                <a:cubicBezTo>
                  <a:pt x="3352335" y="686703"/>
                  <a:pt x="3354699" y="686791"/>
                  <a:pt x="3357852" y="684777"/>
                </a:cubicBezTo>
                <a:cubicBezTo>
                  <a:pt x="3360622" y="683518"/>
                  <a:pt x="3361980" y="682029"/>
                  <a:pt x="3361925" y="680310"/>
                </a:cubicBezTo>
                <a:cubicBezTo>
                  <a:pt x="3361871" y="678591"/>
                  <a:pt x="3361126" y="676314"/>
                  <a:pt x="3359692" y="673478"/>
                </a:cubicBezTo>
                <a:close/>
                <a:moveTo>
                  <a:pt x="3203502" y="666100"/>
                </a:moveTo>
                <a:lnTo>
                  <a:pt x="3209128" y="672159"/>
                </a:lnTo>
                <a:lnTo>
                  <a:pt x="3206501" y="666378"/>
                </a:lnTo>
                <a:close/>
                <a:moveTo>
                  <a:pt x="2528830" y="663990"/>
                </a:moveTo>
                <a:lnTo>
                  <a:pt x="2504393" y="671610"/>
                </a:lnTo>
                <a:lnTo>
                  <a:pt x="2497035" y="678441"/>
                </a:lnTo>
                <a:cubicBezTo>
                  <a:pt x="2502859" y="679427"/>
                  <a:pt x="2508881" y="679887"/>
                  <a:pt x="2515100" y="679821"/>
                </a:cubicBezTo>
                <a:cubicBezTo>
                  <a:pt x="2521319" y="679756"/>
                  <a:pt x="2526683" y="678771"/>
                  <a:pt x="2531194" y="676866"/>
                </a:cubicBezTo>
                <a:cubicBezTo>
                  <a:pt x="2536975" y="674238"/>
                  <a:pt x="2538552" y="670034"/>
                  <a:pt x="2535925" y="664253"/>
                </a:cubicBezTo>
                <a:cubicBezTo>
                  <a:pt x="2532771" y="666267"/>
                  <a:pt x="2530406" y="666180"/>
                  <a:pt x="2528830" y="663990"/>
                </a:cubicBezTo>
                <a:close/>
                <a:moveTo>
                  <a:pt x="3438259" y="662182"/>
                </a:moveTo>
                <a:lnTo>
                  <a:pt x="3418026" y="671378"/>
                </a:lnTo>
                <a:cubicBezTo>
                  <a:pt x="3416658" y="668367"/>
                  <a:pt x="3414731" y="666046"/>
                  <a:pt x="3412245" y="664414"/>
                </a:cubicBezTo>
                <a:cubicBezTo>
                  <a:pt x="3409760" y="662783"/>
                  <a:pt x="3407045" y="662564"/>
                  <a:pt x="3404100" y="663757"/>
                </a:cubicBezTo>
                <a:cubicBezTo>
                  <a:pt x="3400968" y="665180"/>
                  <a:pt x="3398165" y="667326"/>
                  <a:pt x="3395691" y="670194"/>
                </a:cubicBezTo>
                <a:cubicBezTo>
                  <a:pt x="3393217" y="673063"/>
                  <a:pt x="3392516" y="675997"/>
                  <a:pt x="3393589" y="678997"/>
                </a:cubicBezTo>
                <a:cubicBezTo>
                  <a:pt x="3394459" y="680273"/>
                  <a:pt x="3395806" y="680678"/>
                  <a:pt x="3397628" y="680212"/>
                </a:cubicBezTo>
                <a:cubicBezTo>
                  <a:pt x="3399451" y="679747"/>
                  <a:pt x="3400470" y="679430"/>
                  <a:pt x="3400683" y="679260"/>
                </a:cubicBezTo>
                <a:lnTo>
                  <a:pt x="3433266" y="681889"/>
                </a:lnTo>
                <a:close/>
                <a:moveTo>
                  <a:pt x="1992002" y="656877"/>
                </a:moveTo>
                <a:lnTo>
                  <a:pt x="1975183" y="688934"/>
                </a:lnTo>
                <a:lnTo>
                  <a:pt x="1980438" y="700496"/>
                </a:lnTo>
                <a:lnTo>
                  <a:pt x="2007766" y="691563"/>
                </a:lnTo>
                <a:lnTo>
                  <a:pt x="2023795" y="680790"/>
                </a:lnTo>
                <a:lnTo>
                  <a:pt x="1998570" y="671330"/>
                </a:lnTo>
                <a:cubicBezTo>
                  <a:pt x="2003207" y="670021"/>
                  <a:pt x="2004444" y="666989"/>
                  <a:pt x="2002282" y="662231"/>
                </a:cubicBezTo>
                <a:cubicBezTo>
                  <a:pt x="2000120" y="657474"/>
                  <a:pt x="1996693" y="655690"/>
                  <a:pt x="1992002" y="656877"/>
                </a:cubicBezTo>
                <a:close/>
                <a:moveTo>
                  <a:pt x="2828908" y="656643"/>
                </a:moveTo>
                <a:lnTo>
                  <a:pt x="2808674" y="665839"/>
                </a:lnTo>
                <a:cubicBezTo>
                  <a:pt x="2817198" y="674680"/>
                  <a:pt x="2829120" y="680450"/>
                  <a:pt x="2844443" y="683150"/>
                </a:cubicBezTo>
                <a:cubicBezTo>
                  <a:pt x="2859765" y="685849"/>
                  <a:pt x="2872279" y="685247"/>
                  <a:pt x="2881985" y="681345"/>
                </a:cubicBezTo>
                <a:cubicBezTo>
                  <a:pt x="2883233" y="684410"/>
                  <a:pt x="2884678" y="686950"/>
                  <a:pt x="2886321" y="688965"/>
                </a:cubicBezTo>
                <a:cubicBezTo>
                  <a:pt x="2887963" y="690979"/>
                  <a:pt x="2890196" y="691418"/>
                  <a:pt x="2893021" y="690279"/>
                </a:cubicBezTo>
                <a:cubicBezTo>
                  <a:pt x="2897373" y="687865"/>
                  <a:pt x="2901348" y="686059"/>
                  <a:pt x="2904944" y="684860"/>
                </a:cubicBezTo>
                <a:cubicBezTo>
                  <a:pt x="2908541" y="683661"/>
                  <a:pt x="2911661" y="685730"/>
                  <a:pt x="2914305" y="691068"/>
                </a:cubicBezTo>
                <a:lnTo>
                  <a:pt x="3022564" y="683714"/>
                </a:lnTo>
                <a:cubicBezTo>
                  <a:pt x="3026725" y="692867"/>
                  <a:pt x="3031805" y="696371"/>
                  <a:pt x="3037804" y="694225"/>
                </a:cubicBezTo>
                <a:cubicBezTo>
                  <a:pt x="3043355" y="691412"/>
                  <a:pt x="3047428" y="690142"/>
                  <a:pt x="3050023" y="690416"/>
                </a:cubicBezTo>
                <a:cubicBezTo>
                  <a:pt x="3052618" y="690689"/>
                  <a:pt x="3055114" y="693624"/>
                  <a:pt x="3057512" y="699219"/>
                </a:cubicBezTo>
                <a:lnTo>
                  <a:pt x="3092985" y="700534"/>
                </a:lnTo>
                <a:cubicBezTo>
                  <a:pt x="3097622" y="698426"/>
                  <a:pt x="3105297" y="695810"/>
                  <a:pt x="3116010" y="692684"/>
                </a:cubicBezTo>
                <a:cubicBezTo>
                  <a:pt x="3126723" y="689559"/>
                  <a:pt x="3138668" y="686745"/>
                  <a:pt x="3151845" y="684244"/>
                </a:cubicBezTo>
                <a:cubicBezTo>
                  <a:pt x="3148735" y="685076"/>
                  <a:pt x="3144969" y="684463"/>
                  <a:pt x="3140546" y="682404"/>
                </a:cubicBezTo>
                <a:lnTo>
                  <a:pt x="3125306" y="671893"/>
                </a:lnTo>
                <a:lnTo>
                  <a:pt x="3128459" y="663485"/>
                </a:lnTo>
                <a:cubicBezTo>
                  <a:pt x="3118255" y="664054"/>
                  <a:pt x="3111599" y="664754"/>
                  <a:pt x="3108489" y="665586"/>
                </a:cubicBezTo>
                <a:cubicBezTo>
                  <a:pt x="3097212" y="663155"/>
                  <a:pt x="3085935" y="660724"/>
                  <a:pt x="3074658" y="658294"/>
                </a:cubicBezTo>
                <a:cubicBezTo>
                  <a:pt x="3063381" y="655863"/>
                  <a:pt x="3051973" y="656979"/>
                  <a:pt x="3040433" y="661643"/>
                </a:cubicBezTo>
                <a:lnTo>
                  <a:pt x="3009164" y="661904"/>
                </a:lnTo>
                <a:cubicBezTo>
                  <a:pt x="3004205" y="659145"/>
                  <a:pt x="2999081" y="658422"/>
                  <a:pt x="2993792" y="659736"/>
                </a:cubicBezTo>
                <a:cubicBezTo>
                  <a:pt x="2988504" y="661050"/>
                  <a:pt x="2983643" y="662823"/>
                  <a:pt x="2979209" y="665056"/>
                </a:cubicBezTo>
                <a:cubicBezTo>
                  <a:pt x="2965545" y="669523"/>
                  <a:pt x="2949910" y="669654"/>
                  <a:pt x="2932305" y="665449"/>
                </a:cubicBezTo>
                <a:cubicBezTo>
                  <a:pt x="2914700" y="661244"/>
                  <a:pt x="2899066" y="661375"/>
                  <a:pt x="2885402" y="665841"/>
                </a:cubicBezTo>
                <a:lnTo>
                  <a:pt x="2871476" y="658221"/>
                </a:lnTo>
                <a:cubicBezTo>
                  <a:pt x="2864956" y="659222"/>
                  <a:pt x="2858025" y="659321"/>
                  <a:pt x="2850684" y="658516"/>
                </a:cubicBezTo>
                <a:cubicBezTo>
                  <a:pt x="2843343" y="657711"/>
                  <a:pt x="2836084" y="657086"/>
                  <a:pt x="2828908" y="656643"/>
                </a:cubicBezTo>
                <a:close/>
                <a:moveTo>
                  <a:pt x="3452711" y="655613"/>
                </a:moveTo>
                <a:lnTo>
                  <a:pt x="3446931" y="658240"/>
                </a:lnTo>
                <a:lnTo>
                  <a:pt x="3465061" y="667438"/>
                </a:lnTo>
                <a:lnTo>
                  <a:pt x="3473733" y="663497"/>
                </a:lnTo>
                <a:cubicBezTo>
                  <a:pt x="3474121" y="663393"/>
                  <a:pt x="3475512" y="662615"/>
                  <a:pt x="3477904" y="661165"/>
                </a:cubicBezTo>
                <a:cubicBezTo>
                  <a:pt x="3480296" y="659714"/>
                  <a:pt x="3481358" y="658214"/>
                  <a:pt x="3481090" y="656665"/>
                </a:cubicBezTo>
                <a:lnTo>
                  <a:pt x="3472419" y="660606"/>
                </a:lnTo>
                <a:close/>
                <a:moveTo>
                  <a:pt x="3309242" y="654557"/>
                </a:moveTo>
                <a:cubicBezTo>
                  <a:pt x="3297943" y="659111"/>
                  <a:pt x="3287432" y="661563"/>
                  <a:pt x="3277710" y="661913"/>
                </a:cubicBezTo>
                <a:cubicBezTo>
                  <a:pt x="3285379" y="663441"/>
                  <a:pt x="3292638" y="664065"/>
                  <a:pt x="3299486" y="663786"/>
                </a:cubicBezTo>
                <a:cubicBezTo>
                  <a:pt x="3306335" y="663507"/>
                  <a:pt x="3313265" y="663409"/>
                  <a:pt x="3320278" y="663491"/>
                </a:cubicBezTo>
                <a:close/>
                <a:moveTo>
                  <a:pt x="2958714" y="642983"/>
                </a:moveTo>
                <a:lnTo>
                  <a:pt x="2947152" y="648238"/>
                </a:lnTo>
                <a:lnTo>
                  <a:pt x="2957137" y="647188"/>
                </a:lnTo>
                <a:close/>
                <a:moveTo>
                  <a:pt x="1863247" y="642158"/>
                </a:moveTo>
                <a:cubicBezTo>
                  <a:pt x="1861074" y="641693"/>
                  <a:pt x="1859377" y="642755"/>
                  <a:pt x="1858156" y="645344"/>
                </a:cubicBezTo>
                <a:cubicBezTo>
                  <a:pt x="1856935" y="647933"/>
                  <a:pt x="1856618" y="650112"/>
                  <a:pt x="1857204" y="651880"/>
                </a:cubicBezTo>
                <a:lnTo>
                  <a:pt x="1867976" y="667909"/>
                </a:lnTo>
                <a:cubicBezTo>
                  <a:pt x="1876686" y="667729"/>
                  <a:pt x="1885937" y="667302"/>
                  <a:pt x="1895731" y="666629"/>
                </a:cubicBezTo>
                <a:cubicBezTo>
                  <a:pt x="1905524" y="665956"/>
                  <a:pt x="1914842" y="663756"/>
                  <a:pt x="1923683" y="660028"/>
                </a:cubicBezTo>
                <a:cubicBezTo>
                  <a:pt x="1931051" y="660094"/>
                  <a:pt x="1939043" y="660094"/>
                  <a:pt x="1947660" y="660029"/>
                </a:cubicBezTo>
                <a:cubicBezTo>
                  <a:pt x="1956276" y="659964"/>
                  <a:pt x="1963874" y="661015"/>
                  <a:pt x="1970455" y="663183"/>
                </a:cubicBezTo>
                <a:lnTo>
                  <a:pt x="1962572" y="645840"/>
                </a:lnTo>
                <a:cubicBezTo>
                  <a:pt x="1951054" y="649913"/>
                  <a:pt x="1939668" y="650438"/>
                  <a:pt x="1928413" y="647416"/>
                </a:cubicBezTo>
                <a:cubicBezTo>
                  <a:pt x="1917158" y="644393"/>
                  <a:pt x="1905771" y="644919"/>
                  <a:pt x="1894253" y="648991"/>
                </a:cubicBezTo>
                <a:close/>
                <a:moveTo>
                  <a:pt x="1690085" y="637160"/>
                </a:moveTo>
                <a:lnTo>
                  <a:pt x="1666962" y="647670"/>
                </a:lnTo>
                <a:cubicBezTo>
                  <a:pt x="1671921" y="650429"/>
                  <a:pt x="1677045" y="651151"/>
                  <a:pt x="1682333" y="649838"/>
                </a:cubicBezTo>
                <a:cubicBezTo>
                  <a:pt x="1687622" y="648524"/>
                  <a:pt x="1692483" y="646751"/>
                  <a:pt x="1696917" y="644518"/>
                </a:cubicBezTo>
                <a:close/>
                <a:moveTo>
                  <a:pt x="2532772" y="634298"/>
                </a:moveTo>
                <a:lnTo>
                  <a:pt x="2521211" y="639553"/>
                </a:lnTo>
                <a:cubicBezTo>
                  <a:pt x="2523460" y="640347"/>
                  <a:pt x="2525989" y="640796"/>
                  <a:pt x="2528798" y="640900"/>
                </a:cubicBezTo>
                <a:cubicBezTo>
                  <a:pt x="2531606" y="641004"/>
                  <a:pt x="2533807" y="640730"/>
                  <a:pt x="2535400" y="640079"/>
                </a:cubicBezTo>
                <a:close/>
                <a:moveTo>
                  <a:pt x="1593651" y="632164"/>
                </a:moveTo>
                <a:lnTo>
                  <a:pt x="1597592" y="640835"/>
                </a:lnTo>
                <a:cubicBezTo>
                  <a:pt x="1599092" y="640299"/>
                  <a:pt x="1600756" y="640124"/>
                  <a:pt x="1602585" y="640310"/>
                </a:cubicBezTo>
                <a:cubicBezTo>
                  <a:pt x="1604413" y="640496"/>
                  <a:pt x="1606077" y="640321"/>
                  <a:pt x="1607577" y="639785"/>
                </a:cubicBezTo>
                <a:cubicBezTo>
                  <a:pt x="1605169" y="634485"/>
                  <a:pt x="1600526" y="631945"/>
                  <a:pt x="1593651" y="632164"/>
                </a:cubicBezTo>
                <a:close/>
                <a:moveTo>
                  <a:pt x="1728712" y="630066"/>
                </a:moveTo>
                <a:cubicBezTo>
                  <a:pt x="1726566" y="631260"/>
                  <a:pt x="1722843" y="634260"/>
                  <a:pt x="1717544" y="639066"/>
                </a:cubicBezTo>
                <a:cubicBezTo>
                  <a:pt x="1712245" y="643872"/>
                  <a:pt x="1709574" y="647266"/>
                  <a:pt x="1709530" y="649248"/>
                </a:cubicBezTo>
                <a:cubicBezTo>
                  <a:pt x="1710340" y="650551"/>
                  <a:pt x="1711807" y="650901"/>
                  <a:pt x="1713931" y="650299"/>
                </a:cubicBezTo>
                <a:cubicBezTo>
                  <a:pt x="1716055" y="649697"/>
                  <a:pt x="1717916" y="648996"/>
                  <a:pt x="1719515" y="648197"/>
                </a:cubicBezTo>
                <a:cubicBezTo>
                  <a:pt x="1728000" y="650080"/>
                  <a:pt x="1738554" y="651241"/>
                  <a:pt x="1751178" y="651680"/>
                </a:cubicBezTo>
                <a:cubicBezTo>
                  <a:pt x="1763801" y="652118"/>
                  <a:pt x="1774093" y="650782"/>
                  <a:pt x="1782053" y="647673"/>
                </a:cubicBezTo>
                <a:lnTo>
                  <a:pt x="1776798" y="636112"/>
                </a:lnTo>
                <a:cubicBezTo>
                  <a:pt x="1766386" y="637502"/>
                  <a:pt x="1756532" y="638202"/>
                  <a:pt x="1747237" y="638213"/>
                </a:cubicBezTo>
                <a:cubicBezTo>
                  <a:pt x="1737941" y="638223"/>
                  <a:pt x="1731766" y="635508"/>
                  <a:pt x="1728712" y="630066"/>
                </a:cubicBezTo>
                <a:close/>
                <a:moveTo>
                  <a:pt x="765416" y="628457"/>
                </a:moveTo>
                <a:lnTo>
                  <a:pt x="750438" y="649215"/>
                </a:lnTo>
                <a:lnTo>
                  <a:pt x="726001" y="656834"/>
                </a:lnTo>
                <a:cubicBezTo>
                  <a:pt x="721900" y="650052"/>
                  <a:pt x="716831" y="647851"/>
                  <a:pt x="710793" y="650232"/>
                </a:cubicBezTo>
                <a:cubicBezTo>
                  <a:pt x="704755" y="652613"/>
                  <a:pt x="698701" y="648244"/>
                  <a:pt x="692630" y="637126"/>
                </a:cubicBezTo>
                <a:cubicBezTo>
                  <a:pt x="704334" y="632824"/>
                  <a:pt x="716465" y="631379"/>
                  <a:pt x="729023" y="632792"/>
                </a:cubicBezTo>
                <a:cubicBezTo>
                  <a:pt x="741581" y="634204"/>
                  <a:pt x="753712" y="632760"/>
                  <a:pt x="765416" y="628457"/>
                </a:cubicBezTo>
                <a:close/>
                <a:moveTo>
                  <a:pt x="2092642" y="625086"/>
                </a:moveTo>
                <a:lnTo>
                  <a:pt x="2104991" y="636911"/>
                </a:lnTo>
                <a:lnTo>
                  <a:pt x="2123385" y="639014"/>
                </a:lnTo>
                <a:lnTo>
                  <a:pt x="2129166" y="636386"/>
                </a:lnTo>
                <a:lnTo>
                  <a:pt x="2118130" y="627452"/>
                </a:lnTo>
                <a:close/>
                <a:moveTo>
                  <a:pt x="2639718" y="624054"/>
                </a:moveTo>
                <a:cubicBezTo>
                  <a:pt x="2638415" y="624864"/>
                  <a:pt x="2638065" y="626331"/>
                  <a:pt x="2638667" y="628455"/>
                </a:cubicBezTo>
                <a:cubicBezTo>
                  <a:pt x="2639269" y="630579"/>
                  <a:pt x="2639970" y="632440"/>
                  <a:pt x="2640769" y="634039"/>
                </a:cubicBezTo>
                <a:lnTo>
                  <a:pt x="2654958" y="634565"/>
                </a:lnTo>
                <a:cubicBezTo>
                  <a:pt x="2654110" y="632698"/>
                  <a:pt x="2652128" y="630256"/>
                  <a:pt x="2649013" y="627240"/>
                </a:cubicBezTo>
                <a:cubicBezTo>
                  <a:pt x="2645898" y="624223"/>
                  <a:pt x="2642800" y="623161"/>
                  <a:pt x="2639718" y="624054"/>
                </a:cubicBezTo>
                <a:close/>
                <a:moveTo>
                  <a:pt x="2064263" y="624034"/>
                </a:moveTo>
                <a:lnTo>
                  <a:pt x="2049811" y="630603"/>
                </a:lnTo>
                <a:cubicBezTo>
                  <a:pt x="2043849" y="633312"/>
                  <a:pt x="2038036" y="636827"/>
                  <a:pt x="2032369" y="641146"/>
                </a:cubicBezTo>
                <a:cubicBezTo>
                  <a:pt x="2026703" y="645465"/>
                  <a:pt x="2022269" y="650096"/>
                  <a:pt x="2019066" y="655039"/>
                </a:cubicBezTo>
                <a:lnTo>
                  <a:pt x="2075036" y="640063"/>
                </a:lnTo>
                <a:lnTo>
                  <a:pt x="2071358" y="624297"/>
                </a:lnTo>
                <a:cubicBezTo>
                  <a:pt x="2069978" y="624779"/>
                  <a:pt x="2068796" y="624735"/>
                  <a:pt x="2067810" y="624166"/>
                </a:cubicBezTo>
                <a:cubicBezTo>
                  <a:pt x="2066825" y="623596"/>
                  <a:pt x="2065643" y="623552"/>
                  <a:pt x="2064263" y="624034"/>
                </a:cubicBezTo>
                <a:close/>
                <a:moveTo>
                  <a:pt x="1635168" y="623757"/>
                </a:moveTo>
                <a:lnTo>
                  <a:pt x="1623606" y="629012"/>
                </a:lnTo>
                <a:lnTo>
                  <a:pt x="1617562" y="638734"/>
                </a:lnTo>
                <a:lnTo>
                  <a:pt x="1648305" y="652662"/>
                </a:lnTo>
                <a:lnTo>
                  <a:pt x="1659867" y="647407"/>
                </a:lnTo>
                <a:lnTo>
                  <a:pt x="1658816" y="637421"/>
                </a:lnTo>
                <a:lnTo>
                  <a:pt x="1644364" y="643990"/>
                </a:lnTo>
                <a:close/>
                <a:moveTo>
                  <a:pt x="3043325" y="621965"/>
                </a:moveTo>
                <a:lnTo>
                  <a:pt x="3040435" y="623279"/>
                </a:lnTo>
                <a:cubicBezTo>
                  <a:pt x="3031062" y="626957"/>
                  <a:pt x="3027997" y="633001"/>
                  <a:pt x="3031237" y="641409"/>
                </a:cubicBezTo>
                <a:close/>
                <a:moveTo>
                  <a:pt x="2261862" y="621413"/>
                </a:moveTo>
                <a:cubicBezTo>
                  <a:pt x="2252819" y="625814"/>
                  <a:pt x="2242330" y="630872"/>
                  <a:pt x="2230396" y="636587"/>
                </a:cubicBezTo>
                <a:cubicBezTo>
                  <a:pt x="2218462" y="642301"/>
                  <a:pt x="2207316" y="645914"/>
                  <a:pt x="2196959" y="647425"/>
                </a:cubicBezTo>
                <a:cubicBezTo>
                  <a:pt x="2205367" y="650578"/>
                  <a:pt x="2215352" y="649527"/>
                  <a:pt x="2226914" y="644273"/>
                </a:cubicBezTo>
                <a:lnTo>
                  <a:pt x="2262387" y="645588"/>
                </a:lnTo>
                <a:close/>
                <a:moveTo>
                  <a:pt x="1560017" y="619550"/>
                </a:moveTo>
                <a:cubicBezTo>
                  <a:pt x="1556908" y="620382"/>
                  <a:pt x="1554455" y="622659"/>
                  <a:pt x="1552660" y="626382"/>
                </a:cubicBezTo>
                <a:lnTo>
                  <a:pt x="1561331" y="622441"/>
                </a:lnTo>
                <a:close/>
                <a:moveTo>
                  <a:pt x="2304693" y="615897"/>
                </a:moveTo>
                <a:lnTo>
                  <a:pt x="2284460" y="625093"/>
                </a:lnTo>
                <a:lnTo>
                  <a:pt x="2285248" y="642172"/>
                </a:lnTo>
                <a:cubicBezTo>
                  <a:pt x="2286211" y="640136"/>
                  <a:pt x="2287306" y="639348"/>
                  <a:pt x="2288532" y="639808"/>
                </a:cubicBezTo>
                <a:cubicBezTo>
                  <a:pt x="2289759" y="640267"/>
                  <a:pt x="2290065" y="641581"/>
                  <a:pt x="2289452" y="643749"/>
                </a:cubicBezTo>
                <a:lnTo>
                  <a:pt x="2303641" y="644275"/>
                </a:lnTo>
                <a:cubicBezTo>
                  <a:pt x="2303477" y="646312"/>
                  <a:pt x="2305382" y="647625"/>
                  <a:pt x="2309356" y="648217"/>
                </a:cubicBezTo>
                <a:cubicBezTo>
                  <a:pt x="2313330" y="648808"/>
                  <a:pt x="2315630" y="649071"/>
                  <a:pt x="2316254" y="649005"/>
                </a:cubicBezTo>
                <a:lnTo>
                  <a:pt x="2360135" y="653474"/>
                </a:lnTo>
                <a:cubicBezTo>
                  <a:pt x="2368210" y="650458"/>
                  <a:pt x="2382936" y="647688"/>
                  <a:pt x="2404313" y="645165"/>
                </a:cubicBezTo>
                <a:cubicBezTo>
                  <a:pt x="2425690" y="642642"/>
                  <a:pt x="2439956" y="642698"/>
                  <a:pt x="2447111" y="645331"/>
                </a:cubicBezTo>
                <a:lnTo>
                  <a:pt x="2445008" y="663724"/>
                </a:lnTo>
                <a:cubicBezTo>
                  <a:pt x="2451572" y="662340"/>
                  <a:pt x="2458480" y="661234"/>
                  <a:pt x="2465734" y="660408"/>
                </a:cubicBezTo>
                <a:cubicBezTo>
                  <a:pt x="2472987" y="659581"/>
                  <a:pt x="2479830" y="660250"/>
                  <a:pt x="2486262" y="662412"/>
                </a:cubicBezTo>
                <a:lnTo>
                  <a:pt x="2482584" y="646646"/>
                </a:lnTo>
                <a:lnTo>
                  <a:pt x="2486000" y="631143"/>
                </a:lnTo>
                <a:lnTo>
                  <a:pt x="2464453" y="637449"/>
                </a:lnTo>
                <a:cubicBezTo>
                  <a:pt x="2457939" y="635105"/>
                  <a:pt x="2450604" y="633353"/>
                  <a:pt x="2442447" y="632193"/>
                </a:cubicBezTo>
                <a:cubicBezTo>
                  <a:pt x="2434290" y="631032"/>
                  <a:pt x="2426561" y="630331"/>
                  <a:pt x="2419258" y="630090"/>
                </a:cubicBezTo>
                <a:cubicBezTo>
                  <a:pt x="2407434" y="636045"/>
                  <a:pt x="2395084" y="637008"/>
                  <a:pt x="2382208" y="632979"/>
                </a:cubicBezTo>
                <a:cubicBezTo>
                  <a:pt x="2383024" y="628539"/>
                  <a:pt x="2381130" y="625331"/>
                  <a:pt x="2376526" y="623355"/>
                </a:cubicBezTo>
                <a:cubicBezTo>
                  <a:pt x="2371922" y="621379"/>
                  <a:pt x="2369174" y="622046"/>
                  <a:pt x="2368282" y="625358"/>
                </a:cubicBezTo>
                <a:lnTo>
                  <a:pt x="2340166" y="617212"/>
                </a:lnTo>
                <a:lnTo>
                  <a:pt x="2307321" y="621677"/>
                </a:lnTo>
                <a:close/>
                <a:moveTo>
                  <a:pt x="1383177" y="598786"/>
                </a:moveTo>
                <a:cubicBezTo>
                  <a:pt x="1376652" y="608727"/>
                  <a:pt x="1367367" y="616434"/>
                  <a:pt x="1355323" y="621908"/>
                </a:cubicBezTo>
                <a:cubicBezTo>
                  <a:pt x="1354705" y="620228"/>
                  <a:pt x="1353643" y="618530"/>
                  <a:pt x="1352138" y="616817"/>
                </a:cubicBezTo>
                <a:cubicBezTo>
                  <a:pt x="1350632" y="615103"/>
                  <a:pt x="1348454" y="614786"/>
                  <a:pt x="1345601" y="615864"/>
                </a:cubicBezTo>
                <a:cubicBezTo>
                  <a:pt x="1342793" y="617359"/>
                  <a:pt x="1340395" y="619756"/>
                  <a:pt x="1338408" y="623057"/>
                </a:cubicBezTo>
                <a:cubicBezTo>
                  <a:pt x="1336420" y="626358"/>
                  <a:pt x="1334351" y="629478"/>
                  <a:pt x="1332200" y="632418"/>
                </a:cubicBezTo>
                <a:lnTo>
                  <a:pt x="1332725" y="656592"/>
                </a:lnTo>
                <a:lnTo>
                  <a:pt x="1342710" y="655542"/>
                </a:lnTo>
                <a:lnTo>
                  <a:pt x="1347703" y="635834"/>
                </a:lnTo>
                <a:cubicBezTo>
                  <a:pt x="1352132" y="633749"/>
                  <a:pt x="1356610" y="632731"/>
                  <a:pt x="1361137" y="632780"/>
                </a:cubicBezTo>
                <a:cubicBezTo>
                  <a:pt x="1365664" y="632830"/>
                  <a:pt x="1369682" y="634636"/>
                  <a:pt x="1373191" y="638200"/>
                </a:cubicBezTo>
                <a:cubicBezTo>
                  <a:pt x="1383444" y="633903"/>
                  <a:pt x="1393616" y="629426"/>
                  <a:pt x="1403705" y="624767"/>
                </a:cubicBezTo>
                <a:cubicBezTo>
                  <a:pt x="1413794" y="620109"/>
                  <a:pt x="1422980" y="613464"/>
                  <a:pt x="1431263" y="604831"/>
                </a:cubicBezTo>
                <a:close/>
                <a:moveTo>
                  <a:pt x="1002957" y="583270"/>
                </a:moveTo>
                <a:lnTo>
                  <a:pt x="979571" y="600874"/>
                </a:lnTo>
                <a:cubicBezTo>
                  <a:pt x="987968" y="598728"/>
                  <a:pt x="996924" y="598291"/>
                  <a:pt x="1006438" y="599561"/>
                </a:cubicBezTo>
                <a:cubicBezTo>
                  <a:pt x="1015953" y="600832"/>
                  <a:pt x="1022937" y="605649"/>
                  <a:pt x="1027393" y="614014"/>
                </a:cubicBezTo>
                <a:cubicBezTo>
                  <a:pt x="1034663" y="611146"/>
                  <a:pt x="1042064" y="609526"/>
                  <a:pt x="1049597" y="609154"/>
                </a:cubicBezTo>
                <a:cubicBezTo>
                  <a:pt x="1057130" y="608782"/>
                  <a:pt x="1064531" y="607161"/>
                  <a:pt x="1071801" y="604293"/>
                </a:cubicBezTo>
                <a:cubicBezTo>
                  <a:pt x="1066666" y="595074"/>
                  <a:pt x="1059265" y="591899"/>
                  <a:pt x="1049598" y="594767"/>
                </a:cubicBezTo>
                <a:cubicBezTo>
                  <a:pt x="1039930" y="597635"/>
                  <a:pt x="1031215" y="601161"/>
                  <a:pt x="1023452" y="605343"/>
                </a:cubicBezTo>
                <a:cubicBezTo>
                  <a:pt x="1021399" y="600826"/>
                  <a:pt x="1018542" y="596458"/>
                  <a:pt x="1014880" y="592237"/>
                </a:cubicBezTo>
                <a:cubicBezTo>
                  <a:pt x="1011218" y="588016"/>
                  <a:pt x="1007243" y="585027"/>
                  <a:pt x="1002957" y="583270"/>
                </a:cubicBezTo>
                <a:close/>
                <a:moveTo>
                  <a:pt x="946200" y="581166"/>
                </a:moveTo>
                <a:cubicBezTo>
                  <a:pt x="944481" y="582020"/>
                  <a:pt x="942467" y="583662"/>
                  <a:pt x="940156" y="586092"/>
                </a:cubicBezTo>
                <a:cubicBezTo>
                  <a:pt x="937846" y="588523"/>
                  <a:pt x="936883" y="590559"/>
                  <a:pt x="937266" y="592201"/>
                </a:cubicBezTo>
                <a:cubicBezTo>
                  <a:pt x="938705" y="594889"/>
                  <a:pt x="940556" y="596083"/>
                  <a:pt x="942816" y="595782"/>
                </a:cubicBezTo>
                <a:cubicBezTo>
                  <a:pt x="945077" y="595481"/>
                  <a:pt x="946993" y="594901"/>
                  <a:pt x="948564" y="594041"/>
                </a:cubicBezTo>
                <a:close/>
                <a:moveTo>
                  <a:pt x="1007691" y="455566"/>
                </a:moveTo>
                <a:cubicBezTo>
                  <a:pt x="1000421" y="458434"/>
                  <a:pt x="993020" y="460055"/>
                  <a:pt x="985487" y="460427"/>
                </a:cubicBezTo>
                <a:cubicBezTo>
                  <a:pt x="977955" y="460798"/>
                  <a:pt x="970553" y="462419"/>
                  <a:pt x="963284" y="465287"/>
                </a:cubicBezTo>
                <a:cubicBezTo>
                  <a:pt x="977347" y="469212"/>
                  <a:pt x="991460" y="471808"/>
                  <a:pt x="1005621" y="473073"/>
                </a:cubicBezTo>
                <a:cubicBezTo>
                  <a:pt x="1019783" y="474338"/>
                  <a:pt x="1033962" y="475159"/>
                  <a:pt x="1048156" y="475538"/>
                </a:cubicBezTo>
                <a:cubicBezTo>
                  <a:pt x="1050237" y="474519"/>
                  <a:pt x="1053696" y="472220"/>
                  <a:pt x="1058536" y="468640"/>
                </a:cubicBezTo>
                <a:cubicBezTo>
                  <a:pt x="1063375" y="465060"/>
                  <a:pt x="1065784" y="462367"/>
                  <a:pt x="1065762" y="460561"/>
                </a:cubicBezTo>
                <a:cubicBezTo>
                  <a:pt x="1064082" y="457982"/>
                  <a:pt x="1061268" y="457227"/>
                  <a:pt x="1057321" y="458294"/>
                </a:cubicBezTo>
                <a:cubicBezTo>
                  <a:pt x="1053374" y="459361"/>
                  <a:pt x="1050494" y="460379"/>
                  <a:pt x="1048683" y="461348"/>
                </a:cubicBezTo>
                <a:cubicBezTo>
                  <a:pt x="1041341" y="464540"/>
                  <a:pt x="1034082" y="465514"/>
                  <a:pt x="1026906" y="464271"/>
                </a:cubicBezTo>
                <a:cubicBezTo>
                  <a:pt x="1019729" y="463028"/>
                  <a:pt x="1013324" y="460126"/>
                  <a:pt x="1007691" y="455566"/>
                </a:cubicBezTo>
                <a:close/>
                <a:moveTo>
                  <a:pt x="903111" y="440322"/>
                </a:moveTo>
                <a:cubicBezTo>
                  <a:pt x="902016" y="441910"/>
                  <a:pt x="902498" y="446486"/>
                  <a:pt x="904556" y="454052"/>
                </a:cubicBezTo>
                <a:cubicBezTo>
                  <a:pt x="906614" y="461617"/>
                  <a:pt x="908147" y="466588"/>
                  <a:pt x="909154" y="468964"/>
                </a:cubicBezTo>
                <a:lnTo>
                  <a:pt x="931489" y="479738"/>
                </a:lnTo>
                <a:cubicBezTo>
                  <a:pt x="929907" y="475298"/>
                  <a:pt x="930706" y="471302"/>
                  <a:pt x="933887" y="467749"/>
                </a:cubicBezTo>
                <a:cubicBezTo>
                  <a:pt x="937067" y="464197"/>
                  <a:pt x="940297" y="461711"/>
                  <a:pt x="943576" y="460294"/>
                </a:cubicBezTo>
                <a:lnTo>
                  <a:pt x="959079" y="463710"/>
                </a:lnTo>
                <a:cubicBezTo>
                  <a:pt x="954897" y="455148"/>
                  <a:pt x="948810" y="450068"/>
                  <a:pt x="940818" y="448469"/>
                </a:cubicBezTo>
                <a:cubicBezTo>
                  <a:pt x="932825" y="446870"/>
                  <a:pt x="924373" y="448096"/>
                  <a:pt x="915461" y="452147"/>
                </a:cubicBezTo>
                <a:lnTo>
                  <a:pt x="912570" y="453461"/>
                </a:lnTo>
                <a:cubicBezTo>
                  <a:pt x="912357" y="452831"/>
                  <a:pt x="911142" y="450477"/>
                  <a:pt x="908925" y="446399"/>
                </a:cubicBezTo>
                <a:cubicBezTo>
                  <a:pt x="906708" y="442320"/>
                  <a:pt x="904770" y="440295"/>
                  <a:pt x="903111" y="440322"/>
                </a:cubicBezTo>
                <a:close/>
                <a:moveTo>
                  <a:pt x="765423" y="436639"/>
                </a:moveTo>
                <a:cubicBezTo>
                  <a:pt x="763742" y="437257"/>
                  <a:pt x="762045" y="438319"/>
                  <a:pt x="760331" y="439825"/>
                </a:cubicBezTo>
                <a:cubicBezTo>
                  <a:pt x="758618" y="441330"/>
                  <a:pt x="758300" y="443509"/>
                  <a:pt x="759379" y="446361"/>
                </a:cubicBezTo>
                <a:lnTo>
                  <a:pt x="762006" y="452142"/>
                </a:lnTo>
                <a:cubicBezTo>
                  <a:pt x="764842" y="450708"/>
                  <a:pt x="766463" y="448518"/>
                  <a:pt x="766868" y="445573"/>
                </a:cubicBezTo>
                <a:cubicBezTo>
                  <a:pt x="767273" y="442628"/>
                  <a:pt x="766791" y="439650"/>
                  <a:pt x="765423" y="436639"/>
                </a:cubicBezTo>
                <a:close/>
                <a:moveTo>
                  <a:pt x="654011" y="414037"/>
                </a:moveTo>
                <a:cubicBezTo>
                  <a:pt x="652358" y="414716"/>
                  <a:pt x="650606" y="415658"/>
                  <a:pt x="648756" y="416862"/>
                </a:cubicBezTo>
                <a:cubicBezTo>
                  <a:pt x="646906" y="418066"/>
                  <a:pt x="646205" y="419402"/>
                  <a:pt x="646654" y="420869"/>
                </a:cubicBezTo>
                <a:lnTo>
                  <a:pt x="653485" y="428227"/>
                </a:lnTo>
                <a:close/>
                <a:moveTo>
                  <a:pt x="1301205" y="280312"/>
                </a:moveTo>
                <a:cubicBezTo>
                  <a:pt x="1305628" y="282370"/>
                  <a:pt x="1309395" y="282984"/>
                  <a:pt x="1312504" y="282152"/>
                </a:cubicBezTo>
                <a:lnTo>
                  <a:pt x="1315395" y="280838"/>
                </a:lnTo>
                <a:close/>
                <a:moveTo>
                  <a:pt x="883673" y="274780"/>
                </a:moveTo>
                <a:cubicBezTo>
                  <a:pt x="881953" y="275634"/>
                  <a:pt x="879939" y="277276"/>
                  <a:pt x="877629" y="279706"/>
                </a:cubicBezTo>
                <a:cubicBezTo>
                  <a:pt x="875318" y="282137"/>
                  <a:pt x="874355" y="284173"/>
                  <a:pt x="874738" y="285815"/>
                </a:cubicBezTo>
                <a:cubicBezTo>
                  <a:pt x="876177" y="288503"/>
                  <a:pt x="878028" y="289697"/>
                  <a:pt x="880289" y="289396"/>
                </a:cubicBezTo>
                <a:cubicBezTo>
                  <a:pt x="882549" y="289095"/>
                  <a:pt x="884466" y="288515"/>
                  <a:pt x="886037" y="287655"/>
                </a:cubicBezTo>
                <a:cubicBezTo>
                  <a:pt x="889190" y="285641"/>
                  <a:pt x="890241" y="282838"/>
                  <a:pt x="889190" y="279247"/>
                </a:cubicBezTo>
                <a:cubicBezTo>
                  <a:pt x="888468" y="277977"/>
                  <a:pt x="887548" y="277232"/>
                  <a:pt x="886431" y="277013"/>
                </a:cubicBezTo>
                <a:cubicBezTo>
                  <a:pt x="885315" y="276794"/>
                  <a:pt x="884395" y="276050"/>
                  <a:pt x="883673" y="274780"/>
                </a:cubicBezTo>
                <a:close/>
                <a:moveTo>
                  <a:pt x="844258" y="264793"/>
                </a:moveTo>
                <a:lnTo>
                  <a:pt x="829806" y="271362"/>
                </a:lnTo>
                <a:cubicBezTo>
                  <a:pt x="825705" y="273371"/>
                  <a:pt x="823724" y="275725"/>
                  <a:pt x="823860" y="278424"/>
                </a:cubicBezTo>
                <a:cubicBezTo>
                  <a:pt x="823997" y="281122"/>
                  <a:pt x="824840" y="283936"/>
                  <a:pt x="826389" y="286865"/>
                </a:cubicBezTo>
                <a:close/>
                <a:moveTo>
                  <a:pt x="1230785" y="263493"/>
                </a:moveTo>
                <a:lnTo>
                  <a:pt x="1222114" y="267434"/>
                </a:lnTo>
                <a:lnTo>
                  <a:pt x="1224741" y="273215"/>
                </a:lnTo>
                <a:cubicBezTo>
                  <a:pt x="1227073" y="278985"/>
                  <a:pt x="1229306" y="282620"/>
                  <a:pt x="1231441" y="284120"/>
                </a:cubicBezTo>
                <a:cubicBezTo>
                  <a:pt x="1233576" y="285620"/>
                  <a:pt x="1237386" y="285050"/>
                  <a:pt x="1242871" y="282412"/>
                </a:cubicBezTo>
                <a:lnTo>
                  <a:pt x="1254696" y="270062"/>
                </a:lnTo>
                <a:close/>
                <a:moveTo>
                  <a:pt x="1128569" y="261124"/>
                </a:moveTo>
                <a:cubicBezTo>
                  <a:pt x="1100454" y="259372"/>
                  <a:pt x="1071550" y="259721"/>
                  <a:pt x="1041857" y="262172"/>
                </a:cubicBezTo>
                <a:cubicBezTo>
                  <a:pt x="1036640" y="266360"/>
                  <a:pt x="1033082" y="271320"/>
                  <a:pt x="1031182" y="277051"/>
                </a:cubicBezTo>
                <a:cubicBezTo>
                  <a:pt x="1029282" y="282783"/>
                  <a:pt x="1029600" y="288596"/>
                  <a:pt x="1032134" y="294492"/>
                </a:cubicBezTo>
                <a:cubicBezTo>
                  <a:pt x="1042415" y="293452"/>
                  <a:pt x="1057523" y="291526"/>
                  <a:pt x="1077461" y="288713"/>
                </a:cubicBezTo>
                <a:cubicBezTo>
                  <a:pt x="1097398" y="285900"/>
                  <a:pt x="1111719" y="286075"/>
                  <a:pt x="1120423" y="289240"/>
                </a:cubicBezTo>
                <a:close/>
                <a:moveTo>
                  <a:pt x="960926" y="260593"/>
                </a:moveTo>
                <a:cubicBezTo>
                  <a:pt x="958128" y="262591"/>
                  <a:pt x="956300" y="267200"/>
                  <a:pt x="955440" y="274421"/>
                </a:cubicBezTo>
                <a:cubicBezTo>
                  <a:pt x="954580" y="281641"/>
                  <a:pt x="954131" y="287367"/>
                  <a:pt x="954093" y="291599"/>
                </a:cubicBezTo>
                <a:lnTo>
                  <a:pt x="992194" y="298695"/>
                </a:lnTo>
                <a:lnTo>
                  <a:pt x="1009011" y="266638"/>
                </a:lnTo>
                <a:lnTo>
                  <a:pt x="969071" y="270841"/>
                </a:lnTo>
                <a:cubicBezTo>
                  <a:pt x="968912" y="270332"/>
                  <a:pt x="967916" y="268460"/>
                  <a:pt x="966083" y="265224"/>
                </a:cubicBezTo>
                <a:cubicBezTo>
                  <a:pt x="964249" y="261989"/>
                  <a:pt x="962530" y="260445"/>
                  <a:pt x="960926" y="260593"/>
                </a:cubicBezTo>
                <a:close/>
                <a:moveTo>
                  <a:pt x="3829597" y="225693"/>
                </a:moveTo>
                <a:cubicBezTo>
                  <a:pt x="3824013" y="226197"/>
                  <a:pt x="3818954" y="228096"/>
                  <a:pt x="3814422" y="231391"/>
                </a:cubicBezTo>
                <a:cubicBezTo>
                  <a:pt x="3805356" y="237982"/>
                  <a:pt x="3798393" y="240566"/>
                  <a:pt x="3793532" y="239142"/>
                </a:cubicBezTo>
                <a:lnTo>
                  <a:pt x="3805618" y="258062"/>
                </a:lnTo>
                <a:lnTo>
                  <a:pt x="3806932" y="260952"/>
                </a:lnTo>
                <a:lnTo>
                  <a:pt x="3834523" y="244924"/>
                </a:lnTo>
                <a:lnTo>
                  <a:pt x="3866580" y="261742"/>
                </a:lnTo>
                <a:lnTo>
                  <a:pt x="3893644" y="259904"/>
                </a:lnTo>
                <a:lnTo>
                  <a:pt x="3891280" y="247028"/>
                </a:lnTo>
                <a:lnTo>
                  <a:pt x="3847924" y="228371"/>
                </a:lnTo>
                <a:cubicBezTo>
                  <a:pt x="3841290" y="226082"/>
                  <a:pt x="3835181" y="225190"/>
                  <a:pt x="3829597" y="225693"/>
                </a:cubicBezTo>
                <a:close/>
                <a:moveTo>
                  <a:pt x="497937" y="178069"/>
                </a:moveTo>
                <a:cubicBezTo>
                  <a:pt x="496256" y="178688"/>
                  <a:pt x="494559" y="179750"/>
                  <a:pt x="492846" y="181255"/>
                </a:cubicBezTo>
                <a:cubicBezTo>
                  <a:pt x="491132" y="182760"/>
                  <a:pt x="490815" y="184939"/>
                  <a:pt x="491893" y="187791"/>
                </a:cubicBezTo>
                <a:lnTo>
                  <a:pt x="493207" y="190682"/>
                </a:lnTo>
                <a:cubicBezTo>
                  <a:pt x="498988" y="188054"/>
                  <a:pt x="500564" y="183850"/>
                  <a:pt x="497937" y="178069"/>
                </a:cubicBezTo>
                <a:close/>
                <a:moveTo>
                  <a:pt x="469558" y="177017"/>
                </a:moveTo>
                <a:cubicBezTo>
                  <a:pt x="467960" y="177816"/>
                  <a:pt x="466427" y="179240"/>
                  <a:pt x="464960" y="181287"/>
                </a:cubicBezTo>
                <a:cubicBezTo>
                  <a:pt x="463493" y="183334"/>
                  <a:pt x="463011" y="185152"/>
                  <a:pt x="463514" y="186739"/>
                </a:cubicBezTo>
                <a:cubicBezTo>
                  <a:pt x="465529" y="189892"/>
                  <a:pt x="468332" y="190944"/>
                  <a:pt x="471923" y="189893"/>
                </a:cubicBezTo>
                <a:close/>
                <a:moveTo>
                  <a:pt x="3015230" y="0"/>
                </a:moveTo>
                <a:cubicBezTo>
                  <a:pt x="3016473" y="3213"/>
                  <a:pt x="3018257" y="6180"/>
                  <a:pt x="3020584" y="8901"/>
                </a:cubicBezTo>
                <a:cubicBezTo>
                  <a:pt x="3022910" y="11622"/>
                  <a:pt x="3026206" y="12159"/>
                  <a:pt x="3030470" y="10511"/>
                </a:cubicBezTo>
                <a:cubicBezTo>
                  <a:pt x="3034636" y="8327"/>
                  <a:pt x="3037866" y="7440"/>
                  <a:pt x="3040160" y="7851"/>
                </a:cubicBezTo>
                <a:cubicBezTo>
                  <a:pt x="3042453" y="8261"/>
                  <a:pt x="3044829" y="11250"/>
                  <a:pt x="3047287" y="16818"/>
                </a:cubicBezTo>
                <a:lnTo>
                  <a:pt x="3075666" y="17870"/>
                </a:lnTo>
                <a:lnTo>
                  <a:pt x="3089592" y="25490"/>
                </a:lnTo>
                <a:lnTo>
                  <a:pt x="3136364" y="28645"/>
                </a:lnTo>
                <a:cubicBezTo>
                  <a:pt x="3142123" y="26609"/>
                  <a:pt x="3147816" y="26346"/>
                  <a:pt x="3153443" y="27858"/>
                </a:cubicBezTo>
                <a:cubicBezTo>
                  <a:pt x="3159071" y="29369"/>
                  <a:pt x="3164764" y="29106"/>
                  <a:pt x="3170523" y="27070"/>
                </a:cubicBezTo>
                <a:lnTo>
                  <a:pt x="3200216" y="31012"/>
                </a:lnTo>
                <a:lnTo>
                  <a:pt x="3221499" y="31801"/>
                </a:lnTo>
                <a:cubicBezTo>
                  <a:pt x="3232366" y="28533"/>
                  <a:pt x="3243282" y="26333"/>
                  <a:pt x="3254247" y="25200"/>
                </a:cubicBezTo>
                <a:cubicBezTo>
                  <a:pt x="3265212" y="24068"/>
                  <a:pt x="3275668" y="24692"/>
                  <a:pt x="3285614" y="27074"/>
                </a:cubicBezTo>
                <a:cubicBezTo>
                  <a:pt x="3308048" y="25596"/>
                  <a:pt x="3328741" y="23167"/>
                  <a:pt x="3347693" y="19784"/>
                </a:cubicBezTo>
                <a:cubicBezTo>
                  <a:pt x="3366645" y="16402"/>
                  <a:pt x="3381688" y="13052"/>
                  <a:pt x="3392823" y="9735"/>
                </a:cubicBezTo>
                <a:cubicBezTo>
                  <a:pt x="3391728" y="13720"/>
                  <a:pt x="3392078" y="17048"/>
                  <a:pt x="3393874" y="19720"/>
                </a:cubicBezTo>
                <a:lnTo>
                  <a:pt x="3407800" y="27341"/>
                </a:lnTo>
                <a:cubicBezTo>
                  <a:pt x="3410050" y="28134"/>
                  <a:pt x="3412250" y="27861"/>
                  <a:pt x="3414402" y="26520"/>
                </a:cubicBezTo>
                <a:cubicBezTo>
                  <a:pt x="3416554" y="25178"/>
                  <a:pt x="3417769" y="22737"/>
                  <a:pt x="3418048" y="19195"/>
                </a:cubicBezTo>
                <a:cubicBezTo>
                  <a:pt x="3431148" y="22759"/>
                  <a:pt x="3447581" y="25026"/>
                  <a:pt x="3467349" y="25996"/>
                </a:cubicBezTo>
                <a:cubicBezTo>
                  <a:pt x="3487117" y="26966"/>
                  <a:pt x="3503353" y="24962"/>
                  <a:pt x="3516059" y="19987"/>
                </a:cubicBezTo>
                <a:cubicBezTo>
                  <a:pt x="3521063" y="23162"/>
                  <a:pt x="3526033" y="24826"/>
                  <a:pt x="3530971" y="24980"/>
                </a:cubicBezTo>
                <a:cubicBezTo>
                  <a:pt x="3535909" y="25133"/>
                  <a:pt x="3539960" y="22856"/>
                  <a:pt x="3543124" y="18148"/>
                </a:cubicBezTo>
                <a:cubicBezTo>
                  <a:pt x="3553695" y="15669"/>
                  <a:pt x="3562903" y="16425"/>
                  <a:pt x="3570747" y="20416"/>
                </a:cubicBezTo>
                <a:cubicBezTo>
                  <a:pt x="3578592" y="24407"/>
                  <a:pt x="3586288" y="27593"/>
                  <a:pt x="3593837" y="29975"/>
                </a:cubicBezTo>
                <a:cubicBezTo>
                  <a:pt x="3598589" y="32756"/>
                  <a:pt x="3602355" y="33369"/>
                  <a:pt x="3605136" y="31814"/>
                </a:cubicBezTo>
                <a:cubicBezTo>
                  <a:pt x="3607917" y="30260"/>
                  <a:pt x="3610370" y="27982"/>
                  <a:pt x="3612494" y="24983"/>
                </a:cubicBezTo>
                <a:lnTo>
                  <a:pt x="3670565" y="29977"/>
                </a:lnTo>
                <a:cubicBezTo>
                  <a:pt x="3674249" y="30410"/>
                  <a:pt x="3678902" y="31056"/>
                  <a:pt x="3684524" y="31915"/>
                </a:cubicBezTo>
                <a:cubicBezTo>
                  <a:pt x="3690146" y="32775"/>
                  <a:pt x="3695916" y="32042"/>
                  <a:pt x="3701834" y="29715"/>
                </a:cubicBezTo>
                <a:cubicBezTo>
                  <a:pt x="3724711" y="35448"/>
                  <a:pt x="3748786" y="37583"/>
                  <a:pt x="3774061" y="36123"/>
                </a:cubicBezTo>
                <a:cubicBezTo>
                  <a:pt x="3799336" y="34662"/>
                  <a:pt x="3823346" y="38571"/>
                  <a:pt x="3846091" y="47851"/>
                </a:cubicBezTo>
                <a:lnTo>
                  <a:pt x="3865010" y="35765"/>
                </a:lnTo>
                <a:lnTo>
                  <a:pt x="3928599" y="45226"/>
                </a:lnTo>
                <a:cubicBezTo>
                  <a:pt x="3936373" y="42347"/>
                  <a:pt x="3951307" y="40355"/>
                  <a:pt x="3973401" y="39250"/>
                </a:cubicBezTo>
                <a:cubicBezTo>
                  <a:pt x="3995495" y="38145"/>
                  <a:pt x="4012794" y="39437"/>
                  <a:pt x="4025297" y="43127"/>
                </a:cubicBezTo>
                <a:cubicBezTo>
                  <a:pt x="4036377" y="38091"/>
                  <a:pt x="4048639" y="39493"/>
                  <a:pt x="4062084" y="47333"/>
                </a:cubicBezTo>
                <a:cubicBezTo>
                  <a:pt x="4066113" y="40851"/>
                  <a:pt x="4071062" y="38312"/>
                  <a:pt x="4076930" y="39713"/>
                </a:cubicBezTo>
                <a:cubicBezTo>
                  <a:pt x="4082799" y="41115"/>
                  <a:pt x="4088273" y="43567"/>
                  <a:pt x="4093353" y="47071"/>
                </a:cubicBezTo>
                <a:lnTo>
                  <a:pt x="4329841" y="68626"/>
                </a:lnTo>
                <a:cubicBezTo>
                  <a:pt x="4340231" y="71823"/>
                  <a:pt x="4350062" y="73313"/>
                  <a:pt x="4359336" y="73094"/>
                </a:cubicBezTo>
                <a:cubicBezTo>
                  <a:pt x="4368609" y="72875"/>
                  <a:pt x="4378047" y="75416"/>
                  <a:pt x="4387648" y="80715"/>
                </a:cubicBezTo>
                <a:cubicBezTo>
                  <a:pt x="4392219" y="78783"/>
                  <a:pt x="4397464" y="77852"/>
                  <a:pt x="4403381" y="77924"/>
                </a:cubicBezTo>
                <a:cubicBezTo>
                  <a:pt x="4409299" y="77995"/>
                  <a:pt x="4414478" y="78838"/>
                  <a:pt x="4418917" y="80453"/>
                </a:cubicBezTo>
                <a:lnTo>
                  <a:pt x="4444406" y="82819"/>
                </a:lnTo>
                <a:cubicBezTo>
                  <a:pt x="4448779" y="84609"/>
                  <a:pt x="4452578" y="87533"/>
                  <a:pt x="4455803" y="91589"/>
                </a:cubicBezTo>
                <a:cubicBezTo>
                  <a:pt x="4459027" y="95646"/>
                  <a:pt x="4460658" y="99554"/>
                  <a:pt x="4460696" y="103315"/>
                </a:cubicBezTo>
                <a:cubicBezTo>
                  <a:pt x="4454308" y="107963"/>
                  <a:pt x="4436472" y="109966"/>
                  <a:pt x="4407191" y="109324"/>
                </a:cubicBezTo>
                <a:cubicBezTo>
                  <a:pt x="4377909" y="108683"/>
                  <a:pt x="4357380" y="106678"/>
                  <a:pt x="4345605" y="103311"/>
                </a:cubicBezTo>
                <a:lnTo>
                  <a:pt x="4346919" y="106202"/>
                </a:lnTo>
                <a:cubicBezTo>
                  <a:pt x="4344647" y="112393"/>
                  <a:pt x="4341833" y="116433"/>
                  <a:pt x="4338477" y="118321"/>
                </a:cubicBezTo>
                <a:cubicBezTo>
                  <a:pt x="4335122" y="120210"/>
                  <a:pt x="4330666" y="120637"/>
                  <a:pt x="4325109" y="119602"/>
                </a:cubicBezTo>
                <a:cubicBezTo>
                  <a:pt x="4301548" y="125951"/>
                  <a:pt x="4275950" y="129739"/>
                  <a:pt x="4248316" y="130964"/>
                </a:cubicBezTo>
                <a:cubicBezTo>
                  <a:pt x="4220682" y="132189"/>
                  <a:pt x="4194427" y="134531"/>
                  <a:pt x="4169552" y="137990"/>
                </a:cubicBezTo>
                <a:cubicBezTo>
                  <a:pt x="4166749" y="142534"/>
                  <a:pt x="4164143" y="144154"/>
                  <a:pt x="4161734" y="142851"/>
                </a:cubicBezTo>
                <a:cubicBezTo>
                  <a:pt x="4159326" y="141548"/>
                  <a:pt x="4155800" y="139227"/>
                  <a:pt x="4151158" y="135888"/>
                </a:cubicBezTo>
                <a:cubicBezTo>
                  <a:pt x="4148038" y="137015"/>
                  <a:pt x="4145279" y="137979"/>
                  <a:pt x="4142881" y="138778"/>
                </a:cubicBezTo>
                <a:cubicBezTo>
                  <a:pt x="4140483" y="139577"/>
                  <a:pt x="4139826" y="141329"/>
                  <a:pt x="4140910" y="144033"/>
                </a:cubicBezTo>
                <a:cubicBezTo>
                  <a:pt x="4135195" y="144088"/>
                  <a:pt x="4128166" y="143649"/>
                  <a:pt x="4119823" y="142718"/>
                </a:cubicBezTo>
                <a:cubicBezTo>
                  <a:pt x="4111481" y="141787"/>
                  <a:pt x="4106159" y="143189"/>
                  <a:pt x="4103860" y="146922"/>
                </a:cubicBezTo>
                <a:lnTo>
                  <a:pt x="4129085" y="156383"/>
                </a:lnTo>
                <a:cubicBezTo>
                  <a:pt x="4133344" y="158080"/>
                  <a:pt x="4137111" y="158693"/>
                  <a:pt x="4140384" y="158222"/>
                </a:cubicBezTo>
                <a:cubicBezTo>
                  <a:pt x="4143658" y="157751"/>
                  <a:pt x="4146110" y="155474"/>
                  <a:pt x="4147742" y="151391"/>
                </a:cubicBezTo>
                <a:cubicBezTo>
                  <a:pt x="4152209" y="153066"/>
                  <a:pt x="4157661" y="154511"/>
                  <a:pt x="4164099" y="155727"/>
                </a:cubicBezTo>
                <a:cubicBezTo>
                  <a:pt x="4170536" y="156942"/>
                  <a:pt x="4176383" y="157337"/>
                  <a:pt x="4181638" y="156910"/>
                </a:cubicBezTo>
                <a:lnTo>
                  <a:pt x="4244176" y="156386"/>
                </a:lnTo>
                <a:lnTo>
                  <a:pt x="4266511" y="167161"/>
                </a:lnTo>
                <a:cubicBezTo>
                  <a:pt x="4270945" y="168923"/>
                  <a:pt x="4275412" y="169800"/>
                  <a:pt x="4279912" y="169789"/>
                </a:cubicBezTo>
                <a:cubicBezTo>
                  <a:pt x="4284412" y="169778"/>
                  <a:pt x="4287565" y="167763"/>
                  <a:pt x="4289371" y="163745"/>
                </a:cubicBezTo>
                <a:lnTo>
                  <a:pt x="4317750" y="164797"/>
                </a:lnTo>
                <a:cubicBezTo>
                  <a:pt x="4326728" y="158973"/>
                  <a:pt x="4336231" y="158141"/>
                  <a:pt x="4346260" y="162302"/>
                </a:cubicBezTo>
                <a:cubicBezTo>
                  <a:pt x="4356289" y="166463"/>
                  <a:pt x="4365792" y="165631"/>
                  <a:pt x="4374770" y="159807"/>
                </a:cubicBezTo>
                <a:lnTo>
                  <a:pt x="4423644" y="182932"/>
                </a:lnTo>
                <a:cubicBezTo>
                  <a:pt x="4418859" y="193825"/>
                  <a:pt x="4414961" y="199956"/>
                  <a:pt x="4411950" y="201325"/>
                </a:cubicBezTo>
                <a:cubicBezTo>
                  <a:pt x="4408939" y="202693"/>
                  <a:pt x="4403202" y="200941"/>
                  <a:pt x="4394739" y="196069"/>
                </a:cubicBezTo>
                <a:cubicBezTo>
                  <a:pt x="4389100" y="205244"/>
                  <a:pt x="4382903" y="207915"/>
                  <a:pt x="4376148" y="204083"/>
                </a:cubicBezTo>
                <a:cubicBezTo>
                  <a:pt x="4369393" y="200251"/>
                  <a:pt x="4363590" y="201871"/>
                  <a:pt x="4358740" y="208943"/>
                </a:cubicBezTo>
                <a:cubicBezTo>
                  <a:pt x="4348886" y="207246"/>
                  <a:pt x="4333909" y="207223"/>
                  <a:pt x="4313807" y="208876"/>
                </a:cubicBezTo>
                <a:cubicBezTo>
                  <a:pt x="4293706" y="210529"/>
                  <a:pt x="4281093" y="213791"/>
                  <a:pt x="4275969" y="218663"/>
                </a:cubicBezTo>
                <a:lnTo>
                  <a:pt x="4210540" y="220500"/>
                </a:lnTo>
                <a:cubicBezTo>
                  <a:pt x="4205930" y="229861"/>
                  <a:pt x="4199646" y="236495"/>
                  <a:pt x="4191686" y="240404"/>
                </a:cubicBezTo>
                <a:cubicBezTo>
                  <a:pt x="4183726" y="244312"/>
                  <a:pt x="4174158" y="243720"/>
                  <a:pt x="4162979" y="238629"/>
                </a:cubicBezTo>
                <a:cubicBezTo>
                  <a:pt x="4149742" y="241158"/>
                  <a:pt x="4135487" y="242405"/>
                  <a:pt x="4120214" y="242372"/>
                </a:cubicBezTo>
                <a:cubicBezTo>
                  <a:pt x="4104941" y="242339"/>
                  <a:pt x="4090817" y="240039"/>
                  <a:pt x="4077844" y="235473"/>
                </a:cubicBezTo>
                <a:lnTo>
                  <a:pt x="4058661" y="254654"/>
                </a:lnTo>
                <a:lnTo>
                  <a:pt x="4035013" y="240990"/>
                </a:lnTo>
                <a:lnTo>
                  <a:pt x="4003218" y="255441"/>
                </a:lnTo>
                <a:cubicBezTo>
                  <a:pt x="3995592" y="254329"/>
                  <a:pt x="3988902" y="254318"/>
                  <a:pt x="3983149" y="255407"/>
                </a:cubicBezTo>
                <a:cubicBezTo>
                  <a:pt x="3977395" y="256496"/>
                  <a:pt x="3971823" y="255106"/>
                  <a:pt x="3966431" y="251235"/>
                </a:cubicBezTo>
                <a:cubicBezTo>
                  <a:pt x="3962517" y="251416"/>
                  <a:pt x="3958192" y="253091"/>
                  <a:pt x="3953456" y="256260"/>
                </a:cubicBezTo>
                <a:cubicBezTo>
                  <a:pt x="3948721" y="259429"/>
                  <a:pt x="3945776" y="262221"/>
                  <a:pt x="3944621" y="264635"/>
                </a:cubicBezTo>
                <a:cubicBezTo>
                  <a:pt x="3942650" y="267493"/>
                  <a:pt x="3942387" y="269792"/>
                  <a:pt x="3943832" y="271533"/>
                </a:cubicBezTo>
                <a:cubicBezTo>
                  <a:pt x="3945277" y="273274"/>
                  <a:pt x="3946854" y="273865"/>
                  <a:pt x="3948562" y="273307"/>
                </a:cubicBezTo>
                <a:cubicBezTo>
                  <a:pt x="3954551" y="263464"/>
                  <a:pt x="3962215" y="261143"/>
                  <a:pt x="3971554" y="266344"/>
                </a:cubicBezTo>
                <a:cubicBezTo>
                  <a:pt x="3980893" y="271545"/>
                  <a:pt x="3988294" y="276319"/>
                  <a:pt x="3993757" y="280666"/>
                </a:cubicBezTo>
                <a:lnTo>
                  <a:pt x="4037114" y="260960"/>
                </a:lnTo>
                <a:lnTo>
                  <a:pt x="4038428" y="263850"/>
                </a:lnTo>
                <a:cubicBezTo>
                  <a:pt x="4042178" y="264108"/>
                  <a:pt x="4046042" y="263659"/>
                  <a:pt x="4050022" y="262504"/>
                </a:cubicBezTo>
                <a:cubicBezTo>
                  <a:pt x="4054002" y="261349"/>
                  <a:pt x="4056882" y="258733"/>
                  <a:pt x="4058661" y="254654"/>
                </a:cubicBezTo>
                <a:cubicBezTo>
                  <a:pt x="4069856" y="259302"/>
                  <a:pt x="4080771" y="261897"/>
                  <a:pt x="4091408" y="262440"/>
                </a:cubicBezTo>
                <a:cubicBezTo>
                  <a:pt x="4102044" y="262982"/>
                  <a:pt x="4112237" y="265906"/>
                  <a:pt x="4121987" y="271210"/>
                </a:cubicBezTo>
                <a:cubicBezTo>
                  <a:pt x="4126996" y="257454"/>
                  <a:pt x="4132416" y="251794"/>
                  <a:pt x="4138246" y="254230"/>
                </a:cubicBezTo>
                <a:cubicBezTo>
                  <a:pt x="4144076" y="256666"/>
                  <a:pt x="4153371" y="261451"/>
                  <a:pt x="4166131" y="268584"/>
                </a:cubicBezTo>
                <a:cubicBezTo>
                  <a:pt x="4176883" y="271618"/>
                  <a:pt x="4193218" y="270151"/>
                  <a:pt x="4215137" y="264185"/>
                </a:cubicBezTo>
                <a:cubicBezTo>
                  <a:pt x="4237056" y="258219"/>
                  <a:pt x="4254443" y="257146"/>
                  <a:pt x="4267296" y="260968"/>
                </a:cubicBezTo>
                <a:cubicBezTo>
                  <a:pt x="4269962" y="263316"/>
                  <a:pt x="4271462" y="265977"/>
                  <a:pt x="4271796" y="268949"/>
                </a:cubicBezTo>
                <a:cubicBezTo>
                  <a:pt x="4272129" y="271922"/>
                  <a:pt x="4271856" y="274516"/>
                  <a:pt x="4270974" y="276734"/>
                </a:cubicBezTo>
                <a:cubicBezTo>
                  <a:pt x="4266009" y="286910"/>
                  <a:pt x="4257217" y="292505"/>
                  <a:pt x="4244599" y="293517"/>
                </a:cubicBezTo>
                <a:cubicBezTo>
                  <a:pt x="4231980" y="294529"/>
                  <a:pt x="4221678" y="292963"/>
                  <a:pt x="4213691" y="288819"/>
                </a:cubicBezTo>
                <a:cubicBezTo>
                  <a:pt x="4191964" y="290411"/>
                  <a:pt x="4171632" y="292677"/>
                  <a:pt x="4152697" y="295616"/>
                </a:cubicBezTo>
                <a:cubicBezTo>
                  <a:pt x="4133761" y="298555"/>
                  <a:pt x="4114152" y="300492"/>
                  <a:pt x="4093870" y="301428"/>
                </a:cubicBezTo>
                <a:cubicBezTo>
                  <a:pt x="4092304" y="305336"/>
                  <a:pt x="4090114" y="306913"/>
                  <a:pt x="4087301" y="306157"/>
                </a:cubicBezTo>
                <a:cubicBezTo>
                  <a:pt x="4084487" y="305401"/>
                  <a:pt x="4080983" y="304088"/>
                  <a:pt x="4076790" y="302215"/>
                </a:cubicBezTo>
                <a:cubicBezTo>
                  <a:pt x="4072581" y="300786"/>
                  <a:pt x="4069373" y="301082"/>
                  <a:pt x="4067166" y="303102"/>
                </a:cubicBezTo>
                <a:cubicBezTo>
                  <a:pt x="4064960" y="305122"/>
                  <a:pt x="4063789" y="307979"/>
                  <a:pt x="4063652" y="311675"/>
                </a:cubicBezTo>
                <a:cubicBezTo>
                  <a:pt x="4057143" y="309183"/>
                  <a:pt x="4050519" y="307398"/>
                  <a:pt x="4043780" y="306320"/>
                </a:cubicBezTo>
                <a:cubicBezTo>
                  <a:pt x="4037041" y="305241"/>
                  <a:pt x="4031403" y="305624"/>
                  <a:pt x="4026865" y="307469"/>
                </a:cubicBezTo>
                <a:lnTo>
                  <a:pt x="4001377" y="305103"/>
                </a:lnTo>
                <a:cubicBezTo>
                  <a:pt x="3997391" y="312001"/>
                  <a:pt x="3992617" y="316205"/>
                  <a:pt x="3987055" y="317715"/>
                </a:cubicBezTo>
                <a:cubicBezTo>
                  <a:pt x="3981493" y="319226"/>
                  <a:pt x="3976194" y="318438"/>
                  <a:pt x="3971158" y="315350"/>
                </a:cubicBezTo>
                <a:cubicBezTo>
                  <a:pt x="3976342" y="324837"/>
                  <a:pt x="3982922" y="337395"/>
                  <a:pt x="3990897" y="353025"/>
                </a:cubicBezTo>
                <a:cubicBezTo>
                  <a:pt x="3998873" y="368654"/>
                  <a:pt x="4000788" y="382460"/>
                  <a:pt x="3996644" y="394443"/>
                </a:cubicBezTo>
                <a:cubicBezTo>
                  <a:pt x="3992532" y="401543"/>
                  <a:pt x="3987616" y="406393"/>
                  <a:pt x="3981896" y="408993"/>
                </a:cubicBezTo>
                <a:cubicBezTo>
                  <a:pt x="3976175" y="411593"/>
                  <a:pt x="3971456" y="411122"/>
                  <a:pt x="3967739" y="407580"/>
                </a:cubicBezTo>
                <a:cubicBezTo>
                  <a:pt x="3965916" y="408046"/>
                  <a:pt x="3963124" y="408297"/>
                  <a:pt x="3959363" y="408336"/>
                </a:cubicBezTo>
                <a:cubicBezTo>
                  <a:pt x="3955603" y="408374"/>
                  <a:pt x="3953139" y="409348"/>
                  <a:pt x="3951973" y="411258"/>
                </a:cubicBezTo>
                <a:lnTo>
                  <a:pt x="3961695" y="417302"/>
                </a:lnTo>
                <a:lnTo>
                  <a:pt x="4007678" y="441741"/>
                </a:lnTo>
                <a:lnTo>
                  <a:pt x="4030539" y="438326"/>
                </a:lnTo>
                <a:cubicBezTo>
                  <a:pt x="4033369" y="433843"/>
                  <a:pt x="4035920" y="432102"/>
                  <a:pt x="4038192" y="433104"/>
                </a:cubicBezTo>
                <a:cubicBezTo>
                  <a:pt x="4040464" y="434106"/>
                  <a:pt x="4043606" y="435584"/>
                  <a:pt x="4047618" y="437538"/>
                </a:cubicBezTo>
                <a:cubicBezTo>
                  <a:pt x="4051051" y="437577"/>
                  <a:pt x="4053449" y="436778"/>
                  <a:pt x="4054812" y="435141"/>
                </a:cubicBezTo>
                <a:cubicBezTo>
                  <a:pt x="4056175" y="433504"/>
                  <a:pt x="4057193" y="431588"/>
                  <a:pt x="4057867" y="429393"/>
                </a:cubicBezTo>
                <a:cubicBezTo>
                  <a:pt x="4070611" y="433773"/>
                  <a:pt x="4083749" y="437102"/>
                  <a:pt x="4097281" y="439379"/>
                </a:cubicBezTo>
                <a:cubicBezTo>
                  <a:pt x="4110813" y="441657"/>
                  <a:pt x="4123952" y="444986"/>
                  <a:pt x="4136695" y="449366"/>
                </a:cubicBezTo>
                <a:cubicBezTo>
                  <a:pt x="4151372" y="446328"/>
                  <a:pt x="4166295" y="446230"/>
                  <a:pt x="4181464" y="449072"/>
                </a:cubicBezTo>
                <a:cubicBezTo>
                  <a:pt x="4196633" y="451913"/>
                  <a:pt x="4209914" y="457793"/>
                  <a:pt x="4221305" y="466711"/>
                </a:cubicBezTo>
                <a:lnTo>
                  <a:pt x="4234444" y="457252"/>
                </a:lnTo>
                <a:cubicBezTo>
                  <a:pt x="4238238" y="453929"/>
                  <a:pt x="4242672" y="452495"/>
                  <a:pt x="4247746" y="452950"/>
                </a:cubicBezTo>
                <a:cubicBezTo>
                  <a:pt x="4252821" y="453404"/>
                  <a:pt x="4257846" y="455189"/>
                  <a:pt x="4262822" y="458304"/>
                </a:cubicBezTo>
                <a:cubicBezTo>
                  <a:pt x="4277493" y="458611"/>
                  <a:pt x="4282048" y="463516"/>
                  <a:pt x="4276486" y="473019"/>
                </a:cubicBezTo>
                <a:cubicBezTo>
                  <a:pt x="4273650" y="481647"/>
                  <a:pt x="4269927" y="487843"/>
                  <a:pt x="4265318" y="491610"/>
                </a:cubicBezTo>
                <a:cubicBezTo>
                  <a:pt x="4260708" y="495375"/>
                  <a:pt x="4253307" y="495397"/>
                  <a:pt x="4243114" y="491674"/>
                </a:cubicBezTo>
                <a:cubicBezTo>
                  <a:pt x="4235330" y="488455"/>
                  <a:pt x="4223177" y="485696"/>
                  <a:pt x="4206656" y="483396"/>
                </a:cubicBezTo>
                <a:cubicBezTo>
                  <a:pt x="4190134" y="481096"/>
                  <a:pt x="4178113" y="484380"/>
                  <a:pt x="4170591" y="493249"/>
                </a:cubicBezTo>
                <a:cubicBezTo>
                  <a:pt x="4161120" y="495591"/>
                  <a:pt x="4145705" y="497802"/>
                  <a:pt x="4124344" y="499882"/>
                </a:cubicBezTo>
                <a:cubicBezTo>
                  <a:pt x="4102983" y="501961"/>
                  <a:pt x="4085203" y="500888"/>
                  <a:pt x="4071003" y="496661"/>
                </a:cubicBezTo>
                <a:cubicBezTo>
                  <a:pt x="4068501" y="502666"/>
                  <a:pt x="4065490" y="505633"/>
                  <a:pt x="4061970" y="505562"/>
                </a:cubicBezTo>
                <a:cubicBezTo>
                  <a:pt x="4058450" y="505491"/>
                  <a:pt x="4055242" y="504188"/>
                  <a:pt x="4052346" y="501653"/>
                </a:cubicBezTo>
                <a:cubicBezTo>
                  <a:pt x="4045000" y="499397"/>
                  <a:pt x="4037686" y="503448"/>
                  <a:pt x="4030405" y="513805"/>
                </a:cubicBezTo>
                <a:cubicBezTo>
                  <a:pt x="4023124" y="524162"/>
                  <a:pt x="4018175" y="531498"/>
                  <a:pt x="4015558" y="535811"/>
                </a:cubicBezTo>
                <a:cubicBezTo>
                  <a:pt x="4003356" y="533583"/>
                  <a:pt x="3978952" y="532323"/>
                  <a:pt x="3942345" y="532031"/>
                </a:cubicBezTo>
                <a:cubicBezTo>
                  <a:pt x="3905739" y="531740"/>
                  <a:pt x="3883634" y="535539"/>
                  <a:pt x="3876030" y="543427"/>
                </a:cubicBezTo>
                <a:lnTo>
                  <a:pt x="3845287" y="529499"/>
                </a:lnTo>
                <a:cubicBezTo>
                  <a:pt x="3834738" y="528990"/>
                  <a:pt x="3824632" y="528497"/>
                  <a:pt x="3814970" y="528020"/>
                </a:cubicBezTo>
                <a:cubicBezTo>
                  <a:pt x="3805308" y="527543"/>
                  <a:pt x="3795531" y="527773"/>
                  <a:pt x="3785639" y="528709"/>
                </a:cubicBezTo>
                <a:lnTo>
                  <a:pt x="3778281" y="535541"/>
                </a:lnTo>
                <a:cubicBezTo>
                  <a:pt x="3784516" y="543823"/>
                  <a:pt x="3795826" y="546966"/>
                  <a:pt x="3812210" y="544968"/>
                </a:cubicBezTo>
                <a:cubicBezTo>
                  <a:pt x="3828595" y="542971"/>
                  <a:pt x="3840233" y="546836"/>
                  <a:pt x="3847125" y="556564"/>
                </a:cubicBezTo>
                <a:cubicBezTo>
                  <a:pt x="3850015" y="561644"/>
                  <a:pt x="3855008" y="567513"/>
                  <a:pt x="3862102" y="574170"/>
                </a:cubicBezTo>
                <a:lnTo>
                  <a:pt x="3861577" y="549995"/>
                </a:lnTo>
                <a:lnTo>
                  <a:pt x="3871299" y="556039"/>
                </a:lnTo>
                <a:cubicBezTo>
                  <a:pt x="3875892" y="559110"/>
                  <a:pt x="3878071" y="562625"/>
                  <a:pt x="3877835" y="566583"/>
                </a:cubicBezTo>
                <a:cubicBezTo>
                  <a:pt x="3877600" y="570541"/>
                  <a:pt x="3876560" y="574646"/>
                  <a:pt x="3874715" y="578900"/>
                </a:cubicBezTo>
                <a:cubicBezTo>
                  <a:pt x="3880298" y="579995"/>
                  <a:pt x="3885357" y="580893"/>
                  <a:pt x="3889889" y="581594"/>
                </a:cubicBezTo>
                <a:cubicBezTo>
                  <a:pt x="3894422" y="582295"/>
                  <a:pt x="3898823" y="581747"/>
                  <a:pt x="3903093" y="579952"/>
                </a:cubicBezTo>
                <a:cubicBezTo>
                  <a:pt x="3907456" y="581239"/>
                  <a:pt x="3912854" y="580965"/>
                  <a:pt x="3919286" y="579131"/>
                </a:cubicBezTo>
                <a:cubicBezTo>
                  <a:pt x="3925718" y="577298"/>
                  <a:pt x="3932233" y="575645"/>
                  <a:pt x="3938829" y="574172"/>
                </a:cubicBezTo>
                <a:cubicBezTo>
                  <a:pt x="3935151" y="564800"/>
                  <a:pt x="3936465" y="554903"/>
                  <a:pt x="3942772" y="544480"/>
                </a:cubicBezTo>
                <a:cubicBezTo>
                  <a:pt x="3952713" y="551006"/>
                  <a:pt x="3963574" y="551882"/>
                  <a:pt x="3975355" y="547109"/>
                </a:cubicBezTo>
                <a:lnTo>
                  <a:pt x="3982711" y="578641"/>
                </a:lnTo>
                <a:cubicBezTo>
                  <a:pt x="3976542" y="576577"/>
                  <a:pt x="3970947" y="575777"/>
                  <a:pt x="3965927" y="576242"/>
                </a:cubicBezTo>
                <a:cubicBezTo>
                  <a:pt x="3960907" y="576707"/>
                  <a:pt x="3955641" y="576631"/>
                  <a:pt x="3950128" y="576012"/>
                </a:cubicBezTo>
                <a:lnTo>
                  <a:pt x="3946712" y="591515"/>
                </a:lnTo>
                <a:cubicBezTo>
                  <a:pt x="3949339" y="597296"/>
                  <a:pt x="3947762" y="601500"/>
                  <a:pt x="3941982" y="604128"/>
                </a:cubicBezTo>
                <a:cubicBezTo>
                  <a:pt x="3936031" y="606542"/>
                  <a:pt x="3929604" y="607428"/>
                  <a:pt x="3922701" y="606787"/>
                </a:cubicBezTo>
                <a:cubicBezTo>
                  <a:pt x="3915798" y="606147"/>
                  <a:pt x="3909437" y="605260"/>
                  <a:pt x="3903618" y="604126"/>
                </a:cubicBezTo>
                <a:cubicBezTo>
                  <a:pt x="3904466" y="609190"/>
                  <a:pt x="3906119" y="614106"/>
                  <a:pt x="3908577" y="618874"/>
                </a:cubicBezTo>
                <a:cubicBezTo>
                  <a:pt x="3911035" y="623642"/>
                  <a:pt x="3912359" y="627836"/>
                  <a:pt x="3912551" y="631454"/>
                </a:cubicBezTo>
                <a:cubicBezTo>
                  <a:pt x="3908691" y="635751"/>
                  <a:pt x="3901498" y="636550"/>
                  <a:pt x="3890971" y="633851"/>
                </a:cubicBezTo>
                <a:cubicBezTo>
                  <a:pt x="3880444" y="631152"/>
                  <a:pt x="3871609" y="628338"/>
                  <a:pt x="3864465" y="625409"/>
                </a:cubicBezTo>
                <a:cubicBezTo>
                  <a:pt x="3858389" y="628025"/>
                  <a:pt x="3852542" y="629230"/>
                  <a:pt x="3846925" y="629021"/>
                </a:cubicBezTo>
                <a:cubicBezTo>
                  <a:pt x="3841309" y="628813"/>
                  <a:pt x="3837696" y="627258"/>
                  <a:pt x="3836087" y="624357"/>
                </a:cubicBezTo>
                <a:lnTo>
                  <a:pt x="3809285" y="619101"/>
                </a:lnTo>
                <a:lnTo>
                  <a:pt x="3783271" y="630924"/>
                </a:lnTo>
                <a:lnTo>
                  <a:pt x="3795883" y="635655"/>
                </a:lnTo>
                <a:lnTo>
                  <a:pt x="3824262" y="636706"/>
                </a:lnTo>
                <a:cubicBezTo>
                  <a:pt x="3827864" y="636958"/>
                  <a:pt x="3830907" y="637900"/>
                  <a:pt x="3833393" y="639532"/>
                </a:cubicBezTo>
                <a:cubicBezTo>
                  <a:pt x="3835878" y="641163"/>
                  <a:pt x="3837476" y="642761"/>
                  <a:pt x="3838188" y="644327"/>
                </a:cubicBezTo>
                <a:cubicBezTo>
                  <a:pt x="3836453" y="644825"/>
                  <a:pt x="3833486" y="645011"/>
                  <a:pt x="3829287" y="644885"/>
                </a:cubicBezTo>
                <a:cubicBezTo>
                  <a:pt x="3825088" y="644759"/>
                  <a:pt x="3821398" y="645274"/>
                  <a:pt x="3818218" y="646429"/>
                </a:cubicBezTo>
                <a:cubicBezTo>
                  <a:pt x="3811922" y="653359"/>
                  <a:pt x="3800536" y="653884"/>
                  <a:pt x="3784058" y="648004"/>
                </a:cubicBezTo>
                <a:cubicBezTo>
                  <a:pt x="3767581" y="642124"/>
                  <a:pt x="3756194" y="642649"/>
                  <a:pt x="3749899" y="649579"/>
                </a:cubicBezTo>
                <a:lnTo>
                  <a:pt x="3724411" y="647214"/>
                </a:lnTo>
                <a:cubicBezTo>
                  <a:pt x="3717929" y="649578"/>
                  <a:pt x="3709345" y="651154"/>
                  <a:pt x="3698660" y="651943"/>
                </a:cubicBezTo>
                <a:cubicBezTo>
                  <a:pt x="3708677" y="654801"/>
                  <a:pt x="3719254" y="656969"/>
                  <a:pt x="3730388" y="658447"/>
                </a:cubicBezTo>
                <a:cubicBezTo>
                  <a:pt x="3741523" y="659925"/>
                  <a:pt x="3752231" y="658546"/>
                  <a:pt x="3762511" y="654310"/>
                </a:cubicBezTo>
                <a:lnTo>
                  <a:pt x="3764350" y="681375"/>
                </a:lnTo>
                <a:lnTo>
                  <a:pt x="3729927" y="690044"/>
                </a:lnTo>
                <a:lnTo>
                  <a:pt x="3739386" y="703183"/>
                </a:lnTo>
                <a:lnTo>
                  <a:pt x="3728612" y="725518"/>
                </a:lnTo>
                <a:lnTo>
                  <a:pt x="3678687" y="730771"/>
                </a:lnTo>
                <a:cubicBezTo>
                  <a:pt x="3662817" y="724470"/>
                  <a:pt x="3646143" y="720714"/>
                  <a:pt x="3628663" y="719504"/>
                </a:cubicBezTo>
                <a:cubicBezTo>
                  <a:pt x="3611184" y="718293"/>
                  <a:pt x="3595889" y="715654"/>
                  <a:pt x="3582778" y="711586"/>
                </a:cubicBezTo>
                <a:lnTo>
                  <a:pt x="3580151" y="705805"/>
                </a:lnTo>
                <a:lnTo>
                  <a:pt x="3571479" y="709746"/>
                </a:lnTo>
                <a:lnTo>
                  <a:pt x="3534692" y="705541"/>
                </a:lnTo>
                <a:cubicBezTo>
                  <a:pt x="3521861" y="709920"/>
                  <a:pt x="3508832" y="710029"/>
                  <a:pt x="3495606" y="705868"/>
                </a:cubicBezTo>
                <a:cubicBezTo>
                  <a:pt x="3482380" y="701707"/>
                  <a:pt x="3467906" y="702473"/>
                  <a:pt x="3452184" y="708166"/>
                </a:cubicBezTo>
                <a:cubicBezTo>
                  <a:pt x="3444515" y="707438"/>
                  <a:pt x="3431869" y="706791"/>
                  <a:pt x="3414248" y="706227"/>
                </a:cubicBezTo>
                <a:cubicBezTo>
                  <a:pt x="3396626" y="705662"/>
                  <a:pt x="3386148" y="704031"/>
                  <a:pt x="3382815" y="701332"/>
                </a:cubicBezTo>
                <a:cubicBezTo>
                  <a:pt x="3373880" y="705974"/>
                  <a:pt x="3362844" y="709827"/>
                  <a:pt x="3349706" y="712892"/>
                </a:cubicBezTo>
                <a:lnTo>
                  <a:pt x="3351019" y="715783"/>
                </a:lnTo>
                <a:cubicBezTo>
                  <a:pt x="3349662" y="720469"/>
                  <a:pt x="3346333" y="720819"/>
                  <a:pt x="3341034" y="716833"/>
                </a:cubicBezTo>
                <a:lnTo>
                  <a:pt x="3338407" y="711052"/>
                </a:lnTo>
                <a:cubicBezTo>
                  <a:pt x="3328685" y="711403"/>
                  <a:pt x="3322641" y="708337"/>
                  <a:pt x="3320277" y="701855"/>
                </a:cubicBezTo>
                <a:cubicBezTo>
                  <a:pt x="3310062" y="705917"/>
                  <a:pt x="3299551" y="708369"/>
                  <a:pt x="3288744" y="709211"/>
                </a:cubicBezTo>
                <a:cubicBezTo>
                  <a:pt x="3277938" y="710054"/>
                  <a:pt x="3267427" y="712506"/>
                  <a:pt x="3257212" y="716568"/>
                </a:cubicBezTo>
                <a:lnTo>
                  <a:pt x="3241971" y="744420"/>
                </a:lnTo>
                <a:cubicBezTo>
                  <a:pt x="3243986" y="747574"/>
                  <a:pt x="3243898" y="749939"/>
                  <a:pt x="3241708" y="751515"/>
                </a:cubicBezTo>
                <a:cubicBezTo>
                  <a:pt x="3238582" y="752791"/>
                  <a:pt x="3234783" y="753064"/>
                  <a:pt x="3230311" y="752336"/>
                </a:cubicBezTo>
                <a:cubicBezTo>
                  <a:pt x="3225838" y="751608"/>
                  <a:pt x="3222105" y="750107"/>
                  <a:pt x="3219110" y="747836"/>
                </a:cubicBezTo>
                <a:cubicBezTo>
                  <a:pt x="3214649" y="750009"/>
                  <a:pt x="3210237" y="750852"/>
                  <a:pt x="3205874" y="750364"/>
                </a:cubicBezTo>
                <a:cubicBezTo>
                  <a:pt x="3201511" y="749877"/>
                  <a:pt x="3197952" y="746844"/>
                  <a:pt x="3195199" y="741266"/>
                </a:cubicBezTo>
                <a:lnTo>
                  <a:pt x="3191258" y="732594"/>
                </a:lnTo>
                <a:lnTo>
                  <a:pt x="3158149" y="744155"/>
                </a:lnTo>
                <a:lnTo>
                  <a:pt x="3090093" y="740211"/>
                </a:lnTo>
                <a:lnTo>
                  <a:pt x="3076167" y="732590"/>
                </a:lnTo>
                <a:cubicBezTo>
                  <a:pt x="3067118" y="736340"/>
                  <a:pt x="3056443" y="738431"/>
                  <a:pt x="3044142" y="738863"/>
                </a:cubicBezTo>
                <a:cubicBezTo>
                  <a:pt x="3031842" y="739295"/>
                  <a:pt x="3020181" y="739218"/>
                  <a:pt x="3009162" y="738632"/>
                </a:cubicBezTo>
                <a:lnTo>
                  <a:pt x="2974476" y="754396"/>
                </a:lnTo>
                <a:lnTo>
                  <a:pt x="2943733" y="740469"/>
                </a:lnTo>
                <a:lnTo>
                  <a:pt x="2909574" y="742044"/>
                </a:lnTo>
                <a:lnTo>
                  <a:pt x="2887239" y="731270"/>
                </a:lnTo>
                <a:cubicBezTo>
                  <a:pt x="2877401" y="734724"/>
                  <a:pt x="2868040" y="734910"/>
                  <a:pt x="2859156" y="731827"/>
                </a:cubicBezTo>
                <a:cubicBezTo>
                  <a:pt x="2850271" y="728745"/>
                  <a:pt x="2840188" y="729259"/>
                  <a:pt x="2828905" y="733370"/>
                </a:cubicBezTo>
                <a:lnTo>
                  <a:pt x="2767944" y="729689"/>
                </a:lnTo>
                <a:cubicBezTo>
                  <a:pt x="2762076" y="721894"/>
                  <a:pt x="2752069" y="720339"/>
                  <a:pt x="2737923" y="725024"/>
                </a:cubicBezTo>
                <a:cubicBezTo>
                  <a:pt x="2723777" y="729710"/>
                  <a:pt x="2713114" y="726710"/>
                  <a:pt x="2705932" y="716024"/>
                </a:cubicBezTo>
                <a:lnTo>
                  <a:pt x="2788178" y="682130"/>
                </a:lnTo>
                <a:lnTo>
                  <a:pt x="2786077" y="662160"/>
                </a:lnTo>
                <a:lnTo>
                  <a:pt x="2760589" y="659794"/>
                </a:lnTo>
                <a:cubicBezTo>
                  <a:pt x="2747319" y="661611"/>
                  <a:pt x="2728860" y="664479"/>
                  <a:pt x="2705211" y="668397"/>
                </a:cubicBezTo>
                <a:cubicBezTo>
                  <a:pt x="2681562" y="672316"/>
                  <a:pt x="2663759" y="676629"/>
                  <a:pt x="2651803" y="681337"/>
                </a:cubicBezTo>
                <a:cubicBezTo>
                  <a:pt x="2639677" y="687429"/>
                  <a:pt x="2631806" y="688973"/>
                  <a:pt x="2628187" y="685967"/>
                </a:cubicBezTo>
                <a:cubicBezTo>
                  <a:pt x="2624569" y="682962"/>
                  <a:pt x="2619916" y="674323"/>
                  <a:pt x="2614229" y="660052"/>
                </a:cubicBezTo>
                <a:lnTo>
                  <a:pt x="2604243" y="661102"/>
                </a:lnTo>
                <a:cubicBezTo>
                  <a:pt x="2602273" y="666358"/>
                  <a:pt x="2598528" y="671547"/>
                  <a:pt x="2593010" y="676671"/>
                </a:cubicBezTo>
                <a:cubicBezTo>
                  <a:pt x="2587491" y="681794"/>
                  <a:pt x="2582565" y="680546"/>
                  <a:pt x="2578229" y="672926"/>
                </a:cubicBezTo>
                <a:cubicBezTo>
                  <a:pt x="2577266" y="670966"/>
                  <a:pt x="2575186" y="667988"/>
                  <a:pt x="2571989" y="663992"/>
                </a:cubicBezTo>
                <a:cubicBezTo>
                  <a:pt x="2568792" y="659995"/>
                  <a:pt x="2566318" y="658068"/>
                  <a:pt x="2564566" y="658211"/>
                </a:cubicBezTo>
                <a:lnTo>
                  <a:pt x="2561676" y="659524"/>
                </a:lnTo>
                <a:lnTo>
                  <a:pt x="2556944" y="710501"/>
                </a:lnTo>
                <a:cubicBezTo>
                  <a:pt x="2567668" y="714273"/>
                  <a:pt x="2578934" y="715401"/>
                  <a:pt x="2590742" y="713885"/>
                </a:cubicBezTo>
                <a:cubicBezTo>
                  <a:pt x="2602550" y="712369"/>
                  <a:pt x="2613619" y="709227"/>
                  <a:pt x="2623949" y="704459"/>
                </a:cubicBezTo>
                <a:cubicBezTo>
                  <a:pt x="2635861" y="708927"/>
                  <a:pt x="2647248" y="708401"/>
                  <a:pt x="2658109" y="702884"/>
                </a:cubicBezTo>
                <a:lnTo>
                  <a:pt x="2689378" y="702622"/>
                </a:lnTo>
                <a:cubicBezTo>
                  <a:pt x="2691097" y="701768"/>
                  <a:pt x="2693440" y="700848"/>
                  <a:pt x="2696407" y="699863"/>
                </a:cubicBezTo>
                <a:cubicBezTo>
                  <a:pt x="2699374" y="698878"/>
                  <a:pt x="2701323" y="699009"/>
                  <a:pt x="2702254" y="700258"/>
                </a:cubicBezTo>
                <a:cubicBezTo>
                  <a:pt x="2703912" y="706624"/>
                  <a:pt x="2700923" y="713795"/>
                  <a:pt x="2693286" y="721771"/>
                </a:cubicBezTo>
                <a:cubicBezTo>
                  <a:pt x="2685649" y="729747"/>
                  <a:pt x="2679178" y="735013"/>
                  <a:pt x="2673874" y="737569"/>
                </a:cubicBezTo>
                <a:cubicBezTo>
                  <a:pt x="2672302" y="738429"/>
                  <a:pt x="2670386" y="739009"/>
                  <a:pt x="2668126" y="739310"/>
                </a:cubicBezTo>
                <a:cubicBezTo>
                  <a:pt x="2665865" y="739611"/>
                  <a:pt x="2664015" y="738417"/>
                  <a:pt x="2662575" y="735730"/>
                </a:cubicBezTo>
                <a:cubicBezTo>
                  <a:pt x="2648708" y="738472"/>
                  <a:pt x="2631771" y="740212"/>
                  <a:pt x="2611762" y="740950"/>
                </a:cubicBezTo>
                <a:cubicBezTo>
                  <a:pt x="2591754" y="741688"/>
                  <a:pt x="2574620" y="739159"/>
                  <a:pt x="2560359" y="733361"/>
                </a:cubicBezTo>
                <a:cubicBezTo>
                  <a:pt x="2554775" y="735463"/>
                  <a:pt x="2549783" y="735988"/>
                  <a:pt x="2545382" y="734937"/>
                </a:cubicBezTo>
                <a:cubicBezTo>
                  <a:pt x="2540980" y="733886"/>
                  <a:pt x="2535988" y="734411"/>
                  <a:pt x="2530404" y="736513"/>
                </a:cubicBezTo>
                <a:cubicBezTo>
                  <a:pt x="2518136" y="736858"/>
                  <a:pt x="2505359" y="736562"/>
                  <a:pt x="2492073" y="735625"/>
                </a:cubicBezTo>
                <a:cubicBezTo>
                  <a:pt x="2478787" y="734689"/>
                  <a:pt x="2466076" y="732619"/>
                  <a:pt x="2453940" y="729416"/>
                </a:cubicBezTo>
                <a:cubicBezTo>
                  <a:pt x="2450808" y="730839"/>
                  <a:pt x="2447349" y="731540"/>
                  <a:pt x="2443561" y="731518"/>
                </a:cubicBezTo>
                <a:cubicBezTo>
                  <a:pt x="2439772" y="731496"/>
                  <a:pt x="2437101" y="730094"/>
                  <a:pt x="2435546" y="727313"/>
                </a:cubicBezTo>
                <a:cubicBezTo>
                  <a:pt x="2434047" y="721456"/>
                  <a:pt x="2437309" y="716485"/>
                  <a:pt x="2445335" y="712402"/>
                </a:cubicBezTo>
                <a:cubicBezTo>
                  <a:pt x="2453360" y="708318"/>
                  <a:pt x="2459382" y="705581"/>
                  <a:pt x="2463400" y="704191"/>
                </a:cubicBezTo>
                <a:lnTo>
                  <a:pt x="2444219" y="685008"/>
                </a:lnTo>
                <a:lnTo>
                  <a:pt x="2414001" y="695255"/>
                </a:lnTo>
                <a:lnTo>
                  <a:pt x="2350149" y="692888"/>
                </a:lnTo>
                <a:lnTo>
                  <a:pt x="2348835" y="689998"/>
                </a:lnTo>
                <a:lnTo>
                  <a:pt x="2286297" y="690521"/>
                </a:lnTo>
                <a:cubicBezTo>
                  <a:pt x="2282805" y="688912"/>
                  <a:pt x="2277440" y="689897"/>
                  <a:pt x="2270203" y="693477"/>
                </a:cubicBezTo>
                <a:cubicBezTo>
                  <a:pt x="2262966" y="697057"/>
                  <a:pt x="2258257" y="699487"/>
                  <a:pt x="2256079" y="700768"/>
                </a:cubicBezTo>
                <a:cubicBezTo>
                  <a:pt x="2261132" y="702613"/>
                  <a:pt x="2262128" y="706084"/>
                  <a:pt x="2259067" y="711180"/>
                </a:cubicBezTo>
                <a:cubicBezTo>
                  <a:pt x="2256007" y="716277"/>
                  <a:pt x="2252471" y="717448"/>
                  <a:pt x="2248458" y="714694"/>
                </a:cubicBezTo>
                <a:cubicBezTo>
                  <a:pt x="2247839" y="713014"/>
                  <a:pt x="2246778" y="711317"/>
                  <a:pt x="2245272" y="709603"/>
                </a:cubicBezTo>
                <a:cubicBezTo>
                  <a:pt x="2243767" y="707890"/>
                  <a:pt x="2241588" y="707572"/>
                  <a:pt x="2238736" y="708650"/>
                </a:cubicBezTo>
                <a:cubicBezTo>
                  <a:pt x="2235835" y="710260"/>
                  <a:pt x="2233229" y="713478"/>
                  <a:pt x="2230919" y="718307"/>
                </a:cubicBezTo>
                <a:cubicBezTo>
                  <a:pt x="2228608" y="723135"/>
                  <a:pt x="2226659" y="727799"/>
                  <a:pt x="2225071" y="732299"/>
                </a:cubicBezTo>
                <a:cubicBezTo>
                  <a:pt x="2218957" y="734351"/>
                  <a:pt x="2208260" y="735435"/>
                  <a:pt x="2192981" y="735549"/>
                </a:cubicBezTo>
                <a:cubicBezTo>
                  <a:pt x="2177703" y="735664"/>
                  <a:pt x="2168517" y="734317"/>
                  <a:pt x="2165424" y="731508"/>
                </a:cubicBezTo>
                <a:cubicBezTo>
                  <a:pt x="2155800" y="736391"/>
                  <a:pt x="2149034" y="738449"/>
                  <a:pt x="2145125" y="737683"/>
                </a:cubicBezTo>
                <a:cubicBezTo>
                  <a:pt x="2141217" y="736916"/>
                  <a:pt x="2137210" y="731617"/>
                  <a:pt x="2133104" y="721785"/>
                </a:cubicBezTo>
                <a:lnTo>
                  <a:pt x="2101309" y="736236"/>
                </a:lnTo>
                <a:cubicBezTo>
                  <a:pt x="2102306" y="726919"/>
                  <a:pt x="2104189" y="717634"/>
                  <a:pt x="2106959" y="708383"/>
                </a:cubicBezTo>
                <a:cubicBezTo>
                  <a:pt x="2109730" y="699132"/>
                  <a:pt x="2113715" y="690636"/>
                  <a:pt x="2118916" y="682895"/>
                </a:cubicBezTo>
                <a:cubicBezTo>
                  <a:pt x="2113354" y="686004"/>
                  <a:pt x="2107135" y="687668"/>
                  <a:pt x="2100260" y="687887"/>
                </a:cubicBezTo>
                <a:lnTo>
                  <a:pt x="2079237" y="718367"/>
                </a:lnTo>
                <a:cubicBezTo>
                  <a:pt x="2066619" y="720179"/>
                  <a:pt x="2042259" y="722532"/>
                  <a:pt x="2006156" y="725427"/>
                </a:cubicBezTo>
                <a:cubicBezTo>
                  <a:pt x="1970053" y="728321"/>
                  <a:pt x="1946678" y="723251"/>
                  <a:pt x="1936031" y="710217"/>
                </a:cubicBezTo>
                <a:cubicBezTo>
                  <a:pt x="1930294" y="712461"/>
                  <a:pt x="1920944" y="713950"/>
                  <a:pt x="1907981" y="714683"/>
                </a:cubicBezTo>
                <a:cubicBezTo>
                  <a:pt x="1895017" y="715416"/>
                  <a:pt x="1886850" y="713751"/>
                  <a:pt x="1883478" y="709689"/>
                </a:cubicBezTo>
                <a:cubicBezTo>
                  <a:pt x="1883210" y="708140"/>
                  <a:pt x="1884272" y="706640"/>
                  <a:pt x="1886664" y="705190"/>
                </a:cubicBezTo>
                <a:cubicBezTo>
                  <a:pt x="1889056" y="703739"/>
                  <a:pt x="1890447" y="702962"/>
                  <a:pt x="1890836" y="702858"/>
                </a:cubicBezTo>
                <a:lnTo>
                  <a:pt x="1888471" y="689982"/>
                </a:lnTo>
                <a:lnTo>
                  <a:pt x="1872968" y="686566"/>
                </a:lnTo>
                <a:lnTo>
                  <a:pt x="1861931" y="715995"/>
                </a:lnTo>
                <a:cubicBezTo>
                  <a:pt x="1846105" y="722898"/>
                  <a:pt x="1830590" y="726171"/>
                  <a:pt x="1815388" y="725814"/>
                </a:cubicBezTo>
                <a:cubicBezTo>
                  <a:pt x="1800186" y="725458"/>
                  <a:pt x="1784869" y="723410"/>
                  <a:pt x="1769438" y="719671"/>
                </a:cubicBezTo>
                <a:cubicBezTo>
                  <a:pt x="1765392" y="722599"/>
                  <a:pt x="1758111" y="728960"/>
                  <a:pt x="1747595" y="738753"/>
                </a:cubicBezTo>
                <a:cubicBezTo>
                  <a:pt x="1737078" y="748546"/>
                  <a:pt x="1730257" y="752082"/>
                  <a:pt x="1727131" y="749362"/>
                </a:cubicBezTo>
                <a:cubicBezTo>
                  <a:pt x="1725309" y="745031"/>
                  <a:pt x="1724816" y="740750"/>
                  <a:pt x="1725654" y="736519"/>
                </a:cubicBezTo>
                <a:cubicBezTo>
                  <a:pt x="1726491" y="732287"/>
                  <a:pt x="1727773" y="728072"/>
                  <a:pt x="1729497" y="723873"/>
                </a:cubicBezTo>
                <a:cubicBezTo>
                  <a:pt x="1718899" y="728690"/>
                  <a:pt x="1706921" y="732391"/>
                  <a:pt x="1693564" y="734974"/>
                </a:cubicBezTo>
                <a:cubicBezTo>
                  <a:pt x="1680206" y="737557"/>
                  <a:pt x="1668360" y="737710"/>
                  <a:pt x="1658025" y="735433"/>
                </a:cubicBezTo>
                <a:lnTo>
                  <a:pt x="1674580" y="710471"/>
                </a:lnTo>
                <a:lnTo>
                  <a:pt x="1707425" y="706005"/>
                </a:lnTo>
                <a:cubicBezTo>
                  <a:pt x="1708132" y="703722"/>
                  <a:pt x="1708756" y="701259"/>
                  <a:pt x="1709298" y="698615"/>
                </a:cubicBezTo>
                <a:cubicBezTo>
                  <a:pt x="1709840" y="695970"/>
                  <a:pt x="1710793" y="694230"/>
                  <a:pt x="1712156" y="693392"/>
                </a:cubicBezTo>
                <a:cubicBezTo>
                  <a:pt x="1715227" y="692796"/>
                  <a:pt x="1718281" y="695040"/>
                  <a:pt x="1721319" y="700126"/>
                </a:cubicBezTo>
                <a:cubicBezTo>
                  <a:pt x="1724357" y="705212"/>
                  <a:pt x="1726295" y="708836"/>
                  <a:pt x="1727133" y="710998"/>
                </a:cubicBezTo>
                <a:cubicBezTo>
                  <a:pt x="1736007" y="707183"/>
                  <a:pt x="1745981" y="704829"/>
                  <a:pt x="1757055" y="703937"/>
                </a:cubicBezTo>
                <a:cubicBezTo>
                  <a:pt x="1768130" y="703045"/>
                  <a:pt x="1779089" y="702859"/>
                  <a:pt x="1789934" y="703380"/>
                </a:cubicBezTo>
                <a:cubicBezTo>
                  <a:pt x="1791593" y="702553"/>
                  <a:pt x="1793728" y="700856"/>
                  <a:pt x="1796339" y="698289"/>
                </a:cubicBezTo>
                <a:cubicBezTo>
                  <a:pt x="1798950" y="695722"/>
                  <a:pt x="1800757" y="693302"/>
                  <a:pt x="1801759" y="691030"/>
                </a:cubicBezTo>
                <a:lnTo>
                  <a:pt x="1766549" y="682621"/>
                </a:lnTo>
                <a:lnTo>
                  <a:pt x="1757089" y="669482"/>
                </a:lnTo>
                <a:lnTo>
                  <a:pt x="1716623" y="687874"/>
                </a:lnTo>
                <a:cubicBezTo>
                  <a:pt x="1703633" y="681354"/>
                  <a:pt x="1687243" y="677905"/>
                  <a:pt x="1667454" y="677526"/>
                </a:cubicBezTo>
                <a:cubicBezTo>
                  <a:pt x="1647664" y="677148"/>
                  <a:pt x="1631471" y="677968"/>
                  <a:pt x="1618875" y="679988"/>
                </a:cubicBezTo>
                <a:cubicBezTo>
                  <a:pt x="1613116" y="682024"/>
                  <a:pt x="1607422" y="682287"/>
                  <a:pt x="1601795" y="680776"/>
                </a:cubicBezTo>
                <a:cubicBezTo>
                  <a:pt x="1596167" y="679265"/>
                  <a:pt x="1590474" y="679527"/>
                  <a:pt x="1584715" y="681563"/>
                </a:cubicBezTo>
                <a:lnTo>
                  <a:pt x="1557650" y="683402"/>
                </a:lnTo>
                <a:lnTo>
                  <a:pt x="1558964" y="686292"/>
                </a:lnTo>
                <a:cubicBezTo>
                  <a:pt x="1553205" y="688329"/>
                  <a:pt x="1547512" y="688591"/>
                  <a:pt x="1541884" y="687080"/>
                </a:cubicBezTo>
                <a:cubicBezTo>
                  <a:pt x="1536257" y="685569"/>
                  <a:pt x="1530564" y="685832"/>
                  <a:pt x="1524805" y="687868"/>
                </a:cubicBezTo>
                <a:cubicBezTo>
                  <a:pt x="1520398" y="690161"/>
                  <a:pt x="1516205" y="691486"/>
                  <a:pt x="1512225" y="691842"/>
                </a:cubicBezTo>
                <a:cubicBezTo>
                  <a:pt x="1508245" y="692197"/>
                  <a:pt x="1504906" y="689646"/>
                  <a:pt x="1502207" y="684188"/>
                </a:cubicBezTo>
                <a:cubicBezTo>
                  <a:pt x="1493941" y="688381"/>
                  <a:pt x="1488072" y="690177"/>
                  <a:pt x="1484602" y="689574"/>
                </a:cubicBezTo>
                <a:cubicBezTo>
                  <a:pt x="1481131" y="688972"/>
                  <a:pt x="1477627" y="684461"/>
                  <a:pt x="1474091" y="676042"/>
                </a:cubicBezTo>
                <a:lnTo>
                  <a:pt x="1442296" y="690493"/>
                </a:lnTo>
                <a:lnTo>
                  <a:pt x="1441508" y="673413"/>
                </a:lnTo>
                <a:lnTo>
                  <a:pt x="1393160" y="674462"/>
                </a:lnTo>
                <a:lnTo>
                  <a:pt x="1390006" y="682871"/>
                </a:lnTo>
                <a:lnTo>
                  <a:pt x="1376080" y="675250"/>
                </a:lnTo>
                <a:lnTo>
                  <a:pt x="1361891" y="674724"/>
                </a:lnTo>
                <a:lnTo>
                  <a:pt x="1345599" y="692591"/>
                </a:lnTo>
                <a:lnTo>
                  <a:pt x="1321161" y="700211"/>
                </a:lnTo>
                <a:cubicBezTo>
                  <a:pt x="1316968" y="693543"/>
                  <a:pt x="1311363" y="691441"/>
                  <a:pt x="1304344" y="693904"/>
                </a:cubicBezTo>
                <a:cubicBezTo>
                  <a:pt x="1297326" y="696367"/>
                  <a:pt x="1290407" y="691374"/>
                  <a:pt x="1283587" y="678925"/>
                </a:cubicBezTo>
                <a:lnTo>
                  <a:pt x="1298039" y="672357"/>
                </a:lnTo>
                <a:lnTo>
                  <a:pt x="1291207" y="664999"/>
                </a:lnTo>
                <a:cubicBezTo>
                  <a:pt x="1286292" y="665054"/>
                  <a:pt x="1277992" y="665338"/>
                  <a:pt x="1266310" y="665852"/>
                </a:cubicBezTo>
                <a:cubicBezTo>
                  <a:pt x="1254628" y="666367"/>
                  <a:pt x="1247775" y="665994"/>
                  <a:pt x="1245749" y="664735"/>
                </a:cubicBezTo>
                <a:cubicBezTo>
                  <a:pt x="1245361" y="663240"/>
                  <a:pt x="1245941" y="661960"/>
                  <a:pt x="1247490" y="660892"/>
                </a:cubicBezTo>
                <a:cubicBezTo>
                  <a:pt x="1249039" y="659825"/>
                  <a:pt x="1249948" y="659266"/>
                  <a:pt x="1250216" y="659217"/>
                </a:cubicBezTo>
                <a:cubicBezTo>
                  <a:pt x="1247085" y="651049"/>
                  <a:pt x="1248421" y="646955"/>
                  <a:pt x="1254224" y="646933"/>
                </a:cubicBezTo>
                <a:cubicBezTo>
                  <a:pt x="1260027" y="646911"/>
                  <a:pt x="1265435" y="647941"/>
                  <a:pt x="1270450" y="650021"/>
                </a:cubicBezTo>
                <a:lnTo>
                  <a:pt x="1291209" y="626636"/>
                </a:lnTo>
                <a:lnTo>
                  <a:pt x="1316697" y="629001"/>
                </a:lnTo>
                <a:lnTo>
                  <a:pt x="1316172" y="604827"/>
                </a:lnTo>
                <a:cubicBezTo>
                  <a:pt x="1306094" y="608390"/>
                  <a:pt x="1295769" y="609014"/>
                  <a:pt x="1285199" y="606698"/>
                </a:cubicBezTo>
                <a:cubicBezTo>
                  <a:pt x="1274628" y="604382"/>
                  <a:pt x="1263581" y="605334"/>
                  <a:pt x="1252057" y="609554"/>
                </a:cubicBezTo>
                <a:cubicBezTo>
                  <a:pt x="1236461" y="606253"/>
                  <a:pt x="1220750" y="603658"/>
                  <a:pt x="1204924" y="601769"/>
                </a:cubicBezTo>
                <a:cubicBezTo>
                  <a:pt x="1189098" y="599879"/>
                  <a:pt x="1173715" y="598007"/>
                  <a:pt x="1158776" y="596150"/>
                </a:cubicBezTo>
                <a:cubicBezTo>
                  <a:pt x="1151134" y="597880"/>
                  <a:pt x="1140667" y="599150"/>
                  <a:pt x="1127376" y="599959"/>
                </a:cubicBezTo>
                <a:cubicBezTo>
                  <a:pt x="1114084" y="600769"/>
                  <a:pt x="1105194" y="597835"/>
                  <a:pt x="1100705" y="591156"/>
                </a:cubicBezTo>
                <a:cubicBezTo>
                  <a:pt x="1098641" y="592530"/>
                  <a:pt x="1095083" y="595891"/>
                  <a:pt x="1090030" y="601239"/>
                </a:cubicBezTo>
                <a:cubicBezTo>
                  <a:pt x="1084977" y="606587"/>
                  <a:pt x="1082141" y="609620"/>
                  <a:pt x="1081523" y="610337"/>
                </a:cubicBezTo>
                <a:cubicBezTo>
                  <a:pt x="1082514" y="611558"/>
                  <a:pt x="1084342" y="611744"/>
                  <a:pt x="1087008" y="610896"/>
                </a:cubicBezTo>
                <a:cubicBezTo>
                  <a:pt x="1089674" y="610047"/>
                  <a:pt x="1091174" y="609511"/>
                  <a:pt x="1091508" y="609286"/>
                </a:cubicBezTo>
                <a:cubicBezTo>
                  <a:pt x="1112272" y="609731"/>
                  <a:pt x="1133150" y="611866"/>
                  <a:pt x="1154144" y="615693"/>
                </a:cubicBezTo>
                <a:cubicBezTo>
                  <a:pt x="1175138" y="619521"/>
                  <a:pt x="1195426" y="618437"/>
                  <a:pt x="1215007" y="612444"/>
                </a:cubicBezTo>
                <a:lnTo>
                  <a:pt x="1221576" y="626896"/>
                </a:lnTo>
                <a:cubicBezTo>
                  <a:pt x="1224888" y="633383"/>
                  <a:pt x="1227789" y="641365"/>
                  <a:pt x="1230279" y="650841"/>
                </a:cubicBezTo>
                <a:cubicBezTo>
                  <a:pt x="1232770" y="660317"/>
                  <a:pt x="1230744" y="667050"/>
                  <a:pt x="1224202" y="671041"/>
                </a:cubicBezTo>
                <a:cubicBezTo>
                  <a:pt x="1210938" y="676706"/>
                  <a:pt x="1196803" y="679497"/>
                  <a:pt x="1181798" y="679415"/>
                </a:cubicBezTo>
                <a:cubicBezTo>
                  <a:pt x="1166793" y="679332"/>
                  <a:pt x="1152462" y="677854"/>
                  <a:pt x="1138803" y="674979"/>
                </a:cubicBezTo>
                <a:cubicBezTo>
                  <a:pt x="1131982" y="678515"/>
                  <a:pt x="1126377" y="682807"/>
                  <a:pt x="1121986" y="687854"/>
                </a:cubicBezTo>
                <a:cubicBezTo>
                  <a:pt x="1117595" y="692901"/>
                  <a:pt x="1111990" y="697193"/>
                  <a:pt x="1105169" y="700729"/>
                </a:cubicBezTo>
                <a:lnTo>
                  <a:pt x="1101753" y="677868"/>
                </a:lnTo>
                <a:cubicBezTo>
                  <a:pt x="1092896" y="682039"/>
                  <a:pt x="1082823" y="685455"/>
                  <a:pt x="1071535" y="688115"/>
                </a:cubicBezTo>
                <a:cubicBezTo>
                  <a:pt x="1060247" y="690775"/>
                  <a:pt x="1048861" y="691300"/>
                  <a:pt x="1037376" y="689691"/>
                </a:cubicBezTo>
                <a:lnTo>
                  <a:pt x="1051040" y="666042"/>
                </a:lnTo>
                <a:lnTo>
                  <a:pt x="1080996" y="662890"/>
                </a:lnTo>
                <a:cubicBezTo>
                  <a:pt x="1081702" y="660607"/>
                  <a:pt x="1082326" y="658144"/>
                  <a:pt x="1082868" y="655500"/>
                </a:cubicBezTo>
                <a:cubicBezTo>
                  <a:pt x="1083410" y="652856"/>
                  <a:pt x="1084362" y="651115"/>
                  <a:pt x="1085726" y="650278"/>
                </a:cubicBezTo>
                <a:cubicBezTo>
                  <a:pt x="1088742" y="649561"/>
                  <a:pt x="1091577" y="651323"/>
                  <a:pt x="1094233" y="655566"/>
                </a:cubicBezTo>
                <a:cubicBezTo>
                  <a:pt x="1096887" y="659809"/>
                  <a:pt x="1098606" y="662951"/>
                  <a:pt x="1099389" y="664993"/>
                </a:cubicBezTo>
                <a:lnTo>
                  <a:pt x="1156409" y="660002"/>
                </a:lnTo>
                <a:lnTo>
                  <a:pt x="1166657" y="651857"/>
                </a:lnTo>
                <a:lnTo>
                  <a:pt x="1175855" y="633726"/>
                </a:lnTo>
                <a:lnTo>
                  <a:pt x="1154834" y="625843"/>
                </a:lnTo>
                <a:lnTo>
                  <a:pt x="1090193" y="644760"/>
                </a:lnTo>
                <a:cubicBezTo>
                  <a:pt x="1078073" y="639515"/>
                  <a:pt x="1063030" y="636471"/>
                  <a:pt x="1045063" y="635627"/>
                </a:cubicBezTo>
                <a:cubicBezTo>
                  <a:pt x="1027097" y="634783"/>
                  <a:pt x="1011922" y="635287"/>
                  <a:pt x="999539" y="637136"/>
                </a:cubicBezTo>
                <a:cubicBezTo>
                  <a:pt x="989379" y="641318"/>
                  <a:pt x="978759" y="643530"/>
                  <a:pt x="967679" y="643770"/>
                </a:cubicBezTo>
                <a:cubicBezTo>
                  <a:pt x="956599" y="644011"/>
                  <a:pt x="945322" y="644777"/>
                  <a:pt x="933848" y="646068"/>
                </a:cubicBezTo>
                <a:cubicBezTo>
                  <a:pt x="915455" y="637571"/>
                  <a:pt x="896273" y="631177"/>
                  <a:pt x="876303" y="626884"/>
                </a:cubicBezTo>
                <a:lnTo>
                  <a:pt x="809298" y="632926"/>
                </a:lnTo>
                <a:cubicBezTo>
                  <a:pt x="808625" y="631125"/>
                  <a:pt x="807344" y="628946"/>
                  <a:pt x="805455" y="626389"/>
                </a:cubicBezTo>
                <a:cubicBezTo>
                  <a:pt x="803567" y="623833"/>
                  <a:pt x="801169" y="623033"/>
                  <a:pt x="798262" y="623991"/>
                </a:cubicBezTo>
                <a:cubicBezTo>
                  <a:pt x="796833" y="625004"/>
                  <a:pt x="795618" y="627446"/>
                  <a:pt x="794616" y="631316"/>
                </a:cubicBezTo>
                <a:cubicBezTo>
                  <a:pt x="793614" y="635186"/>
                  <a:pt x="792727" y="638350"/>
                  <a:pt x="791955" y="640808"/>
                </a:cubicBezTo>
                <a:lnTo>
                  <a:pt x="760161" y="616895"/>
                </a:lnTo>
                <a:lnTo>
                  <a:pt x="750965" y="596662"/>
                </a:lnTo>
                <a:cubicBezTo>
                  <a:pt x="761958" y="592393"/>
                  <a:pt x="773082" y="589371"/>
                  <a:pt x="784337" y="587598"/>
                </a:cubicBezTo>
                <a:cubicBezTo>
                  <a:pt x="795592" y="585825"/>
                  <a:pt x="810395" y="579387"/>
                  <a:pt x="828745" y="568286"/>
                </a:cubicBezTo>
                <a:cubicBezTo>
                  <a:pt x="817523" y="565976"/>
                  <a:pt x="806464" y="564026"/>
                  <a:pt x="795571" y="562439"/>
                </a:cubicBezTo>
                <a:cubicBezTo>
                  <a:pt x="784677" y="560851"/>
                  <a:pt x="773488" y="562449"/>
                  <a:pt x="762002" y="567233"/>
                </a:cubicBezTo>
                <a:cubicBezTo>
                  <a:pt x="744573" y="558298"/>
                  <a:pt x="726355" y="551466"/>
                  <a:pt x="707348" y="546735"/>
                </a:cubicBezTo>
                <a:cubicBezTo>
                  <a:pt x="698595" y="531314"/>
                  <a:pt x="690022" y="527799"/>
                  <a:pt x="681630" y="536191"/>
                </a:cubicBezTo>
                <a:cubicBezTo>
                  <a:pt x="673238" y="544583"/>
                  <a:pt x="666307" y="544681"/>
                  <a:pt x="660839" y="536486"/>
                </a:cubicBezTo>
                <a:lnTo>
                  <a:pt x="655584" y="524924"/>
                </a:lnTo>
                <a:cubicBezTo>
                  <a:pt x="647236" y="528137"/>
                  <a:pt x="640217" y="529002"/>
                  <a:pt x="634530" y="527518"/>
                </a:cubicBezTo>
                <a:cubicBezTo>
                  <a:pt x="628842" y="526035"/>
                  <a:pt x="622547" y="526571"/>
                  <a:pt x="615644" y="529127"/>
                </a:cubicBezTo>
                <a:lnTo>
                  <a:pt x="589105" y="516776"/>
                </a:lnTo>
                <a:lnTo>
                  <a:pt x="606973" y="494705"/>
                </a:lnTo>
                <a:cubicBezTo>
                  <a:pt x="604346" y="488924"/>
                  <a:pt x="605923" y="484719"/>
                  <a:pt x="611703" y="482092"/>
                </a:cubicBezTo>
                <a:cubicBezTo>
                  <a:pt x="623468" y="477762"/>
                  <a:pt x="636201" y="476044"/>
                  <a:pt x="649903" y="476937"/>
                </a:cubicBezTo>
                <a:cubicBezTo>
                  <a:pt x="663605" y="477829"/>
                  <a:pt x="677061" y="475782"/>
                  <a:pt x="690271" y="470796"/>
                </a:cubicBezTo>
                <a:cubicBezTo>
                  <a:pt x="690539" y="470747"/>
                  <a:pt x="691447" y="470188"/>
                  <a:pt x="692997" y="469121"/>
                </a:cubicBezTo>
                <a:cubicBezTo>
                  <a:pt x="694546" y="468053"/>
                  <a:pt x="695126" y="466772"/>
                  <a:pt x="694738" y="465278"/>
                </a:cubicBezTo>
                <a:cubicBezTo>
                  <a:pt x="693364" y="464013"/>
                  <a:pt x="689477" y="463455"/>
                  <a:pt x="683078" y="463602"/>
                </a:cubicBezTo>
                <a:cubicBezTo>
                  <a:pt x="676678" y="463750"/>
                  <a:pt x="672069" y="463520"/>
                  <a:pt x="669250" y="462912"/>
                </a:cubicBezTo>
                <a:cubicBezTo>
                  <a:pt x="664826" y="460854"/>
                  <a:pt x="661060" y="460240"/>
                  <a:pt x="657951" y="461072"/>
                </a:cubicBezTo>
                <a:cubicBezTo>
                  <a:pt x="653599" y="463486"/>
                  <a:pt x="649624" y="465293"/>
                  <a:pt x="646028" y="466491"/>
                </a:cubicBezTo>
                <a:cubicBezTo>
                  <a:pt x="642431" y="467690"/>
                  <a:pt x="639311" y="465621"/>
                  <a:pt x="636667" y="460283"/>
                </a:cubicBezTo>
                <a:lnTo>
                  <a:pt x="625632" y="451349"/>
                </a:lnTo>
                <a:lnTo>
                  <a:pt x="609604" y="423758"/>
                </a:lnTo>
                <a:lnTo>
                  <a:pt x="582539" y="425597"/>
                </a:lnTo>
                <a:cubicBezTo>
                  <a:pt x="578915" y="421940"/>
                  <a:pt x="574470" y="418874"/>
                  <a:pt x="569204" y="416399"/>
                </a:cubicBezTo>
                <a:cubicBezTo>
                  <a:pt x="563937" y="413925"/>
                  <a:pt x="559098" y="411910"/>
                  <a:pt x="554686" y="410355"/>
                </a:cubicBezTo>
                <a:cubicBezTo>
                  <a:pt x="553323" y="407197"/>
                  <a:pt x="551057" y="404448"/>
                  <a:pt x="547888" y="402111"/>
                </a:cubicBezTo>
                <a:cubicBezTo>
                  <a:pt x="544718" y="399773"/>
                  <a:pt x="540941" y="399455"/>
                  <a:pt x="536555" y="401158"/>
                </a:cubicBezTo>
                <a:lnTo>
                  <a:pt x="526307" y="409303"/>
                </a:lnTo>
                <a:lnTo>
                  <a:pt x="514484" y="383289"/>
                </a:lnTo>
                <a:cubicBezTo>
                  <a:pt x="520604" y="381888"/>
                  <a:pt x="530173" y="380881"/>
                  <a:pt x="543191" y="380268"/>
                </a:cubicBezTo>
                <a:cubicBezTo>
                  <a:pt x="556209" y="379656"/>
                  <a:pt x="561968" y="376021"/>
                  <a:pt x="560468" y="369364"/>
                </a:cubicBezTo>
                <a:cubicBezTo>
                  <a:pt x="558947" y="366495"/>
                  <a:pt x="556604" y="364218"/>
                  <a:pt x="553439" y="362532"/>
                </a:cubicBezTo>
                <a:cubicBezTo>
                  <a:pt x="550276" y="360846"/>
                  <a:pt x="547538" y="359619"/>
                  <a:pt x="545228" y="358853"/>
                </a:cubicBezTo>
                <a:lnTo>
                  <a:pt x="507915" y="368837"/>
                </a:lnTo>
                <a:lnTo>
                  <a:pt x="481114" y="363581"/>
                </a:lnTo>
                <a:cubicBezTo>
                  <a:pt x="472563" y="367467"/>
                  <a:pt x="464439" y="369416"/>
                  <a:pt x="456742" y="369426"/>
                </a:cubicBezTo>
                <a:cubicBezTo>
                  <a:pt x="449045" y="369437"/>
                  <a:pt x="441053" y="367838"/>
                  <a:pt x="432765" y="364630"/>
                </a:cubicBezTo>
                <a:lnTo>
                  <a:pt x="409641" y="375140"/>
                </a:lnTo>
                <a:cubicBezTo>
                  <a:pt x="396766" y="371110"/>
                  <a:pt x="384416" y="372073"/>
                  <a:pt x="372591" y="378029"/>
                </a:cubicBezTo>
                <a:cubicBezTo>
                  <a:pt x="371869" y="372763"/>
                  <a:pt x="369241" y="368580"/>
                  <a:pt x="364709" y="365482"/>
                </a:cubicBezTo>
                <a:cubicBezTo>
                  <a:pt x="360176" y="362383"/>
                  <a:pt x="354921" y="362011"/>
                  <a:pt x="348943" y="364365"/>
                </a:cubicBezTo>
                <a:lnTo>
                  <a:pt x="315046" y="358845"/>
                </a:lnTo>
                <a:lnTo>
                  <a:pt x="313208" y="331780"/>
                </a:lnTo>
                <a:cubicBezTo>
                  <a:pt x="324326" y="331304"/>
                  <a:pt x="336315" y="328907"/>
                  <a:pt x="349174" y="324588"/>
                </a:cubicBezTo>
                <a:cubicBezTo>
                  <a:pt x="362033" y="320270"/>
                  <a:pt x="372905" y="319252"/>
                  <a:pt x="381790" y="321535"/>
                </a:cubicBezTo>
                <a:cubicBezTo>
                  <a:pt x="390724" y="316893"/>
                  <a:pt x="397293" y="318557"/>
                  <a:pt x="401497" y="326528"/>
                </a:cubicBezTo>
                <a:cubicBezTo>
                  <a:pt x="403922" y="332982"/>
                  <a:pt x="407546" y="340636"/>
                  <a:pt x="412368" y="349487"/>
                </a:cubicBezTo>
                <a:cubicBezTo>
                  <a:pt x="417191" y="358340"/>
                  <a:pt x="420486" y="355679"/>
                  <a:pt x="422255" y="341506"/>
                </a:cubicBezTo>
                <a:lnTo>
                  <a:pt x="456415" y="339931"/>
                </a:lnTo>
                <a:lnTo>
                  <a:pt x="451160" y="328369"/>
                </a:lnTo>
                <a:lnTo>
                  <a:pt x="470867" y="333362"/>
                </a:lnTo>
                <a:lnTo>
                  <a:pt x="499771" y="320225"/>
                </a:lnTo>
                <a:lnTo>
                  <a:pt x="523419" y="333890"/>
                </a:lnTo>
                <a:lnTo>
                  <a:pt x="549434" y="322066"/>
                </a:lnTo>
                <a:cubicBezTo>
                  <a:pt x="560995" y="323205"/>
                  <a:pt x="571769" y="326446"/>
                  <a:pt x="581754" y="331789"/>
                </a:cubicBezTo>
                <a:lnTo>
                  <a:pt x="608818" y="329951"/>
                </a:lnTo>
                <a:cubicBezTo>
                  <a:pt x="607001" y="319878"/>
                  <a:pt x="615563" y="312499"/>
                  <a:pt x="634505" y="307814"/>
                </a:cubicBezTo>
                <a:cubicBezTo>
                  <a:pt x="653446" y="303129"/>
                  <a:pt x="666080" y="300874"/>
                  <a:pt x="672409" y="301049"/>
                </a:cubicBezTo>
                <a:cubicBezTo>
                  <a:pt x="676197" y="305866"/>
                  <a:pt x="683532" y="306020"/>
                  <a:pt x="694415" y="301510"/>
                </a:cubicBezTo>
                <a:cubicBezTo>
                  <a:pt x="705298" y="296999"/>
                  <a:pt x="712765" y="293605"/>
                  <a:pt x="716816" y="291328"/>
                </a:cubicBezTo>
                <a:cubicBezTo>
                  <a:pt x="720446" y="294837"/>
                  <a:pt x="724945" y="296425"/>
                  <a:pt x="730316" y="296091"/>
                </a:cubicBezTo>
                <a:cubicBezTo>
                  <a:pt x="735686" y="295757"/>
                  <a:pt x="740645" y="294521"/>
                  <a:pt x="745195" y="292380"/>
                </a:cubicBezTo>
                <a:cubicBezTo>
                  <a:pt x="750395" y="289435"/>
                  <a:pt x="753855" y="285538"/>
                  <a:pt x="755574" y="280688"/>
                </a:cubicBezTo>
                <a:cubicBezTo>
                  <a:pt x="757293" y="275837"/>
                  <a:pt x="760753" y="271940"/>
                  <a:pt x="765954" y="268995"/>
                </a:cubicBezTo>
                <a:cubicBezTo>
                  <a:pt x="758723" y="258840"/>
                  <a:pt x="747697" y="257602"/>
                  <a:pt x="732878" y="265282"/>
                </a:cubicBezTo>
                <a:cubicBezTo>
                  <a:pt x="718059" y="272962"/>
                  <a:pt x="707363" y="272447"/>
                  <a:pt x="700788" y="263737"/>
                </a:cubicBezTo>
                <a:cubicBezTo>
                  <a:pt x="691800" y="267460"/>
                  <a:pt x="682121" y="268226"/>
                  <a:pt x="671753" y="266036"/>
                </a:cubicBezTo>
                <a:cubicBezTo>
                  <a:pt x="661384" y="263846"/>
                  <a:pt x="652232" y="260013"/>
                  <a:pt x="644294" y="254539"/>
                </a:cubicBezTo>
                <a:lnTo>
                  <a:pt x="606719" y="271617"/>
                </a:lnTo>
                <a:cubicBezTo>
                  <a:pt x="582972" y="251821"/>
                  <a:pt x="562279" y="243062"/>
                  <a:pt x="544641" y="245339"/>
                </a:cubicBezTo>
                <a:cubicBezTo>
                  <a:pt x="527002" y="247615"/>
                  <a:pt x="501974" y="250417"/>
                  <a:pt x="469555" y="253744"/>
                </a:cubicBezTo>
                <a:cubicBezTo>
                  <a:pt x="464279" y="244372"/>
                  <a:pt x="456965" y="237234"/>
                  <a:pt x="447615" y="232328"/>
                </a:cubicBezTo>
                <a:cubicBezTo>
                  <a:pt x="438266" y="227423"/>
                  <a:pt x="430952" y="220285"/>
                  <a:pt x="425675" y="210912"/>
                </a:cubicBezTo>
                <a:lnTo>
                  <a:pt x="393880" y="225363"/>
                </a:lnTo>
                <a:lnTo>
                  <a:pt x="389939" y="216692"/>
                </a:lnTo>
                <a:cubicBezTo>
                  <a:pt x="387421" y="211152"/>
                  <a:pt x="387334" y="207123"/>
                  <a:pt x="389677" y="204605"/>
                </a:cubicBezTo>
                <a:cubicBezTo>
                  <a:pt x="392020" y="202087"/>
                  <a:pt x="396137" y="199634"/>
                  <a:pt x="402027" y="197248"/>
                </a:cubicBezTo>
                <a:lnTo>
                  <a:pt x="429092" y="195409"/>
                </a:lnTo>
                <a:cubicBezTo>
                  <a:pt x="431117" y="194271"/>
                  <a:pt x="434358" y="191490"/>
                  <a:pt x="438815" y="187067"/>
                </a:cubicBezTo>
                <a:cubicBezTo>
                  <a:pt x="443271" y="182644"/>
                  <a:pt x="445460" y="179469"/>
                  <a:pt x="445384" y="177542"/>
                </a:cubicBezTo>
                <a:lnTo>
                  <a:pt x="436712" y="181483"/>
                </a:lnTo>
                <a:cubicBezTo>
                  <a:pt x="429005" y="176994"/>
                  <a:pt x="418998" y="172242"/>
                  <a:pt x="406692" y="167227"/>
                </a:cubicBezTo>
                <a:cubicBezTo>
                  <a:pt x="394386" y="162212"/>
                  <a:pt x="384248" y="161007"/>
                  <a:pt x="376277" y="163613"/>
                </a:cubicBezTo>
                <a:cubicBezTo>
                  <a:pt x="371202" y="160761"/>
                  <a:pt x="365257" y="159830"/>
                  <a:pt x="358442" y="160821"/>
                </a:cubicBezTo>
                <a:cubicBezTo>
                  <a:pt x="351626" y="161811"/>
                  <a:pt x="345222" y="163705"/>
                  <a:pt x="339227" y="166502"/>
                </a:cubicBezTo>
                <a:lnTo>
                  <a:pt x="318469" y="151524"/>
                </a:lnTo>
                <a:cubicBezTo>
                  <a:pt x="313860" y="153692"/>
                  <a:pt x="308298" y="155202"/>
                  <a:pt x="301784" y="156056"/>
                </a:cubicBezTo>
                <a:cubicBezTo>
                  <a:pt x="295269" y="156910"/>
                  <a:pt x="289445" y="155924"/>
                  <a:pt x="284310" y="153099"/>
                </a:cubicBezTo>
                <a:lnTo>
                  <a:pt x="261186" y="163609"/>
                </a:lnTo>
                <a:lnTo>
                  <a:pt x="247260" y="155988"/>
                </a:lnTo>
                <a:cubicBezTo>
                  <a:pt x="238331" y="159683"/>
                  <a:pt x="228532" y="160504"/>
                  <a:pt x="217863" y="158451"/>
                </a:cubicBezTo>
                <a:cubicBezTo>
                  <a:pt x="207194" y="156398"/>
                  <a:pt x="197198" y="152949"/>
                  <a:pt x="187875" y="148104"/>
                </a:cubicBezTo>
                <a:cubicBezTo>
                  <a:pt x="175980" y="146390"/>
                  <a:pt x="162327" y="144167"/>
                  <a:pt x="146917" y="141434"/>
                </a:cubicBezTo>
                <a:cubicBezTo>
                  <a:pt x="131507" y="138702"/>
                  <a:pt x="117920" y="134706"/>
                  <a:pt x="106156" y="129444"/>
                </a:cubicBezTo>
                <a:cubicBezTo>
                  <a:pt x="101722" y="131678"/>
                  <a:pt x="96860" y="133451"/>
                  <a:pt x="91572" y="134765"/>
                </a:cubicBezTo>
                <a:cubicBezTo>
                  <a:pt x="86284" y="136079"/>
                  <a:pt x="81160" y="135356"/>
                  <a:pt x="76201" y="132597"/>
                </a:cubicBezTo>
                <a:cubicBezTo>
                  <a:pt x="67179" y="136406"/>
                  <a:pt x="57172" y="138048"/>
                  <a:pt x="46180" y="137522"/>
                </a:cubicBezTo>
                <a:cubicBezTo>
                  <a:pt x="35187" y="136997"/>
                  <a:pt x="25312" y="135091"/>
                  <a:pt x="16553" y="131806"/>
                </a:cubicBezTo>
                <a:cubicBezTo>
                  <a:pt x="13542" y="133175"/>
                  <a:pt x="10564" y="133656"/>
                  <a:pt x="7619" y="133251"/>
                </a:cubicBezTo>
                <a:cubicBezTo>
                  <a:pt x="4674" y="132846"/>
                  <a:pt x="2484" y="131226"/>
                  <a:pt x="1050" y="128390"/>
                </a:cubicBezTo>
                <a:lnTo>
                  <a:pt x="0" y="118405"/>
                </a:lnTo>
                <a:lnTo>
                  <a:pt x="32845" y="113939"/>
                </a:lnTo>
                <a:cubicBezTo>
                  <a:pt x="37230" y="115433"/>
                  <a:pt x="42190" y="115795"/>
                  <a:pt x="47724" y="115023"/>
                </a:cubicBezTo>
                <a:cubicBezTo>
                  <a:pt x="53259" y="114252"/>
                  <a:pt x="58284" y="112839"/>
                  <a:pt x="62800" y="110787"/>
                </a:cubicBezTo>
                <a:lnTo>
                  <a:pt x="94070" y="110525"/>
                </a:lnTo>
                <a:cubicBezTo>
                  <a:pt x="100299" y="106967"/>
                  <a:pt x="107416" y="103442"/>
                  <a:pt x="115419" y="99949"/>
                </a:cubicBezTo>
                <a:cubicBezTo>
                  <a:pt x="123423" y="96457"/>
                  <a:pt x="129620" y="98581"/>
                  <a:pt x="134010" y="106322"/>
                </a:cubicBezTo>
                <a:cubicBezTo>
                  <a:pt x="162630" y="94477"/>
                  <a:pt x="199592" y="87559"/>
                  <a:pt x="244897" y="85567"/>
                </a:cubicBezTo>
                <a:cubicBezTo>
                  <a:pt x="290203" y="83576"/>
                  <a:pt x="328216" y="86643"/>
                  <a:pt x="358937" y="94768"/>
                </a:cubicBezTo>
                <a:cubicBezTo>
                  <a:pt x="368977" y="90641"/>
                  <a:pt x="378787" y="87926"/>
                  <a:pt x="388367" y="86623"/>
                </a:cubicBezTo>
                <a:cubicBezTo>
                  <a:pt x="397947" y="85321"/>
                  <a:pt x="407757" y="82606"/>
                  <a:pt x="417797" y="78479"/>
                </a:cubicBezTo>
                <a:cubicBezTo>
                  <a:pt x="419921" y="82672"/>
                  <a:pt x="423096" y="84862"/>
                  <a:pt x="427322" y="85048"/>
                </a:cubicBezTo>
                <a:cubicBezTo>
                  <a:pt x="431548" y="85234"/>
                  <a:pt x="435906" y="84271"/>
                  <a:pt x="440394" y="82158"/>
                </a:cubicBezTo>
                <a:cubicBezTo>
                  <a:pt x="452356" y="77303"/>
                  <a:pt x="460096" y="76110"/>
                  <a:pt x="463616" y="78579"/>
                </a:cubicBezTo>
                <a:cubicBezTo>
                  <a:pt x="467137" y="81048"/>
                  <a:pt x="472709" y="80840"/>
                  <a:pt x="480335" y="77955"/>
                </a:cubicBezTo>
                <a:lnTo>
                  <a:pt x="515808" y="79270"/>
                </a:lnTo>
                <a:cubicBezTo>
                  <a:pt x="519317" y="82834"/>
                  <a:pt x="523335" y="84641"/>
                  <a:pt x="527862" y="84690"/>
                </a:cubicBezTo>
                <a:cubicBezTo>
                  <a:pt x="532390" y="84740"/>
                  <a:pt x="536867" y="83721"/>
                  <a:pt x="541296" y="81636"/>
                </a:cubicBezTo>
                <a:lnTo>
                  <a:pt x="554435" y="72177"/>
                </a:lnTo>
                <a:lnTo>
                  <a:pt x="655862" y="57465"/>
                </a:lnTo>
                <a:lnTo>
                  <a:pt x="669789" y="65086"/>
                </a:lnTo>
                <a:lnTo>
                  <a:pt x="688182" y="67189"/>
                </a:lnTo>
                <a:cubicBezTo>
                  <a:pt x="692819" y="65081"/>
                  <a:pt x="698326" y="63450"/>
                  <a:pt x="704704" y="62295"/>
                </a:cubicBezTo>
                <a:cubicBezTo>
                  <a:pt x="711081" y="61141"/>
                  <a:pt x="716523" y="61283"/>
                  <a:pt x="721028" y="62723"/>
                </a:cubicBezTo>
                <a:cubicBezTo>
                  <a:pt x="725501" y="58656"/>
                  <a:pt x="732256" y="55295"/>
                  <a:pt x="741295" y="52640"/>
                </a:cubicBezTo>
                <a:cubicBezTo>
                  <a:pt x="750332" y="49985"/>
                  <a:pt x="756890" y="51945"/>
                  <a:pt x="760969" y="58520"/>
                </a:cubicBezTo>
                <a:cubicBezTo>
                  <a:pt x="769383" y="55931"/>
                  <a:pt x="784743" y="55198"/>
                  <a:pt x="807051" y="56321"/>
                </a:cubicBezTo>
                <a:cubicBezTo>
                  <a:pt x="829359" y="57444"/>
                  <a:pt x="842814" y="60192"/>
                  <a:pt x="847418" y="64567"/>
                </a:cubicBezTo>
                <a:lnTo>
                  <a:pt x="871592" y="64042"/>
                </a:lnTo>
                <a:cubicBezTo>
                  <a:pt x="890041" y="56674"/>
                  <a:pt x="907471" y="52821"/>
                  <a:pt x="923883" y="52482"/>
                </a:cubicBezTo>
                <a:cubicBezTo>
                  <a:pt x="940295" y="52143"/>
                  <a:pt x="957725" y="48290"/>
                  <a:pt x="976173" y="40922"/>
                </a:cubicBezTo>
                <a:lnTo>
                  <a:pt x="991676" y="44339"/>
                </a:lnTo>
                <a:cubicBezTo>
                  <a:pt x="1002997" y="40792"/>
                  <a:pt x="1017931" y="40398"/>
                  <a:pt x="1036478" y="43158"/>
                </a:cubicBezTo>
                <a:cubicBezTo>
                  <a:pt x="1055025" y="45917"/>
                  <a:pt x="1069958" y="45524"/>
                  <a:pt x="1081279" y="41977"/>
                </a:cubicBezTo>
                <a:cubicBezTo>
                  <a:pt x="1090585" y="48064"/>
                  <a:pt x="1101008" y="47977"/>
                  <a:pt x="1112548" y="41715"/>
                </a:cubicBezTo>
                <a:cubicBezTo>
                  <a:pt x="1124088" y="35453"/>
                  <a:pt x="1134511" y="35366"/>
                  <a:pt x="1143817" y="41453"/>
                </a:cubicBezTo>
                <a:cubicBezTo>
                  <a:pt x="1153764" y="39040"/>
                  <a:pt x="1179986" y="35986"/>
                  <a:pt x="1222483" y="32292"/>
                </a:cubicBezTo>
                <a:cubicBezTo>
                  <a:pt x="1264980" y="28598"/>
                  <a:pt x="1290085" y="26924"/>
                  <a:pt x="1297798" y="27269"/>
                </a:cubicBezTo>
                <a:cubicBezTo>
                  <a:pt x="1301909" y="23366"/>
                  <a:pt x="1307220" y="20662"/>
                  <a:pt x="1313728" y="19157"/>
                </a:cubicBezTo>
                <a:cubicBezTo>
                  <a:pt x="1320237" y="17652"/>
                  <a:pt x="1325350" y="20269"/>
                  <a:pt x="1329067" y="27007"/>
                </a:cubicBezTo>
                <a:cubicBezTo>
                  <a:pt x="1353274" y="26395"/>
                  <a:pt x="1379091" y="27885"/>
                  <a:pt x="1406517" y="31477"/>
                </a:cubicBezTo>
                <a:cubicBezTo>
                  <a:pt x="1433943" y="35069"/>
                  <a:pt x="1458840" y="32618"/>
                  <a:pt x="1481208" y="24122"/>
                </a:cubicBezTo>
                <a:cubicBezTo>
                  <a:pt x="1483387" y="25239"/>
                  <a:pt x="1485992" y="26816"/>
                  <a:pt x="1489025" y="28852"/>
                </a:cubicBezTo>
                <a:cubicBezTo>
                  <a:pt x="1492058" y="30889"/>
                  <a:pt x="1495058" y="31414"/>
                  <a:pt x="1498025" y="30429"/>
                </a:cubicBezTo>
                <a:cubicBezTo>
                  <a:pt x="1499246" y="29438"/>
                  <a:pt x="1499432" y="27610"/>
                  <a:pt x="1498583" y="24944"/>
                </a:cubicBezTo>
                <a:cubicBezTo>
                  <a:pt x="1497735" y="22278"/>
                  <a:pt x="1497198" y="20778"/>
                  <a:pt x="1496974" y="20444"/>
                </a:cubicBezTo>
                <a:lnTo>
                  <a:pt x="1526930" y="17292"/>
                </a:lnTo>
                <a:lnTo>
                  <a:pt x="1537965" y="26226"/>
                </a:lnTo>
                <a:cubicBezTo>
                  <a:pt x="1548602" y="28367"/>
                  <a:pt x="1561619" y="28554"/>
                  <a:pt x="1577019" y="26786"/>
                </a:cubicBezTo>
                <a:cubicBezTo>
                  <a:pt x="1592418" y="25018"/>
                  <a:pt x="1605501" y="23431"/>
                  <a:pt x="1616269" y="22025"/>
                </a:cubicBezTo>
                <a:cubicBezTo>
                  <a:pt x="1621579" y="17722"/>
                  <a:pt x="1626988" y="15554"/>
                  <a:pt x="1632495" y="15522"/>
                </a:cubicBezTo>
                <a:cubicBezTo>
                  <a:pt x="1638002" y="15489"/>
                  <a:pt x="1642491" y="18971"/>
                  <a:pt x="1645962" y="25967"/>
                </a:cubicBezTo>
                <a:lnTo>
                  <a:pt x="1670136" y="25443"/>
                </a:lnTo>
                <a:cubicBezTo>
                  <a:pt x="1676426" y="26652"/>
                  <a:pt x="1689006" y="25876"/>
                  <a:pt x="1707876" y="23112"/>
                </a:cubicBezTo>
                <a:cubicBezTo>
                  <a:pt x="1726745" y="20348"/>
                  <a:pt x="1739391" y="17797"/>
                  <a:pt x="1745813" y="15460"/>
                </a:cubicBezTo>
                <a:cubicBezTo>
                  <a:pt x="1755469" y="12088"/>
                  <a:pt x="1763746" y="12395"/>
                  <a:pt x="1770644" y="16380"/>
                </a:cubicBezTo>
                <a:cubicBezTo>
                  <a:pt x="1777541" y="20366"/>
                  <a:pt x="1785818" y="20673"/>
                  <a:pt x="1795475" y="17301"/>
                </a:cubicBezTo>
                <a:lnTo>
                  <a:pt x="1846451" y="22032"/>
                </a:lnTo>
                <a:cubicBezTo>
                  <a:pt x="1852955" y="20675"/>
                  <a:pt x="1869575" y="19515"/>
                  <a:pt x="1896311" y="18553"/>
                </a:cubicBezTo>
                <a:cubicBezTo>
                  <a:pt x="1923047" y="17590"/>
                  <a:pt x="1938222" y="17087"/>
                  <a:pt x="1941835" y="17043"/>
                </a:cubicBezTo>
                <a:cubicBezTo>
                  <a:pt x="1947824" y="13595"/>
                  <a:pt x="1953977" y="10507"/>
                  <a:pt x="1960295" y="7781"/>
                </a:cubicBezTo>
                <a:cubicBezTo>
                  <a:pt x="1966612" y="5055"/>
                  <a:pt x="1971845" y="7617"/>
                  <a:pt x="1975994" y="15468"/>
                </a:cubicBezTo>
                <a:cubicBezTo>
                  <a:pt x="2000613" y="14959"/>
                  <a:pt x="2028433" y="16701"/>
                  <a:pt x="2059455" y="20693"/>
                </a:cubicBezTo>
                <a:cubicBezTo>
                  <a:pt x="2090478" y="24685"/>
                  <a:pt x="2118101" y="22157"/>
                  <a:pt x="2142325" y="13109"/>
                </a:cubicBezTo>
                <a:cubicBezTo>
                  <a:pt x="2144684" y="14143"/>
                  <a:pt x="2147651" y="15556"/>
                  <a:pt x="2151226" y="17346"/>
                </a:cubicBezTo>
                <a:cubicBezTo>
                  <a:pt x="2154800" y="19136"/>
                  <a:pt x="2157439" y="19826"/>
                  <a:pt x="2159142" y="19415"/>
                </a:cubicBezTo>
                <a:cubicBezTo>
                  <a:pt x="2161830" y="17976"/>
                  <a:pt x="2163023" y="16126"/>
                  <a:pt x="2162722" y="13865"/>
                </a:cubicBezTo>
                <a:cubicBezTo>
                  <a:pt x="2162421" y="11604"/>
                  <a:pt x="2161841" y="9688"/>
                  <a:pt x="2160981" y="8117"/>
                </a:cubicBezTo>
                <a:lnTo>
                  <a:pt x="2190937" y="4964"/>
                </a:lnTo>
                <a:cubicBezTo>
                  <a:pt x="2201359" y="11271"/>
                  <a:pt x="2212571" y="15476"/>
                  <a:pt x="2224570" y="17578"/>
                </a:cubicBezTo>
                <a:lnTo>
                  <a:pt x="2290262" y="8646"/>
                </a:lnTo>
                <a:cubicBezTo>
                  <a:pt x="2295627" y="4464"/>
                  <a:pt x="2301254" y="2778"/>
                  <a:pt x="2307144" y="3589"/>
                </a:cubicBezTo>
                <a:cubicBezTo>
                  <a:pt x="2313035" y="4399"/>
                  <a:pt x="2317742" y="8363"/>
                  <a:pt x="2321268" y="15479"/>
                </a:cubicBezTo>
                <a:cubicBezTo>
                  <a:pt x="2326731" y="13432"/>
                  <a:pt x="2331242" y="13126"/>
                  <a:pt x="2334800" y="14560"/>
                </a:cubicBezTo>
                <a:cubicBezTo>
                  <a:pt x="2338358" y="15995"/>
                  <a:pt x="2342869" y="15688"/>
                  <a:pt x="2348332" y="13641"/>
                </a:cubicBezTo>
                <a:cubicBezTo>
                  <a:pt x="2353259" y="14090"/>
                  <a:pt x="2366857" y="12996"/>
                  <a:pt x="2389127" y="10358"/>
                </a:cubicBezTo>
                <a:cubicBezTo>
                  <a:pt x="2411396" y="7720"/>
                  <a:pt x="2425388" y="5574"/>
                  <a:pt x="2431104" y="3922"/>
                </a:cubicBezTo>
                <a:cubicBezTo>
                  <a:pt x="2440881" y="495"/>
                  <a:pt x="2449640" y="583"/>
                  <a:pt x="2457380" y="4185"/>
                </a:cubicBezTo>
                <a:cubicBezTo>
                  <a:pt x="2465121" y="7787"/>
                  <a:pt x="2473880" y="7875"/>
                  <a:pt x="2483657" y="4449"/>
                </a:cubicBezTo>
                <a:lnTo>
                  <a:pt x="2512035" y="5501"/>
                </a:lnTo>
                <a:cubicBezTo>
                  <a:pt x="2519108" y="3158"/>
                  <a:pt x="2525721" y="3640"/>
                  <a:pt x="2531874" y="6947"/>
                </a:cubicBezTo>
                <a:cubicBezTo>
                  <a:pt x="2538027" y="10253"/>
                  <a:pt x="2544640" y="10735"/>
                  <a:pt x="2551713" y="8393"/>
                </a:cubicBezTo>
                <a:cubicBezTo>
                  <a:pt x="2556136" y="16845"/>
                  <a:pt x="2563580" y="20436"/>
                  <a:pt x="2574047" y="19167"/>
                </a:cubicBezTo>
                <a:cubicBezTo>
                  <a:pt x="2575399" y="18625"/>
                  <a:pt x="2576308" y="18066"/>
                  <a:pt x="2576773" y="17492"/>
                </a:cubicBezTo>
                <a:cubicBezTo>
                  <a:pt x="2577239" y="16917"/>
                  <a:pt x="2577819" y="15636"/>
                  <a:pt x="2578515" y="13649"/>
                </a:cubicBezTo>
                <a:lnTo>
                  <a:pt x="2589813" y="15488"/>
                </a:lnTo>
                <a:cubicBezTo>
                  <a:pt x="2593213" y="15615"/>
                  <a:pt x="2596005" y="15363"/>
                  <a:pt x="2598189" y="14733"/>
                </a:cubicBezTo>
                <a:cubicBezTo>
                  <a:pt x="2600373" y="14104"/>
                  <a:pt x="2602837" y="13130"/>
                  <a:pt x="2605579" y="11810"/>
                </a:cubicBezTo>
                <a:cubicBezTo>
                  <a:pt x="2628270" y="15375"/>
                  <a:pt x="2651470" y="17182"/>
                  <a:pt x="2675179" y="17232"/>
                </a:cubicBezTo>
                <a:cubicBezTo>
                  <a:pt x="2698888" y="17282"/>
                  <a:pt x="2722548" y="16265"/>
                  <a:pt x="2746159" y="14180"/>
                </a:cubicBezTo>
                <a:cubicBezTo>
                  <a:pt x="2751211" y="12828"/>
                  <a:pt x="2762193" y="12051"/>
                  <a:pt x="2779103" y="11849"/>
                </a:cubicBezTo>
                <a:cubicBezTo>
                  <a:pt x="2796013" y="11647"/>
                  <a:pt x="2805877" y="12250"/>
                  <a:pt x="2808697" y="13657"/>
                </a:cubicBezTo>
                <a:cubicBezTo>
                  <a:pt x="2818769" y="9442"/>
                  <a:pt x="2828842" y="7625"/>
                  <a:pt x="2838915" y="8205"/>
                </a:cubicBezTo>
                <a:cubicBezTo>
                  <a:pt x="2848987" y="8786"/>
                  <a:pt x="2859323" y="9465"/>
                  <a:pt x="2869921" y="10243"/>
                </a:cubicBezTo>
                <a:lnTo>
                  <a:pt x="2883847" y="17863"/>
                </a:lnTo>
                <a:cubicBezTo>
                  <a:pt x="2885347" y="17327"/>
                  <a:pt x="2887011" y="17152"/>
                  <a:pt x="2888840" y="17338"/>
                </a:cubicBezTo>
                <a:cubicBezTo>
                  <a:pt x="2890668" y="17524"/>
                  <a:pt x="2892332" y="17349"/>
                  <a:pt x="2893832" y="16813"/>
                </a:cubicBezTo>
                <a:cubicBezTo>
                  <a:pt x="2898677" y="16282"/>
                  <a:pt x="2902914" y="15373"/>
                  <a:pt x="2906543" y="14087"/>
                </a:cubicBezTo>
                <a:cubicBezTo>
                  <a:pt x="2910173" y="12801"/>
                  <a:pt x="2914082" y="11169"/>
                  <a:pt x="2918269" y="9193"/>
                </a:cubicBezTo>
                <a:cubicBezTo>
                  <a:pt x="2920284" y="12346"/>
                  <a:pt x="2923087" y="13398"/>
                  <a:pt x="2926678" y="12347"/>
                </a:cubicBezTo>
                <a:cubicBezTo>
                  <a:pt x="2928298" y="11756"/>
                  <a:pt x="2930444" y="11362"/>
                  <a:pt x="2933116" y="11165"/>
                </a:cubicBezTo>
                <a:cubicBezTo>
                  <a:pt x="2935787" y="10967"/>
                  <a:pt x="2937933" y="10573"/>
                  <a:pt x="2939553" y="9982"/>
                </a:cubicBezTo>
                <a:lnTo>
                  <a:pt x="2940867" y="12873"/>
                </a:lnTo>
                <a:cubicBezTo>
                  <a:pt x="2943977" y="12041"/>
                  <a:pt x="2947743" y="12654"/>
                  <a:pt x="2952166" y="14712"/>
                </a:cubicBezTo>
                <a:lnTo>
                  <a:pt x="2982121" y="11560"/>
                </a:lnTo>
                <a:cubicBezTo>
                  <a:pt x="2988773" y="10208"/>
                  <a:pt x="2995178" y="8314"/>
                  <a:pt x="3001336" y="5879"/>
                </a:cubicBezTo>
                <a:cubicBezTo>
                  <a:pt x="3007495" y="3443"/>
                  <a:pt x="3012126" y="1483"/>
                  <a:pt x="301523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D7F7B9C-CA4E-8B73-491B-014274B61F3A}"/>
              </a:ext>
            </a:extLst>
          </p:cNvPr>
          <p:cNvSpPr/>
          <p:nvPr/>
        </p:nvSpPr>
        <p:spPr>
          <a:xfrm>
            <a:off x="3952568" y="5108848"/>
            <a:ext cx="8161752" cy="1042934"/>
          </a:xfrm>
          <a:custGeom>
            <a:avLst/>
            <a:gdLst/>
            <a:ahLst/>
            <a:cxnLst/>
            <a:rect l="l" t="t" r="r" b="b"/>
            <a:pathLst>
              <a:path w="4460696" h="754396">
                <a:moveTo>
                  <a:pt x="1912645" y="689457"/>
                </a:moveTo>
                <a:cubicBezTo>
                  <a:pt x="1909246" y="689331"/>
                  <a:pt x="1906454" y="689583"/>
                  <a:pt x="1904270" y="690213"/>
                </a:cubicBezTo>
                <a:cubicBezTo>
                  <a:pt x="1902085" y="690842"/>
                  <a:pt x="1899622" y="691816"/>
                  <a:pt x="1896880" y="693136"/>
                </a:cubicBezTo>
                <a:cubicBezTo>
                  <a:pt x="1901784" y="694975"/>
                  <a:pt x="1907478" y="694713"/>
                  <a:pt x="1913959" y="692348"/>
                </a:cubicBezTo>
                <a:close/>
                <a:moveTo>
                  <a:pt x="3191522" y="687136"/>
                </a:moveTo>
                <a:cubicBezTo>
                  <a:pt x="3194150" y="692917"/>
                  <a:pt x="3193887" y="700011"/>
                  <a:pt x="3190733" y="708420"/>
                </a:cubicBezTo>
                <a:lnTo>
                  <a:pt x="3223579" y="703954"/>
                </a:lnTo>
                <a:cubicBezTo>
                  <a:pt x="3225884" y="704868"/>
                  <a:pt x="3228632" y="705799"/>
                  <a:pt x="3231823" y="706746"/>
                </a:cubicBezTo>
                <a:cubicBezTo>
                  <a:pt x="3235015" y="707693"/>
                  <a:pt x="3237434" y="707901"/>
                  <a:pt x="3239082" y="707370"/>
                </a:cubicBezTo>
                <a:cubicBezTo>
                  <a:pt x="3241567" y="705805"/>
                  <a:pt x="3241786" y="703090"/>
                  <a:pt x="3239739" y="699225"/>
                </a:cubicBezTo>
                <a:cubicBezTo>
                  <a:pt x="3237692" y="695360"/>
                  <a:pt x="3235809" y="691856"/>
                  <a:pt x="3234090" y="688714"/>
                </a:cubicBezTo>
                <a:cubicBezTo>
                  <a:pt x="3227077" y="688632"/>
                  <a:pt x="3220147" y="688730"/>
                  <a:pt x="3213299" y="689009"/>
                </a:cubicBezTo>
                <a:cubicBezTo>
                  <a:pt x="3206450" y="689288"/>
                  <a:pt x="3199192" y="688663"/>
                  <a:pt x="3191522" y="687136"/>
                </a:cubicBezTo>
                <a:close/>
                <a:moveTo>
                  <a:pt x="2060582" y="684995"/>
                </a:moveTo>
                <a:lnTo>
                  <a:pt x="2064524" y="693667"/>
                </a:lnTo>
                <a:cubicBezTo>
                  <a:pt x="2072319" y="694193"/>
                  <a:pt x="2080902" y="692616"/>
                  <a:pt x="2090275" y="688938"/>
                </a:cubicBezTo>
                <a:close/>
                <a:moveTo>
                  <a:pt x="3156312" y="678726"/>
                </a:moveTo>
                <a:cubicBezTo>
                  <a:pt x="3155699" y="680894"/>
                  <a:pt x="3155283" y="682536"/>
                  <a:pt x="3155064" y="683653"/>
                </a:cubicBezTo>
                <a:lnTo>
                  <a:pt x="3154433" y="684295"/>
                </a:lnTo>
                <a:lnTo>
                  <a:pt x="3161961" y="684442"/>
                </a:lnTo>
                <a:cubicBezTo>
                  <a:pt x="3164808" y="684310"/>
                  <a:pt x="3167129" y="683982"/>
                  <a:pt x="3168925" y="683456"/>
                </a:cubicBezTo>
                <a:close/>
                <a:moveTo>
                  <a:pt x="3358379" y="670587"/>
                </a:moveTo>
                <a:cubicBezTo>
                  <a:pt x="3352860" y="672514"/>
                  <a:pt x="3349444" y="675229"/>
                  <a:pt x="3348130" y="678733"/>
                </a:cubicBezTo>
                <a:lnTo>
                  <a:pt x="3350758" y="684514"/>
                </a:lnTo>
                <a:cubicBezTo>
                  <a:pt x="3352335" y="686703"/>
                  <a:pt x="3354699" y="686791"/>
                  <a:pt x="3357852" y="684777"/>
                </a:cubicBezTo>
                <a:cubicBezTo>
                  <a:pt x="3360622" y="683518"/>
                  <a:pt x="3361980" y="682029"/>
                  <a:pt x="3361925" y="680310"/>
                </a:cubicBezTo>
                <a:cubicBezTo>
                  <a:pt x="3361871" y="678591"/>
                  <a:pt x="3361126" y="676314"/>
                  <a:pt x="3359692" y="673478"/>
                </a:cubicBezTo>
                <a:close/>
                <a:moveTo>
                  <a:pt x="3203502" y="666100"/>
                </a:moveTo>
                <a:lnTo>
                  <a:pt x="3209128" y="672159"/>
                </a:lnTo>
                <a:lnTo>
                  <a:pt x="3206501" y="666378"/>
                </a:lnTo>
                <a:close/>
                <a:moveTo>
                  <a:pt x="2528830" y="663990"/>
                </a:moveTo>
                <a:lnTo>
                  <a:pt x="2504393" y="671610"/>
                </a:lnTo>
                <a:lnTo>
                  <a:pt x="2497035" y="678441"/>
                </a:lnTo>
                <a:cubicBezTo>
                  <a:pt x="2502859" y="679427"/>
                  <a:pt x="2508881" y="679887"/>
                  <a:pt x="2515100" y="679821"/>
                </a:cubicBezTo>
                <a:cubicBezTo>
                  <a:pt x="2521319" y="679756"/>
                  <a:pt x="2526683" y="678771"/>
                  <a:pt x="2531194" y="676866"/>
                </a:cubicBezTo>
                <a:cubicBezTo>
                  <a:pt x="2536975" y="674238"/>
                  <a:pt x="2538552" y="670034"/>
                  <a:pt x="2535925" y="664253"/>
                </a:cubicBezTo>
                <a:cubicBezTo>
                  <a:pt x="2532771" y="666267"/>
                  <a:pt x="2530406" y="666180"/>
                  <a:pt x="2528830" y="663990"/>
                </a:cubicBezTo>
                <a:close/>
                <a:moveTo>
                  <a:pt x="3438259" y="662182"/>
                </a:moveTo>
                <a:lnTo>
                  <a:pt x="3418026" y="671378"/>
                </a:lnTo>
                <a:cubicBezTo>
                  <a:pt x="3416658" y="668367"/>
                  <a:pt x="3414731" y="666046"/>
                  <a:pt x="3412245" y="664414"/>
                </a:cubicBezTo>
                <a:cubicBezTo>
                  <a:pt x="3409760" y="662783"/>
                  <a:pt x="3407045" y="662564"/>
                  <a:pt x="3404100" y="663757"/>
                </a:cubicBezTo>
                <a:cubicBezTo>
                  <a:pt x="3400968" y="665180"/>
                  <a:pt x="3398165" y="667326"/>
                  <a:pt x="3395691" y="670194"/>
                </a:cubicBezTo>
                <a:cubicBezTo>
                  <a:pt x="3393217" y="673063"/>
                  <a:pt x="3392516" y="675997"/>
                  <a:pt x="3393589" y="678997"/>
                </a:cubicBezTo>
                <a:cubicBezTo>
                  <a:pt x="3394459" y="680273"/>
                  <a:pt x="3395806" y="680678"/>
                  <a:pt x="3397628" y="680212"/>
                </a:cubicBezTo>
                <a:cubicBezTo>
                  <a:pt x="3399451" y="679747"/>
                  <a:pt x="3400470" y="679430"/>
                  <a:pt x="3400683" y="679260"/>
                </a:cubicBezTo>
                <a:lnTo>
                  <a:pt x="3433266" y="681889"/>
                </a:lnTo>
                <a:close/>
                <a:moveTo>
                  <a:pt x="1992002" y="656877"/>
                </a:moveTo>
                <a:lnTo>
                  <a:pt x="1975183" y="688934"/>
                </a:lnTo>
                <a:lnTo>
                  <a:pt x="1980438" y="700496"/>
                </a:lnTo>
                <a:lnTo>
                  <a:pt x="2007766" y="691563"/>
                </a:lnTo>
                <a:lnTo>
                  <a:pt x="2023795" y="680790"/>
                </a:lnTo>
                <a:lnTo>
                  <a:pt x="1998570" y="671330"/>
                </a:lnTo>
                <a:cubicBezTo>
                  <a:pt x="2003207" y="670021"/>
                  <a:pt x="2004444" y="666989"/>
                  <a:pt x="2002282" y="662231"/>
                </a:cubicBezTo>
                <a:cubicBezTo>
                  <a:pt x="2000120" y="657474"/>
                  <a:pt x="1996693" y="655690"/>
                  <a:pt x="1992002" y="656877"/>
                </a:cubicBezTo>
                <a:close/>
                <a:moveTo>
                  <a:pt x="2828908" y="656643"/>
                </a:moveTo>
                <a:lnTo>
                  <a:pt x="2808674" y="665839"/>
                </a:lnTo>
                <a:cubicBezTo>
                  <a:pt x="2817198" y="674680"/>
                  <a:pt x="2829120" y="680450"/>
                  <a:pt x="2844443" y="683150"/>
                </a:cubicBezTo>
                <a:cubicBezTo>
                  <a:pt x="2859765" y="685849"/>
                  <a:pt x="2872279" y="685247"/>
                  <a:pt x="2881985" y="681345"/>
                </a:cubicBezTo>
                <a:cubicBezTo>
                  <a:pt x="2883233" y="684410"/>
                  <a:pt x="2884678" y="686950"/>
                  <a:pt x="2886321" y="688965"/>
                </a:cubicBezTo>
                <a:cubicBezTo>
                  <a:pt x="2887963" y="690979"/>
                  <a:pt x="2890196" y="691418"/>
                  <a:pt x="2893021" y="690279"/>
                </a:cubicBezTo>
                <a:cubicBezTo>
                  <a:pt x="2897373" y="687865"/>
                  <a:pt x="2901348" y="686059"/>
                  <a:pt x="2904944" y="684860"/>
                </a:cubicBezTo>
                <a:cubicBezTo>
                  <a:pt x="2908541" y="683661"/>
                  <a:pt x="2911661" y="685730"/>
                  <a:pt x="2914305" y="691068"/>
                </a:cubicBezTo>
                <a:lnTo>
                  <a:pt x="3022564" y="683714"/>
                </a:lnTo>
                <a:cubicBezTo>
                  <a:pt x="3026725" y="692867"/>
                  <a:pt x="3031805" y="696371"/>
                  <a:pt x="3037804" y="694225"/>
                </a:cubicBezTo>
                <a:cubicBezTo>
                  <a:pt x="3043355" y="691412"/>
                  <a:pt x="3047428" y="690142"/>
                  <a:pt x="3050023" y="690416"/>
                </a:cubicBezTo>
                <a:cubicBezTo>
                  <a:pt x="3052618" y="690689"/>
                  <a:pt x="3055114" y="693624"/>
                  <a:pt x="3057512" y="699219"/>
                </a:cubicBezTo>
                <a:lnTo>
                  <a:pt x="3092985" y="700534"/>
                </a:lnTo>
                <a:cubicBezTo>
                  <a:pt x="3097622" y="698426"/>
                  <a:pt x="3105297" y="695810"/>
                  <a:pt x="3116010" y="692684"/>
                </a:cubicBezTo>
                <a:cubicBezTo>
                  <a:pt x="3126723" y="689559"/>
                  <a:pt x="3138668" y="686745"/>
                  <a:pt x="3151845" y="684244"/>
                </a:cubicBezTo>
                <a:cubicBezTo>
                  <a:pt x="3148735" y="685076"/>
                  <a:pt x="3144969" y="684463"/>
                  <a:pt x="3140546" y="682404"/>
                </a:cubicBezTo>
                <a:lnTo>
                  <a:pt x="3125306" y="671893"/>
                </a:lnTo>
                <a:lnTo>
                  <a:pt x="3128459" y="663485"/>
                </a:lnTo>
                <a:cubicBezTo>
                  <a:pt x="3118255" y="664054"/>
                  <a:pt x="3111599" y="664754"/>
                  <a:pt x="3108489" y="665586"/>
                </a:cubicBezTo>
                <a:cubicBezTo>
                  <a:pt x="3097212" y="663155"/>
                  <a:pt x="3085935" y="660724"/>
                  <a:pt x="3074658" y="658294"/>
                </a:cubicBezTo>
                <a:cubicBezTo>
                  <a:pt x="3063381" y="655863"/>
                  <a:pt x="3051973" y="656979"/>
                  <a:pt x="3040433" y="661643"/>
                </a:cubicBezTo>
                <a:lnTo>
                  <a:pt x="3009164" y="661904"/>
                </a:lnTo>
                <a:cubicBezTo>
                  <a:pt x="3004205" y="659145"/>
                  <a:pt x="2999081" y="658422"/>
                  <a:pt x="2993792" y="659736"/>
                </a:cubicBezTo>
                <a:cubicBezTo>
                  <a:pt x="2988504" y="661050"/>
                  <a:pt x="2983643" y="662823"/>
                  <a:pt x="2979209" y="665056"/>
                </a:cubicBezTo>
                <a:cubicBezTo>
                  <a:pt x="2965545" y="669523"/>
                  <a:pt x="2949910" y="669654"/>
                  <a:pt x="2932305" y="665449"/>
                </a:cubicBezTo>
                <a:cubicBezTo>
                  <a:pt x="2914700" y="661244"/>
                  <a:pt x="2899066" y="661375"/>
                  <a:pt x="2885402" y="665841"/>
                </a:cubicBezTo>
                <a:lnTo>
                  <a:pt x="2871476" y="658221"/>
                </a:lnTo>
                <a:cubicBezTo>
                  <a:pt x="2864956" y="659222"/>
                  <a:pt x="2858025" y="659321"/>
                  <a:pt x="2850684" y="658516"/>
                </a:cubicBezTo>
                <a:cubicBezTo>
                  <a:pt x="2843343" y="657711"/>
                  <a:pt x="2836084" y="657086"/>
                  <a:pt x="2828908" y="656643"/>
                </a:cubicBezTo>
                <a:close/>
                <a:moveTo>
                  <a:pt x="3452711" y="655613"/>
                </a:moveTo>
                <a:lnTo>
                  <a:pt x="3446931" y="658240"/>
                </a:lnTo>
                <a:lnTo>
                  <a:pt x="3465061" y="667438"/>
                </a:lnTo>
                <a:lnTo>
                  <a:pt x="3473733" y="663497"/>
                </a:lnTo>
                <a:cubicBezTo>
                  <a:pt x="3474121" y="663393"/>
                  <a:pt x="3475512" y="662615"/>
                  <a:pt x="3477904" y="661165"/>
                </a:cubicBezTo>
                <a:cubicBezTo>
                  <a:pt x="3480296" y="659714"/>
                  <a:pt x="3481358" y="658214"/>
                  <a:pt x="3481090" y="656665"/>
                </a:cubicBezTo>
                <a:lnTo>
                  <a:pt x="3472419" y="660606"/>
                </a:lnTo>
                <a:close/>
                <a:moveTo>
                  <a:pt x="3309242" y="654557"/>
                </a:moveTo>
                <a:cubicBezTo>
                  <a:pt x="3297943" y="659111"/>
                  <a:pt x="3287432" y="661563"/>
                  <a:pt x="3277710" y="661913"/>
                </a:cubicBezTo>
                <a:cubicBezTo>
                  <a:pt x="3285379" y="663441"/>
                  <a:pt x="3292638" y="664065"/>
                  <a:pt x="3299486" y="663786"/>
                </a:cubicBezTo>
                <a:cubicBezTo>
                  <a:pt x="3306335" y="663507"/>
                  <a:pt x="3313265" y="663409"/>
                  <a:pt x="3320278" y="663491"/>
                </a:cubicBezTo>
                <a:close/>
                <a:moveTo>
                  <a:pt x="2958714" y="642983"/>
                </a:moveTo>
                <a:lnTo>
                  <a:pt x="2947152" y="648238"/>
                </a:lnTo>
                <a:lnTo>
                  <a:pt x="2957137" y="647188"/>
                </a:lnTo>
                <a:close/>
                <a:moveTo>
                  <a:pt x="1863247" y="642158"/>
                </a:moveTo>
                <a:cubicBezTo>
                  <a:pt x="1861074" y="641693"/>
                  <a:pt x="1859377" y="642755"/>
                  <a:pt x="1858156" y="645344"/>
                </a:cubicBezTo>
                <a:cubicBezTo>
                  <a:pt x="1856935" y="647933"/>
                  <a:pt x="1856618" y="650112"/>
                  <a:pt x="1857204" y="651880"/>
                </a:cubicBezTo>
                <a:lnTo>
                  <a:pt x="1867976" y="667909"/>
                </a:lnTo>
                <a:cubicBezTo>
                  <a:pt x="1876686" y="667729"/>
                  <a:pt x="1885937" y="667302"/>
                  <a:pt x="1895731" y="666629"/>
                </a:cubicBezTo>
                <a:cubicBezTo>
                  <a:pt x="1905524" y="665956"/>
                  <a:pt x="1914842" y="663756"/>
                  <a:pt x="1923683" y="660028"/>
                </a:cubicBezTo>
                <a:cubicBezTo>
                  <a:pt x="1931051" y="660094"/>
                  <a:pt x="1939043" y="660094"/>
                  <a:pt x="1947660" y="660029"/>
                </a:cubicBezTo>
                <a:cubicBezTo>
                  <a:pt x="1956276" y="659964"/>
                  <a:pt x="1963874" y="661015"/>
                  <a:pt x="1970455" y="663183"/>
                </a:cubicBezTo>
                <a:lnTo>
                  <a:pt x="1962572" y="645840"/>
                </a:lnTo>
                <a:cubicBezTo>
                  <a:pt x="1951054" y="649913"/>
                  <a:pt x="1939668" y="650438"/>
                  <a:pt x="1928413" y="647416"/>
                </a:cubicBezTo>
                <a:cubicBezTo>
                  <a:pt x="1917158" y="644393"/>
                  <a:pt x="1905771" y="644919"/>
                  <a:pt x="1894253" y="648991"/>
                </a:cubicBezTo>
                <a:close/>
                <a:moveTo>
                  <a:pt x="1690085" y="637160"/>
                </a:moveTo>
                <a:lnTo>
                  <a:pt x="1666962" y="647670"/>
                </a:lnTo>
                <a:cubicBezTo>
                  <a:pt x="1671921" y="650429"/>
                  <a:pt x="1677045" y="651151"/>
                  <a:pt x="1682333" y="649838"/>
                </a:cubicBezTo>
                <a:cubicBezTo>
                  <a:pt x="1687622" y="648524"/>
                  <a:pt x="1692483" y="646751"/>
                  <a:pt x="1696917" y="644518"/>
                </a:cubicBezTo>
                <a:close/>
                <a:moveTo>
                  <a:pt x="2532772" y="634298"/>
                </a:moveTo>
                <a:lnTo>
                  <a:pt x="2521211" y="639553"/>
                </a:lnTo>
                <a:cubicBezTo>
                  <a:pt x="2523460" y="640347"/>
                  <a:pt x="2525989" y="640796"/>
                  <a:pt x="2528798" y="640900"/>
                </a:cubicBezTo>
                <a:cubicBezTo>
                  <a:pt x="2531606" y="641004"/>
                  <a:pt x="2533807" y="640730"/>
                  <a:pt x="2535400" y="640079"/>
                </a:cubicBezTo>
                <a:close/>
                <a:moveTo>
                  <a:pt x="1593651" y="632164"/>
                </a:moveTo>
                <a:lnTo>
                  <a:pt x="1597592" y="640835"/>
                </a:lnTo>
                <a:cubicBezTo>
                  <a:pt x="1599092" y="640299"/>
                  <a:pt x="1600756" y="640124"/>
                  <a:pt x="1602585" y="640310"/>
                </a:cubicBezTo>
                <a:cubicBezTo>
                  <a:pt x="1604413" y="640496"/>
                  <a:pt x="1606077" y="640321"/>
                  <a:pt x="1607577" y="639785"/>
                </a:cubicBezTo>
                <a:cubicBezTo>
                  <a:pt x="1605169" y="634485"/>
                  <a:pt x="1600526" y="631945"/>
                  <a:pt x="1593651" y="632164"/>
                </a:cubicBezTo>
                <a:close/>
                <a:moveTo>
                  <a:pt x="1728712" y="630066"/>
                </a:moveTo>
                <a:cubicBezTo>
                  <a:pt x="1726566" y="631260"/>
                  <a:pt x="1722843" y="634260"/>
                  <a:pt x="1717544" y="639066"/>
                </a:cubicBezTo>
                <a:cubicBezTo>
                  <a:pt x="1712245" y="643872"/>
                  <a:pt x="1709574" y="647266"/>
                  <a:pt x="1709530" y="649248"/>
                </a:cubicBezTo>
                <a:cubicBezTo>
                  <a:pt x="1710340" y="650551"/>
                  <a:pt x="1711807" y="650901"/>
                  <a:pt x="1713931" y="650299"/>
                </a:cubicBezTo>
                <a:cubicBezTo>
                  <a:pt x="1716055" y="649697"/>
                  <a:pt x="1717916" y="648996"/>
                  <a:pt x="1719515" y="648197"/>
                </a:cubicBezTo>
                <a:cubicBezTo>
                  <a:pt x="1728000" y="650080"/>
                  <a:pt x="1738554" y="651241"/>
                  <a:pt x="1751178" y="651680"/>
                </a:cubicBezTo>
                <a:cubicBezTo>
                  <a:pt x="1763801" y="652118"/>
                  <a:pt x="1774093" y="650782"/>
                  <a:pt x="1782053" y="647673"/>
                </a:cubicBezTo>
                <a:lnTo>
                  <a:pt x="1776798" y="636112"/>
                </a:lnTo>
                <a:cubicBezTo>
                  <a:pt x="1766386" y="637502"/>
                  <a:pt x="1756532" y="638202"/>
                  <a:pt x="1747237" y="638213"/>
                </a:cubicBezTo>
                <a:cubicBezTo>
                  <a:pt x="1737941" y="638223"/>
                  <a:pt x="1731766" y="635508"/>
                  <a:pt x="1728712" y="630066"/>
                </a:cubicBezTo>
                <a:close/>
                <a:moveTo>
                  <a:pt x="765416" y="628457"/>
                </a:moveTo>
                <a:lnTo>
                  <a:pt x="750438" y="649215"/>
                </a:lnTo>
                <a:lnTo>
                  <a:pt x="726001" y="656834"/>
                </a:lnTo>
                <a:cubicBezTo>
                  <a:pt x="721900" y="650052"/>
                  <a:pt x="716831" y="647851"/>
                  <a:pt x="710793" y="650232"/>
                </a:cubicBezTo>
                <a:cubicBezTo>
                  <a:pt x="704755" y="652613"/>
                  <a:pt x="698701" y="648244"/>
                  <a:pt x="692630" y="637126"/>
                </a:cubicBezTo>
                <a:cubicBezTo>
                  <a:pt x="704334" y="632824"/>
                  <a:pt x="716465" y="631379"/>
                  <a:pt x="729023" y="632792"/>
                </a:cubicBezTo>
                <a:cubicBezTo>
                  <a:pt x="741581" y="634204"/>
                  <a:pt x="753712" y="632760"/>
                  <a:pt x="765416" y="628457"/>
                </a:cubicBezTo>
                <a:close/>
                <a:moveTo>
                  <a:pt x="2092642" y="625086"/>
                </a:moveTo>
                <a:lnTo>
                  <a:pt x="2104991" y="636911"/>
                </a:lnTo>
                <a:lnTo>
                  <a:pt x="2123385" y="639014"/>
                </a:lnTo>
                <a:lnTo>
                  <a:pt x="2129166" y="636386"/>
                </a:lnTo>
                <a:lnTo>
                  <a:pt x="2118130" y="627452"/>
                </a:lnTo>
                <a:close/>
                <a:moveTo>
                  <a:pt x="2639718" y="624054"/>
                </a:moveTo>
                <a:cubicBezTo>
                  <a:pt x="2638415" y="624864"/>
                  <a:pt x="2638065" y="626331"/>
                  <a:pt x="2638667" y="628455"/>
                </a:cubicBezTo>
                <a:cubicBezTo>
                  <a:pt x="2639269" y="630579"/>
                  <a:pt x="2639970" y="632440"/>
                  <a:pt x="2640769" y="634039"/>
                </a:cubicBezTo>
                <a:lnTo>
                  <a:pt x="2654958" y="634565"/>
                </a:lnTo>
                <a:cubicBezTo>
                  <a:pt x="2654110" y="632698"/>
                  <a:pt x="2652128" y="630256"/>
                  <a:pt x="2649013" y="627240"/>
                </a:cubicBezTo>
                <a:cubicBezTo>
                  <a:pt x="2645898" y="624223"/>
                  <a:pt x="2642800" y="623161"/>
                  <a:pt x="2639718" y="624054"/>
                </a:cubicBezTo>
                <a:close/>
                <a:moveTo>
                  <a:pt x="2064263" y="624034"/>
                </a:moveTo>
                <a:lnTo>
                  <a:pt x="2049811" y="630603"/>
                </a:lnTo>
                <a:cubicBezTo>
                  <a:pt x="2043849" y="633312"/>
                  <a:pt x="2038036" y="636827"/>
                  <a:pt x="2032369" y="641146"/>
                </a:cubicBezTo>
                <a:cubicBezTo>
                  <a:pt x="2026703" y="645465"/>
                  <a:pt x="2022269" y="650096"/>
                  <a:pt x="2019066" y="655039"/>
                </a:cubicBezTo>
                <a:lnTo>
                  <a:pt x="2075036" y="640063"/>
                </a:lnTo>
                <a:lnTo>
                  <a:pt x="2071358" y="624297"/>
                </a:lnTo>
                <a:cubicBezTo>
                  <a:pt x="2069978" y="624779"/>
                  <a:pt x="2068796" y="624735"/>
                  <a:pt x="2067810" y="624166"/>
                </a:cubicBezTo>
                <a:cubicBezTo>
                  <a:pt x="2066825" y="623596"/>
                  <a:pt x="2065643" y="623552"/>
                  <a:pt x="2064263" y="624034"/>
                </a:cubicBezTo>
                <a:close/>
                <a:moveTo>
                  <a:pt x="1635168" y="623757"/>
                </a:moveTo>
                <a:lnTo>
                  <a:pt x="1623606" y="629012"/>
                </a:lnTo>
                <a:lnTo>
                  <a:pt x="1617562" y="638734"/>
                </a:lnTo>
                <a:lnTo>
                  <a:pt x="1648305" y="652662"/>
                </a:lnTo>
                <a:lnTo>
                  <a:pt x="1659867" y="647407"/>
                </a:lnTo>
                <a:lnTo>
                  <a:pt x="1658816" y="637421"/>
                </a:lnTo>
                <a:lnTo>
                  <a:pt x="1644364" y="643990"/>
                </a:lnTo>
                <a:close/>
                <a:moveTo>
                  <a:pt x="3043325" y="621965"/>
                </a:moveTo>
                <a:lnTo>
                  <a:pt x="3040435" y="623279"/>
                </a:lnTo>
                <a:cubicBezTo>
                  <a:pt x="3031062" y="626957"/>
                  <a:pt x="3027997" y="633001"/>
                  <a:pt x="3031237" y="641409"/>
                </a:cubicBezTo>
                <a:close/>
                <a:moveTo>
                  <a:pt x="2261862" y="621413"/>
                </a:moveTo>
                <a:cubicBezTo>
                  <a:pt x="2252819" y="625814"/>
                  <a:pt x="2242330" y="630872"/>
                  <a:pt x="2230396" y="636587"/>
                </a:cubicBezTo>
                <a:cubicBezTo>
                  <a:pt x="2218462" y="642301"/>
                  <a:pt x="2207316" y="645914"/>
                  <a:pt x="2196959" y="647425"/>
                </a:cubicBezTo>
                <a:cubicBezTo>
                  <a:pt x="2205367" y="650578"/>
                  <a:pt x="2215352" y="649527"/>
                  <a:pt x="2226914" y="644273"/>
                </a:cubicBezTo>
                <a:lnTo>
                  <a:pt x="2262387" y="645588"/>
                </a:lnTo>
                <a:close/>
                <a:moveTo>
                  <a:pt x="1560017" y="619550"/>
                </a:moveTo>
                <a:cubicBezTo>
                  <a:pt x="1556908" y="620382"/>
                  <a:pt x="1554455" y="622659"/>
                  <a:pt x="1552660" y="626382"/>
                </a:cubicBezTo>
                <a:lnTo>
                  <a:pt x="1561331" y="622441"/>
                </a:lnTo>
                <a:close/>
                <a:moveTo>
                  <a:pt x="2304693" y="615897"/>
                </a:moveTo>
                <a:lnTo>
                  <a:pt x="2284460" y="625093"/>
                </a:lnTo>
                <a:lnTo>
                  <a:pt x="2285248" y="642172"/>
                </a:lnTo>
                <a:cubicBezTo>
                  <a:pt x="2286211" y="640136"/>
                  <a:pt x="2287306" y="639348"/>
                  <a:pt x="2288532" y="639808"/>
                </a:cubicBezTo>
                <a:cubicBezTo>
                  <a:pt x="2289759" y="640267"/>
                  <a:pt x="2290065" y="641581"/>
                  <a:pt x="2289452" y="643749"/>
                </a:cubicBezTo>
                <a:lnTo>
                  <a:pt x="2303641" y="644275"/>
                </a:lnTo>
                <a:cubicBezTo>
                  <a:pt x="2303477" y="646312"/>
                  <a:pt x="2305382" y="647625"/>
                  <a:pt x="2309356" y="648217"/>
                </a:cubicBezTo>
                <a:cubicBezTo>
                  <a:pt x="2313330" y="648808"/>
                  <a:pt x="2315630" y="649071"/>
                  <a:pt x="2316254" y="649005"/>
                </a:cubicBezTo>
                <a:lnTo>
                  <a:pt x="2360135" y="653474"/>
                </a:lnTo>
                <a:cubicBezTo>
                  <a:pt x="2368210" y="650458"/>
                  <a:pt x="2382936" y="647688"/>
                  <a:pt x="2404313" y="645165"/>
                </a:cubicBezTo>
                <a:cubicBezTo>
                  <a:pt x="2425690" y="642642"/>
                  <a:pt x="2439956" y="642698"/>
                  <a:pt x="2447111" y="645331"/>
                </a:cubicBezTo>
                <a:lnTo>
                  <a:pt x="2445008" y="663724"/>
                </a:lnTo>
                <a:cubicBezTo>
                  <a:pt x="2451572" y="662340"/>
                  <a:pt x="2458480" y="661234"/>
                  <a:pt x="2465734" y="660408"/>
                </a:cubicBezTo>
                <a:cubicBezTo>
                  <a:pt x="2472987" y="659581"/>
                  <a:pt x="2479830" y="660250"/>
                  <a:pt x="2486262" y="662412"/>
                </a:cubicBezTo>
                <a:lnTo>
                  <a:pt x="2482584" y="646646"/>
                </a:lnTo>
                <a:lnTo>
                  <a:pt x="2486000" y="631143"/>
                </a:lnTo>
                <a:lnTo>
                  <a:pt x="2464453" y="637449"/>
                </a:lnTo>
                <a:cubicBezTo>
                  <a:pt x="2457939" y="635105"/>
                  <a:pt x="2450604" y="633353"/>
                  <a:pt x="2442447" y="632193"/>
                </a:cubicBezTo>
                <a:cubicBezTo>
                  <a:pt x="2434290" y="631032"/>
                  <a:pt x="2426561" y="630331"/>
                  <a:pt x="2419258" y="630090"/>
                </a:cubicBezTo>
                <a:cubicBezTo>
                  <a:pt x="2407434" y="636045"/>
                  <a:pt x="2395084" y="637008"/>
                  <a:pt x="2382208" y="632979"/>
                </a:cubicBezTo>
                <a:cubicBezTo>
                  <a:pt x="2383024" y="628539"/>
                  <a:pt x="2381130" y="625331"/>
                  <a:pt x="2376526" y="623355"/>
                </a:cubicBezTo>
                <a:cubicBezTo>
                  <a:pt x="2371922" y="621379"/>
                  <a:pt x="2369174" y="622046"/>
                  <a:pt x="2368282" y="625358"/>
                </a:cubicBezTo>
                <a:lnTo>
                  <a:pt x="2340166" y="617212"/>
                </a:lnTo>
                <a:lnTo>
                  <a:pt x="2307321" y="621677"/>
                </a:lnTo>
                <a:close/>
                <a:moveTo>
                  <a:pt x="1383177" y="598786"/>
                </a:moveTo>
                <a:cubicBezTo>
                  <a:pt x="1376652" y="608727"/>
                  <a:pt x="1367367" y="616434"/>
                  <a:pt x="1355323" y="621908"/>
                </a:cubicBezTo>
                <a:cubicBezTo>
                  <a:pt x="1354705" y="620228"/>
                  <a:pt x="1353643" y="618530"/>
                  <a:pt x="1352138" y="616817"/>
                </a:cubicBezTo>
                <a:cubicBezTo>
                  <a:pt x="1350632" y="615103"/>
                  <a:pt x="1348454" y="614786"/>
                  <a:pt x="1345601" y="615864"/>
                </a:cubicBezTo>
                <a:cubicBezTo>
                  <a:pt x="1342793" y="617359"/>
                  <a:pt x="1340395" y="619756"/>
                  <a:pt x="1338408" y="623057"/>
                </a:cubicBezTo>
                <a:cubicBezTo>
                  <a:pt x="1336420" y="626358"/>
                  <a:pt x="1334351" y="629478"/>
                  <a:pt x="1332200" y="632418"/>
                </a:cubicBezTo>
                <a:lnTo>
                  <a:pt x="1332725" y="656592"/>
                </a:lnTo>
                <a:lnTo>
                  <a:pt x="1342710" y="655542"/>
                </a:lnTo>
                <a:lnTo>
                  <a:pt x="1347703" y="635834"/>
                </a:lnTo>
                <a:cubicBezTo>
                  <a:pt x="1352132" y="633749"/>
                  <a:pt x="1356610" y="632731"/>
                  <a:pt x="1361137" y="632780"/>
                </a:cubicBezTo>
                <a:cubicBezTo>
                  <a:pt x="1365664" y="632830"/>
                  <a:pt x="1369682" y="634636"/>
                  <a:pt x="1373191" y="638200"/>
                </a:cubicBezTo>
                <a:cubicBezTo>
                  <a:pt x="1383444" y="633903"/>
                  <a:pt x="1393616" y="629426"/>
                  <a:pt x="1403705" y="624767"/>
                </a:cubicBezTo>
                <a:cubicBezTo>
                  <a:pt x="1413794" y="620109"/>
                  <a:pt x="1422980" y="613464"/>
                  <a:pt x="1431263" y="604831"/>
                </a:cubicBezTo>
                <a:close/>
                <a:moveTo>
                  <a:pt x="1002957" y="583270"/>
                </a:moveTo>
                <a:lnTo>
                  <a:pt x="979571" y="600874"/>
                </a:lnTo>
                <a:cubicBezTo>
                  <a:pt x="987968" y="598728"/>
                  <a:pt x="996924" y="598291"/>
                  <a:pt x="1006438" y="599561"/>
                </a:cubicBezTo>
                <a:cubicBezTo>
                  <a:pt x="1015953" y="600832"/>
                  <a:pt x="1022937" y="605649"/>
                  <a:pt x="1027393" y="614014"/>
                </a:cubicBezTo>
                <a:cubicBezTo>
                  <a:pt x="1034663" y="611146"/>
                  <a:pt x="1042064" y="609526"/>
                  <a:pt x="1049597" y="609154"/>
                </a:cubicBezTo>
                <a:cubicBezTo>
                  <a:pt x="1057130" y="608782"/>
                  <a:pt x="1064531" y="607161"/>
                  <a:pt x="1071801" y="604293"/>
                </a:cubicBezTo>
                <a:cubicBezTo>
                  <a:pt x="1066666" y="595074"/>
                  <a:pt x="1059265" y="591899"/>
                  <a:pt x="1049598" y="594767"/>
                </a:cubicBezTo>
                <a:cubicBezTo>
                  <a:pt x="1039930" y="597635"/>
                  <a:pt x="1031215" y="601161"/>
                  <a:pt x="1023452" y="605343"/>
                </a:cubicBezTo>
                <a:cubicBezTo>
                  <a:pt x="1021399" y="600826"/>
                  <a:pt x="1018542" y="596458"/>
                  <a:pt x="1014880" y="592237"/>
                </a:cubicBezTo>
                <a:cubicBezTo>
                  <a:pt x="1011218" y="588016"/>
                  <a:pt x="1007243" y="585027"/>
                  <a:pt x="1002957" y="583270"/>
                </a:cubicBezTo>
                <a:close/>
                <a:moveTo>
                  <a:pt x="946200" y="581166"/>
                </a:moveTo>
                <a:cubicBezTo>
                  <a:pt x="944481" y="582020"/>
                  <a:pt x="942467" y="583662"/>
                  <a:pt x="940156" y="586092"/>
                </a:cubicBezTo>
                <a:cubicBezTo>
                  <a:pt x="937846" y="588523"/>
                  <a:pt x="936883" y="590559"/>
                  <a:pt x="937266" y="592201"/>
                </a:cubicBezTo>
                <a:cubicBezTo>
                  <a:pt x="938705" y="594889"/>
                  <a:pt x="940556" y="596083"/>
                  <a:pt x="942816" y="595782"/>
                </a:cubicBezTo>
                <a:cubicBezTo>
                  <a:pt x="945077" y="595481"/>
                  <a:pt x="946993" y="594901"/>
                  <a:pt x="948564" y="594041"/>
                </a:cubicBezTo>
                <a:close/>
                <a:moveTo>
                  <a:pt x="1007691" y="455566"/>
                </a:moveTo>
                <a:cubicBezTo>
                  <a:pt x="1000421" y="458434"/>
                  <a:pt x="993020" y="460055"/>
                  <a:pt x="985487" y="460427"/>
                </a:cubicBezTo>
                <a:cubicBezTo>
                  <a:pt x="977955" y="460798"/>
                  <a:pt x="970553" y="462419"/>
                  <a:pt x="963284" y="465287"/>
                </a:cubicBezTo>
                <a:cubicBezTo>
                  <a:pt x="977347" y="469212"/>
                  <a:pt x="991460" y="471808"/>
                  <a:pt x="1005621" y="473073"/>
                </a:cubicBezTo>
                <a:cubicBezTo>
                  <a:pt x="1019783" y="474338"/>
                  <a:pt x="1033962" y="475159"/>
                  <a:pt x="1048156" y="475538"/>
                </a:cubicBezTo>
                <a:cubicBezTo>
                  <a:pt x="1050237" y="474519"/>
                  <a:pt x="1053696" y="472220"/>
                  <a:pt x="1058536" y="468640"/>
                </a:cubicBezTo>
                <a:cubicBezTo>
                  <a:pt x="1063375" y="465060"/>
                  <a:pt x="1065784" y="462367"/>
                  <a:pt x="1065762" y="460561"/>
                </a:cubicBezTo>
                <a:cubicBezTo>
                  <a:pt x="1064082" y="457982"/>
                  <a:pt x="1061268" y="457227"/>
                  <a:pt x="1057321" y="458294"/>
                </a:cubicBezTo>
                <a:cubicBezTo>
                  <a:pt x="1053374" y="459361"/>
                  <a:pt x="1050494" y="460379"/>
                  <a:pt x="1048683" y="461348"/>
                </a:cubicBezTo>
                <a:cubicBezTo>
                  <a:pt x="1041341" y="464540"/>
                  <a:pt x="1034082" y="465514"/>
                  <a:pt x="1026906" y="464271"/>
                </a:cubicBezTo>
                <a:cubicBezTo>
                  <a:pt x="1019729" y="463028"/>
                  <a:pt x="1013324" y="460126"/>
                  <a:pt x="1007691" y="455566"/>
                </a:cubicBezTo>
                <a:close/>
                <a:moveTo>
                  <a:pt x="903111" y="440322"/>
                </a:moveTo>
                <a:cubicBezTo>
                  <a:pt x="902016" y="441910"/>
                  <a:pt x="902498" y="446486"/>
                  <a:pt x="904556" y="454052"/>
                </a:cubicBezTo>
                <a:cubicBezTo>
                  <a:pt x="906614" y="461617"/>
                  <a:pt x="908147" y="466588"/>
                  <a:pt x="909154" y="468964"/>
                </a:cubicBezTo>
                <a:lnTo>
                  <a:pt x="931489" y="479738"/>
                </a:lnTo>
                <a:cubicBezTo>
                  <a:pt x="929907" y="475298"/>
                  <a:pt x="930706" y="471302"/>
                  <a:pt x="933887" y="467749"/>
                </a:cubicBezTo>
                <a:cubicBezTo>
                  <a:pt x="937067" y="464197"/>
                  <a:pt x="940297" y="461711"/>
                  <a:pt x="943576" y="460294"/>
                </a:cubicBezTo>
                <a:lnTo>
                  <a:pt x="959079" y="463710"/>
                </a:lnTo>
                <a:cubicBezTo>
                  <a:pt x="954897" y="455148"/>
                  <a:pt x="948810" y="450068"/>
                  <a:pt x="940818" y="448469"/>
                </a:cubicBezTo>
                <a:cubicBezTo>
                  <a:pt x="932825" y="446870"/>
                  <a:pt x="924373" y="448096"/>
                  <a:pt x="915461" y="452147"/>
                </a:cubicBezTo>
                <a:lnTo>
                  <a:pt x="912570" y="453461"/>
                </a:lnTo>
                <a:cubicBezTo>
                  <a:pt x="912357" y="452831"/>
                  <a:pt x="911142" y="450477"/>
                  <a:pt x="908925" y="446399"/>
                </a:cubicBezTo>
                <a:cubicBezTo>
                  <a:pt x="906708" y="442320"/>
                  <a:pt x="904770" y="440295"/>
                  <a:pt x="903111" y="440322"/>
                </a:cubicBezTo>
                <a:close/>
                <a:moveTo>
                  <a:pt x="765423" y="436639"/>
                </a:moveTo>
                <a:cubicBezTo>
                  <a:pt x="763742" y="437257"/>
                  <a:pt x="762045" y="438319"/>
                  <a:pt x="760331" y="439825"/>
                </a:cubicBezTo>
                <a:cubicBezTo>
                  <a:pt x="758618" y="441330"/>
                  <a:pt x="758300" y="443509"/>
                  <a:pt x="759379" y="446361"/>
                </a:cubicBezTo>
                <a:lnTo>
                  <a:pt x="762006" y="452142"/>
                </a:lnTo>
                <a:cubicBezTo>
                  <a:pt x="764842" y="450708"/>
                  <a:pt x="766463" y="448518"/>
                  <a:pt x="766868" y="445573"/>
                </a:cubicBezTo>
                <a:cubicBezTo>
                  <a:pt x="767273" y="442628"/>
                  <a:pt x="766791" y="439650"/>
                  <a:pt x="765423" y="436639"/>
                </a:cubicBezTo>
                <a:close/>
                <a:moveTo>
                  <a:pt x="654011" y="414037"/>
                </a:moveTo>
                <a:cubicBezTo>
                  <a:pt x="652358" y="414716"/>
                  <a:pt x="650606" y="415658"/>
                  <a:pt x="648756" y="416862"/>
                </a:cubicBezTo>
                <a:cubicBezTo>
                  <a:pt x="646906" y="418066"/>
                  <a:pt x="646205" y="419402"/>
                  <a:pt x="646654" y="420869"/>
                </a:cubicBezTo>
                <a:lnTo>
                  <a:pt x="653485" y="428227"/>
                </a:lnTo>
                <a:close/>
                <a:moveTo>
                  <a:pt x="1301205" y="280312"/>
                </a:moveTo>
                <a:cubicBezTo>
                  <a:pt x="1305628" y="282370"/>
                  <a:pt x="1309395" y="282984"/>
                  <a:pt x="1312504" y="282152"/>
                </a:cubicBezTo>
                <a:lnTo>
                  <a:pt x="1315395" y="280838"/>
                </a:lnTo>
                <a:close/>
                <a:moveTo>
                  <a:pt x="883673" y="274780"/>
                </a:moveTo>
                <a:cubicBezTo>
                  <a:pt x="881953" y="275634"/>
                  <a:pt x="879939" y="277276"/>
                  <a:pt x="877629" y="279706"/>
                </a:cubicBezTo>
                <a:cubicBezTo>
                  <a:pt x="875318" y="282137"/>
                  <a:pt x="874355" y="284173"/>
                  <a:pt x="874738" y="285815"/>
                </a:cubicBezTo>
                <a:cubicBezTo>
                  <a:pt x="876177" y="288503"/>
                  <a:pt x="878028" y="289697"/>
                  <a:pt x="880289" y="289396"/>
                </a:cubicBezTo>
                <a:cubicBezTo>
                  <a:pt x="882549" y="289095"/>
                  <a:pt x="884466" y="288515"/>
                  <a:pt x="886037" y="287655"/>
                </a:cubicBezTo>
                <a:cubicBezTo>
                  <a:pt x="889190" y="285641"/>
                  <a:pt x="890241" y="282838"/>
                  <a:pt x="889190" y="279247"/>
                </a:cubicBezTo>
                <a:cubicBezTo>
                  <a:pt x="888468" y="277977"/>
                  <a:pt x="887548" y="277232"/>
                  <a:pt x="886431" y="277013"/>
                </a:cubicBezTo>
                <a:cubicBezTo>
                  <a:pt x="885315" y="276794"/>
                  <a:pt x="884395" y="276050"/>
                  <a:pt x="883673" y="274780"/>
                </a:cubicBezTo>
                <a:close/>
                <a:moveTo>
                  <a:pt x="844258" y="264793"/>
                </a:moveTo>
                <a:lnTo>
                  <a:pt x="829806" y="271362"/>
                </a:lnTo>
                <a:cubicBezTo>
                  <a:pt x="825705" y="273371"/>
                  <a:pt x="823724" y="275725"/>
                  <a:pt x="823860" y="278424"/>
                </a:cubicBezTo>
                <a:cubicBezTo>
                  <a:pt x="823997" y="281122"/>
                  <a:pt x="824840" y="283936"/>
                  <a:pt x="826389" y="286865"/>
                </a:cubicBezTo>
                <a:close/>
                <a:moveTo>
                  <a:pt x="1230785" y="263493"/>
                </a:moveTo>
                <a:lnTo>
                  <a:pt x="1222114" y="267434"/>
                </a:lnTo>
                <a:lnTo>
                  <a:pt x="1224741" y="273215"/>
                </a:lnTo>
                <a:cubicBezTo>
                  <a:pt x="1227073" y="278985"/>
                  <a:pt x="1229306" y="282620"/>
                  <a:pt x="1231441" y="284120"/>
                </a:cubicBezTo>
                <a:cubicBezTo>
                  <a:pt x="1233576" y="285620"/>
                  <a:pt x="1237386" y="285050"/>
                  <a:pt x="1242871" y="282412"/>
                </a:cubicBezTo>
                <a:lnTo>
                  <a:pt x="1254696" y="270062"/>
                </a:lnTo>
                <a:close/>
                <a:moveTo>
                  <a:pt x="1128569" y="261124"/>
                </a:moveTo>
                <a:cubicBezTo>
                  <a:pt x="1100454" y="259372"/>
                  <a:pt x="1071550" y="259721"/>
                  <a:pt x="1041857" y="262172"/>
                </a:cubicBezTo>
                <a:cubicBezTo>
                  <a:pt x="1036640" y="266360"/>
                  <a:pt x="1033082" y="271320"/>
                  <a:pt x="1031182" y="277051"/>
                </a:cubicBezTo>
                <a:cubicBezTo>
                  <a:pt x="1029282" y="282783"/>
                  <a:pt x="1029600" y="288596"/>
                  <a:pt x="1032134" y="294492"/>
                </a:cubicBezTo>
                <a:cubicBezTo>
                  <a:pt x="1042415" y="293452"/>
                  <a:pt x="1057523" y="291526"/>
                  <a:pt x="1077461" y="288713"/>
                </a:cubicBezTo>
                <a:cubicBezTo>
                  <a:pt x="1097398" y="285900"/>
                  <a:pt x="1111719" y="286075"/>
                  <a:pt x="1120423" y="289240"/>
                </a:cubicBezTo>
                <a:close/>
                <a:moveTo>
                  <a:pt x="960926" y="260593"/>
                </a:moveTo>
                <a:cubicBezTo>
                  <a:pt x="958128" y="262591"/>
                  <a:pt x="956300" y="267200"/>
                  <a:pt x="955440" y="274421"/>
                </a:cubicBezTo>
                <a:cubicBezTo>
                  <a:pt x="954580" y="281641"/>
                  <a:pt x="954131" y="287367"/>
                  <a:pt x="954093" y="291599"/>
                </a:cubicBezTo>
                <a:lnTo>
                  <a:pt x="992194" y="298695"/>
                </a:lnTo>
                <a:lnTo>
                  <a:pt x="1009011" y="266638"/>
                </a:lnTo>
                <a:lnTo>
                  <a:pt x="969071" y="270841"/>
                </a:lnTo>
                <a:cubicBezTo>
                  <a:pt x="968912" y="270332"/>
                  <a:pt x="967916" y="268460"/>
                  <a:pt x="966083" y="265224"/>
                </a:cubicBezTo>
                <a:cubicBezTo>
                  <a:pt x="964249" y="261989"/>
                  <a:pt x="962530" y="260445"/>
                  <a:pt x="960926" y="260593"/>
                </a:cubicBezTo>
                <a:close/>
                <a:moveTo>
                  <a:pt x="3829597" y="225693"/>
                </a:moveTo>
                <a:cubicBezTo>
                  <a:pt x="3824013" y="226197"/>
                  <a:pt x="3818954" y="228096"/>
                  <a:pt x="3814422" y="231391"/>
                </a:cubicBezTo>
                <a:cubicBezTo>
                  <a:pt x="3805356" y="237982"/>
                  <a:pt x="3798393" y="240566"/>
                  <a:pt x="3793532" y="239142"/>
                </a:cubicBezTo>
                <a:lnTo>
                  <a:pt x="3805618" y="258062"/>
                </a:lnTo>
                <a:lnTo>
                  <a:pt x="3806932" y="260952"/>
                </a:lnTo>
                <a:lnTo>
                  <a:pt x="3834523" y="244924"/>
                </a:lnTo>
                <a:lnTo>
                  <a:pt x="3866580" y="261742"/>
                </a:lnTo>
                <a:lnTo>
                  <a:pt x="3893644" y="259904"/>
                </a:lnTo>
                <a:lnTo>
                  <a:pt x="3891280" y="247028"/>
                </a:lnTo>
                <a:lnTo>
                  <a:pt x="3847924" y="228371"/>
                </a:lnTo>
                <a:cubicBezTo>
                  <a:pt x="3841290" y="226082"/>
                  <a:pt x="3835181" y="225190"/>
                  <a:pt x="3829597" y="225693"/>
                </a:cubicBezTo>
                <a:close/>
                <a:moveTo>
                  <a:pt x="497937" y="178069"/>
                </a:moveTo>
                <a:cubicBezTo>
                  <a:pt x="496256" y="178688"/>
                  <a:pt x="494559" y="179750"/>
                  <a:pt x="492846" y="181255"/>
                </a:cubicBezTo>
                <a:cubicBezTo>
                  <a:pt x="491132" y="182760"/>
                  <a:pt x="490815" y="184939"/>
                  <a:pt x="491893" y="187791"/>
                </a:cubicBezTo>
                <a:lnTo>
                  <a:pt x="493207" y="190682"/>
                </a:lnTo>
                <a:cubicBezTo>
                  <a:pt x="498988" y="188054"/>
                  <a:pt x="500564" y="183850"/>
                  <a:pt x="497937" y="178069"/>
                </a:cubicBezTo>
                <a:close/>
                <a:moveTo>
                  <a:pt x="469558" y="177017"/>
                </a:moveTo>
                <a:cubicBezTo>
                  <a:pt x="467960" y="177816"/>
                  <a:pt x="466427" y="179240"/>
                  <a:pt x="464960" y="181287"/>
                </a:cubicBezTo>
                <a:cubicBezTo>
                  <a:pt x="463493" y="183334"/>
                  <a:pt x="463011" y="185152"/>
                  <a:pt x="463514" y="186739"/>
                </a:cubicBezTo>
                <a:cubicBezTo>
                  <a:pt x="465529" y="189892"/>
                  <a:pt x="468332" y="190944"/>
                  <a:pt x="471923" y="189893"/>
                </a:cubicBezTo>
                <a:close/>
                <a:moveTo>
                  <a:pt x="3015230" y="0"/>
                </a:moveTo>
                <a:cubicBezTo>
                  <a:pt x="3016473" y="3213"/>
                  <a:pt x="3018257" y="6180"/>
                  <a:pt x="3020584" y="8901"/>
                </a:cubicBezTo>
                <a:cubicBezTo>
                  <a:pt x="3022910" y="11622"/>
                  <a:pt x="3026206" y="12159"/>
                  <a:pt x="3030470" y="10511"/>
                </a:cubicBezTo>
                <a:cubicBezTo>
                  <a:pt x="3034636" y="8327"/>
                  <a:pt x="3037866" y="7440"/>
                  <a:pt x="3040160" y="7851"/>
                </a:cubicBezTo>
                <a:cubicBezTo>
                  <a:pt x="3042453" y="8261"/>
                  <a:pt x="3044829" y="11250"/>
                  <a:pt x="3047287" y="16818"/>
                </a:cubicBezTo>
                <a:lnTo>
                  <a:pt x="3075666" y="17870"/>
                </a:lnTo>
                <a:lnTo>
                  <a:pt x="3089592" y="25490"/>
                </a:lnTo>
                <a:lnTo>
                  <a:pt x="3136364" y="28645"/>
                </a:lnTo>
                <a:cubicBezTo>
                  <a:pt x="3142123" y="26609"/>
                  <a:pt x="3147816" y="26346"/>
                  <a:pt x="3153443" y="27858"/>
                </a:cubicBezTo>
                <a:cubicBezTo>
                  <a:pt x="3159071" y="29369"/>
                  <a:pt x="3164764" y="29106"/>
                  <a:pt x="3170523" y="27070"/>
                </a:cubicBezTo>
                <a:lnTo>
                  <a:pt x="3200216" y="31012"/>
                </a:lnTo>
                <a:lnTo>
                  <a:pt x="3221499" y="31801"/>
                </a:lnTo>
                <a:cubicBezTo>
                  <a:pt x="3232366" y="28533"/>
                  <a:pt x="3243282" y="26333"/>
                  <a:pt x="3254247" y="25200"/>
                </a:cubicBezTo>
                <a:cubicBezTo>
                  <a:pt x="3265212" y="24068"/>
                  <a:pt x="3275668" y="24692"/>
                  <a:pt x="3285614" y="27074"/>
                </a:cubicBezTo>
                <a:cubicBezTo>
                  <a:pt x="3308048" y="25596"/>
                  <a:pt x="3328741" y="23167"/>
                  <a:pt x="3347693" y="19784"/>
                </a:cubicBezTo>
                <a:cubicBezTo>
                  <a:pt x="3366645" y="16402"/>
                  <a:pt x="3381688" y="13052"/>
                  <a:pt x="3392823" y="9735"/>
                </a:cubicBezTo>
                <a:cubicBezTo>
                  <a:pt x="3391728" y="13720"/>
                  <a:pt x="3392078" y="17048"/>
                  <a:pt x="3393874" y="19720"/>
                </a:cubicBezTo>
                <a:lnTo>
                  <a:pt x="3407800" y="27341"/>
                </a:lnTo>
                <a:cubicBezTo>
                  <a:pt x="3410050" y="28134"/>
                  <a:pt x="3412250" y="27861"/>
                  <a:pt x="3414402" y="26520"/>
                </a:cubicBezTo>
                <a:cubicBezTo>
                  <a:pt x="3416554" y="25178"/>
                  <a:pt x="3417769" y="22737"/>
                  <a:pt x="3418048" y="19195"/>
                </a:cubicBezTo>
                <a:cubicBezTo>
                  <a:pt x="3431148" y="22759"/>
                  <a:pt x="3447581" y="25026"/>
                  <a:pt x="3467349" y="25996"/>
                </a:cubicBezTo>
                <a:cubicBezTo>
                  <a:pt x="3487117" y="26966"/>
                  <a:pt x="3503353" y="24962"/>
                  <a:pt x="3516059" y="19987"/>
                </a:cubicBezTo>
                <a:cubicBezTo>
                  <a:pt x="3521063" y="23162"/>
                  <a:pt x="3526033" y="24826"/>
                  <a:pt x="3530971" y="24980"/>
                </a:cubicBezTo>
                <a:cubicBezTo>
                  <a:pt x="3535909" y="25133"/>
                  <a:pt x="3539960" y="22856"/>
                  <a:pt x="3543124" y="18148"/>
                </a:cubicBezTo>
                <a:cubicBezTo>
                  <a:pt x="3553695" y="15669"/>
                  <a:pt x="3562903" y="16425"/>
                  <a:pt x="3570747" y="20416"/>
                </a:cubicBezTo>
                <a:cubicBezTo>
                  <a:pt x="3578592" y="24407"/>
                  <a:pt x="3586288" y="27593"/>
                  <a:pt x="3593837" y="29975"/>
                </a:cubicBezTo>
                <a:cubicBezTo>
                  <a:pt x="3598589" y="32756"/>
                  <a:pt x="3602355" y="33369"/>
                  <a:pt x="3605136" y="31814"/>
                </a:cubicBezTo>
                <a:cubicBezTo>
                  <a:pt x="3607917" y="30260"/>
                  <a:pt x="3610370" y="27982"/>
                  <a:pt x="3612494" y="24983"/>
                </a:cubicBezTo>
                <a:lnTo>
                  <a:pt x="3670565" y="29977"/>
                </a:lnTo>
                <a:cubicBezTo>
                  <a:pt x="3674249" y="30410"/>
                  <a:pt x="3678902" y="31056"/>
                  <a:pt x="3684524" y="31915"/>
                </a:cubicBezTo>
                <a:cubicBezTo>
                  <a:pt x="3690146" y="32775"/>
                  <a:pt x="3695916" y="32042"/>
                  <a:pt x="3701834" y="29715"/>
                </a:cubicBezTo>
                <a:cubicBezTo>
                  <a:pt x="3724711" y="35448"/>
                  <a:pt x="3748786" y="37583"/>
                  <a:pt x="3774061" y="36123"/>
                </a:cubicBezTo>
                <a:cubicBezTo>
                  <a:pt x="3799336" y="34662"/>
                  <a:pt x="3823346" y="38571"/>
                  <a:pt x="3846091" y="47851"/>
                </a:cubicBezTo>
                <a:lnTo>
                  <a:pt x="3865010" y="35765"/>
                </a:lnTo>
                <a:lnTo>
                  <a:pt x="3928599" y="45226"/>
                </a:lnTo>
                <a:cubicBezTo>
                  <a:pt x="3936373" y="42347"/>
                  <a:pt x="3951307" y="40355"/>
                  <a:pt x="3973401" y="39250"/>
                </a:cubicBezTo>
                <a:cubicBezTo>
                  <a:pt x="3995495" y="38145"/>
                  <a:pt x="4012794" y="39437"/>
                  <a:pt x="4025297" y="43127"/>
                </a:cubicBezTo>
                <a:cubicBezTo>
                  <a:pt x="4036377" y="38091"/>
                  <a:pt x="4048639" y="39493"/>
                  <a:pt x="4062084" y="47333"/>
                </a:cubicBezTo>
                <a:cubicBezTo>
                  <a:pt x="4066113" y="40851"/>
                  <a:pt x="4071062" y="38312"/>
                  <a:pt x="4076930" y="39713"/>
                </a:cubicBezTo>
                <a:cubicBezTo>
                  <a:pt x="4082799" y="41115"/>
                  <a:pt x="4088273" y="43567"/>
                  <a:pt x="4093353" y="47071"/>
                </a:cubicBezTo>
                <a:lnTo>
                  <a:pt x="4329841" y="68626"/>
                </a:lnTo>
                <a:cubicBezTo>
                  <a:pt x="4340231" y="71823"/>
                  <a:pt x="4350062" y="73313"/>
                  <a:pt x="4359336" y="73094"/>
                </a:cubicBezTo>
                <a:cubicBezTo>
                  <a:pt x="4368609" y="72875"/>
                  <a:pt x="4378047" y="75416"/>
                  <a:pt x="4387648" y="80715"/>
                </a:cubicBezTo>
                <a:cubicBezTo>
                  <a:pt x="4392219" y="78783"/>
                  <a:pt x="4397464" y="77852"/>
                  <a:pt x="4403381" y="77924"/>
                </a:cubicBezTo>
                <a:cubicBezTo>
                  <a:pt x="4409299" y="77995"/>
                  <a:pt x="4414478" y="78838"/>
                  <a:pt x="4418917" y="80453"/>
                </a:cubicBezTo>
                <a:lnTo>
                  <a:pt x="4444406" y="82819"/>
                </a:lnTo>
                <a:cubicBezTo>
                  <a:pt x="4448779" y="84609"/>
                  <a:pt x="4452578" y="87533"/>
                  <a:pt x="4455803" y="91589"/>
                </a:cubicBezTo>
                <a:cubicBezTo>
                  <a:pt x="4459027" y="95646"/>
                  <a:pt x="4460658" y="99554"/>
                  <a:pt x="4460696" y="103315"/>
                </a:cubicBezTo>
                <a:cubicBezTo>
                  <a:pt x="4454308" y="107963"/>
                  <a:pt x="4436472" y="109966"/>
                  <a:pt x="4407191" y="109324"/>
                </a:cubicBezTo>
                <a:cubicBezTo>
                  <a:pt x="4377909" y="108683"/>
                  <a:pt x="4357380" y="106678"/>
                  <a:pt x="4345605" y="103311"/>
                </a:cubicBezTo>
                <a:lnTo>
                  <a:pt x="4346919" y="106202"/>
                </a:lnTo>
                <a:cubicBezTo>
                  <a:pt x="4344647" y="112393"/>
                  <a:pt x="4341833" y="116433"/>
                  <a:pt x="4338477" y="118321"/>
                </a:cubicBezTo>
                <a:cubicBezTo>
                  <a:pt x="4335122" y="120210"/>
                  <a:pt x="4330666" y="120637"/>
                  <a:pt x="4325109" y="119602"/>
                </a:cubicBezTo>
                <a:cubicBezTo>
                  <a:pt x="4301548" y="125951"/>
                  <a:pt x="4275950" y="129739"/>
                  <a:pt x="4248316" y="130964"/>
                </a:cubicBezTo>
                <a:cubicBezTo>
                  <a:pt x="4220682" y="132189"/>
                  <a:pt x="4194427" y="134531"/>
                  <a:pt x="4169552" y="137990"/>
                </a:cubicBezTo>
                <a:cubicBezTo>
                  <a:pt x="4166749" y="142534"/>
                  <a:pt x="4164143" y="144154"/>
                  <a:pt x="4161734" y="142851"/>
                </a:cubicBezTo>
                <a:cubicBezTo>
                  <a:pt x="4159326" y="141548"/>
                  <a:pt x="4155800" y="139227"/>
                  <a:pt x="4151158" y="135888"/>
                </a:cubicBezTo>
                <a:cubicBezTo>
                  <a:pt x="4148038" y="137015"/>
                  <a:pt x="4145279" y="137979"/>
                  <a:pt x="4142881" y="138778"/>
                </a:cubicBezTo>
                <a:cubicBezTo>
                  <a:pt x="4140483" y="139577"/>
                  <a:pt x="4139826" y="141329"/>
                  <a:pt x="4140910" y="144033"/>
                </a:cubicBezTo>
                <a:cubicBezTo>
                  <a:pt x="4135195" y="144088"/>
                  <a:pt x="4128166" y="143649"/>
                  <a:pt x="4119823" y="142718"/>
                </a:cubicBezTo>
                <a:cubicBezTo>
                  <a:pt x="4111481" y="141787"/>
                  <a:pt x="4106159" y="143189"/>
                  <a:pt x="4103860" y="146922"/>
                </a:cubicBezTo>
                <a:lnTo>
                  <a:pt x="4129085" y="156383"/>
                </a:lnTo>
                <a:cubicBezTo>
                  <a:pt x="4133344" y="158080"/>
                  <a:pt x="4137111" y="158693"/>
                  <a:pt x="4140384" y="158222"/>
                </a:cubicBezTo>
                <a:cubicBezTo>
                  <a:pt x="4143658" y="157751"/>
                  <a:pt x="4146110" y="155474"/>
                  <a:pt x="4147742" y="151391"/>
                </a:cubicBezTo>
                <a:cubicBezTo>
                  <a:pt x="4152209" y="153066"/>
                  <a:pt x="4157661" y="154511"/>
                  <a:pt x="4164099" y="155727"/>
                </a:cubicBezTo>
                <a:cubicBezTo>
                  <a:pt x="4170536" y="156942"/>
                  <a:pt x="4176383" y="157337"/>
                  <a:pt x="4181638" y="156910"/>
                </a:cubicBezTo>
                <a:lnTo>
                  <a:pt x="4244176" y="156386"/>
                </a:lnTo>
                <a:lnTo>
                  <a:pt x="4266511" y="167161"/>
                </a:lnTo>
                <a:cubicBezTo>
                  <a:pt x="4270945" y="168923"/>
                  <a:pt x="4275412" y="169800"/>
                  <a:pt x="4279912" y="169789"/>
                </a:cubicBezTo>
                <a:cubicBezTo>
                  <a:pt x="4284412" y="169778"/>
                  <a:pt x="4287565" y="167763"/>
                  <a:pt x="4289371" y="163745"/>
                </a:cubicBezTo>
                <a:lnTo>
                  <a:pt x="4317750" y="164797"/>
                </a:lnTo>
                <a:cubicBezTo>
                  <a:pt x="4326728" y="158973"/>
                  <a:pt x="4336231" y="158141"/>
                  <a:pt x="4346260" y="162302"/>
                </a:cubicBezTo>
                <a:cubicBezTo>
                  <a:pt x="4356289" y="166463"/>
                  <a:pt x="4365792" y="165631"/>
                  <a:pt x="4374770" y="159807"/>
                </a:cubicBezTo>
                <a:lnTo>
                  <a:pt x="4423644" y="182932"/>
                </a:lnTo>
                <a:cubicBezTo>
                  <a:pt x="4418859" y="193825"/>
                  <a:pt x="4414961" y="199956"/>
                  <a:pt x="4411950" y="201325"/>
                </a:cubicBezTo>
                <a:cubicBezTo>
                  <a:pt x="4408939" y="202693"/>
                  <a:pt x="4403202" y="200941"/>
                  <a:pt x="4394739" y="196069"/>
                </a:cubicBezTo>
                <a:cubicBezTo>
                  <a:pt x="4389100" y="205244"/>
                  <a:pt x="4382903" y="207915"/>
                  <a:pt x="4376148" y="204083"/>
                </a:cubicBezTo>
                <a:cubicBezTo>
                  <a:pt x="4369393" y="200251"/>
                  <a:pt x="4363590" y="201871"/>
                  <a:pt x="4358740" y="208943"/>
                </a:cubicBezTo>
                <a:cubicBezTo>
                  <a:pt x="4348886" y="207246"/>
                  <a:pt x="4333909" y="207223"/>
                  <a:pt x="4313807" y="208876"/>
                </a:cubicBezTo>
                <a:cubicBezTo>
                  <a:pt x="4293706" y="210529"/>
                  <a:pt x="4281093" y="213791"/>
                  <a:pt x="4275969" y="218663"/>
                </a:cubicBezTo>
                <a:lnTo>
                  <a:pt x="4210540" y="220500"/>
                </a:lnTo>
                <a:cubicBezTo>
                  <a:pt x="4205930" y="229861"/>
                  <a:pt x="4199646" y="236495"/>
                  <a:pt x="4191686" y="240404"/>
                </a:cubicBezTo>
                <a:cubicBezTo>
                  <a:pt x="4183726" y="244312"/>
                  <a:pt x="4174158" y="243720"/>
                  <a:pt x="4162979" y="238629"/>
                </a:cubicBezTo>
                <a:cubicBezTo>
                  <a:pt x="4149742" y="241158"/>
                  <a:pt x="4135487" y="242405"/>
                  <a:pt x="4120214" y="242372"/>
                </a:cubicBezTo>
                <a:cubicBezTo>
                  <a:pt x="4104941" y="242339"/>
                  <a:pt x="4090817" y="240039"/>
                  <a:pt x="4077844" y="235473"/>
                </a:cubicBezTo>
                <a:lnTo>
                  <a:pt x="4058661" y="254654"/>
                </a:lnTo>
                <a:lnTo>
                  <a:pt x="4035013" y="240990"/>
                </a:lnTo>
                <a:lnTo>
                  <a:pt x="4003218" y="255441"/>
                </a:lnTo>
                <a:cubicBezTo>
                  <a:pt x="3995592" y="254329"/>
                  <a:pt x="3988902" y="254318"/>
                  <a:pt x="3983149" y="255407"/>
                </a:cubicBezTo>
                <a:cubicBezTo>
                  <a:pt x="3977395" y="256496"/>
                  <a:pt x="3971823" y="255106"/>
                  <a:pt x="3966431" y="251235"/>
                </a:cubicBezTo>
                <a:cubicBezTo>
                  <a:pt x="3962517" y="251416"/>
                  <a:pt x="3958192" y="253091"/>
                  <a:pt x="3953456" y="256260"/>
                </a:cubicBezTo>
                <a:cubicBezTo>
                  <a:pt x="3948721" y="259429"/>
                  <a:pt x="3945776" y="262221"/>
                  <a:pt x="3944621" y="264635"/>
                </a:cubicBezTo>
                <a:cubicBezTo>
                  <a:pt x="3942650" y="267493"/>
                  <a:pt x="3942387" y="269792"/>
                  <a:pt x="3943832" y="271533"/>
                </a:cubicBezTo>
                <a:cubicBezTo>
                  <a:pt x="3945277" y="273274"/>
                  <a:pt x="3946854" y="273865"/>
                  <a:pt x="3948562" y="273307"/>
                </a:cubicBezTo>
                <a:cubicBezTo>
                  <a:pt x="3954551" y="263464"/>
                  <a:pt x="3962215" y="261143"/>
                  <a:pt x="3971554" y="266344"/>
                </a:cubicBezTo>
                <a:cubicBezTo>
                  <a:pt x="3980893" y="271545"/>
                  <a:pt x="3988294" y="276319"/>
                  <a:pt x="3993757" y="280666"/>
                </a:cubicBezTo>
                <a:lnTo>
                  <a:pt x="4037114" y="260960"/>
                </a:lnTo>
                <a:lnTo>
                  <a:pt x="4038428" y="263850"/>
                </a:lnTo>
                <a:cubicBezTo>
                  <a:pt x="4042178" y="264108"/>
                  <a:pt x="4046042" y="263659"/>
                  <a:pt x="4050022" y="262504"/>
                </a:cubicBezTo>
                <a:cubicBezTo>
                  <a:pt x="4054002" y="261349"/>
                  <a:pt x="4056882" y="258733"/>
                  <a:pt x="4058661" y="254654"/>
                </a:cubicBezTo>
                <a:cubicBezTo>
                  <a:pt x="4069856" y="259302"/>
                  <a:pt x="4080771" y="261897"/>
                  <a:pt x="4091408" y="262440"/>
                </a:cubicBezTo>
                <a:cubicBezTo>
                  <a:pt x="4102044" y="262982"/>
                  <a:pt x="4112237" y="265906"/>
                  <a:pt x="4121987" y="271210"/>
                </a:cubicBezTo>
                <a:cubicBezTo>
                  <a:pt x="4126996" y="257454"/>
                  <a:pt x="4132416" y="251794"/>
                  <a:pt x="4138246" y="254230"/>
                </a:cubicBezTo>
                <a:cubicBezTo>
                  <a:pt x="4144076" y="256666"/>
                  <a:pt x="4153371" y="261451"/>
                  <a:pt x="4166131" y="268584"/>
                </a:cubicBezTo>
                <a:cubicBezTo>
                  <a:pt x="4176883" y="271618"/>
                  <a:pt x="4193218" y="270151"/>
                  <a:pt x="4215137" y="264185"/>
                </a:cubicBezTo>
                <a:cubicBezTo>
                  <a:pt x="4237056" y="258219"/>
                  <a:pt x="4254443" y="257146"/>
                  <a:pt x="4267296" y="260968"/>
                </a:cubicBezTo>
                <a:cubicBezTo>
                  <a:pt x="4269962" y="263316"/>
                  <a:pt x="4271462" y="265977"/>
                  <a:pt x="4271796" y="268949"/>
                </a:cubicBezTo>
                <a:cubicBezTo>
                  <a:pt x="4272129" y="271922"/>
                  <a:pt x="4271856" y="274516"/>
                  <a:pt x="4270974" y="276734"/>
                </a:cubicBezTo>
                <a:cubicBezTo>
                  <a:pt x="4266009" y="286910"/>
                  <a:pt x="4257217" y="292505"/>
                  <a:pt x="4244599" y="293517"/>
                </a:cubicBezTo>
                <a:cubicBezTo>
                  <a:pt x="4231980" y="294529"/>
                  <a:pt x="4221678" y="292963"/>
                  <a:pt x="4213691" y="288819"/>
                </a:cubicBezTo>
                <a:cubicBezTo>
                  <a:pt x="4191964" y="290411"/>
                  <a:pt x="4171632" y="292677"/>
                  <a:pt x="4152697" y="295616"/>
                </a:cubicBezTo>
                <a:cubicBezTo>
                  <a:pt x="4133761" y="298555"/>
                  <a:pt x="4114152" y="300492"/>
                  <a:pt x="4093870" y="301428"/>
                </a:cubicBezTo>
                <a:cubicBezTo>
                  <a:pt x="4092304" y="305336"/>
                  <a:pt x="4090114" y="306913"/>
                  <a:pt x="4087301" y="306157"/>
                </a:cubicBezTo>
                <a:cubicBezTo>
                  <a:pt x="4084487" y="305401"/>
                  <a:pt x="4080983" y="304088"/>
                  <a:pt x="4076790" y="302215"/>
                </a:cubicBezTo>
                <a:cubicBezTo>
                  <a:pt x="4072581" y="300786"/>
                  <a:pt x="4069373" y="301082"/>
                  <a:pt x="4067166" y="303102"/>
                </a:cubicBezTo>
                <a:cubicBezTo>
                  <a:pt x="4064960" y="305122"/>
                  <a:pt x="4063789" y="307979"/>
                  <a:pt x="4063652" y="311675"/>
                </a:cubicBezTo>
                <a:cubicBezTo>
                  <a:pt x="4057143" y="309183"/>
                  <a:pt x="4050519" y="307398"/>
                  <a:pt x="4043780" y="306320"/>
                </a:cubicBezTo>
                <a:cubicBezTo>
                  <a:pt x="4037041" y="305241"/>
                  <a:pt x="4031403" y="305624"/>
                  <a:pt x="4026865" y="307469"/>
                </a:cubicBezTo>
                <a:lnTo>
                  <a:pt x="4001377" y="305103"/>
                </a:lnTo>
                <a:cubicBezTo>
                  <a:pt x="3997391" y="312001"/>
                  <a:pt x="3992617" y="316205"/>
                  <a:pt x="3987055" y="317715"/>
                </a:cubicBezTo>
                <a:cubicBezTo>
                  <a:pt x="3981493" y="319226"/>
                  <a:pt x="3976194" y="318438"/>
                  <a:pt x="3971158" y="315350"/>
                </a:cubicBezTo>
                <a:cubicBezTo>
                  <a:pt x="3976342" y="324837"/>
                  <a:pt x="3982922" y="337395"/>
                  <a:pt x="3990897" y="353025"/>
                </a:cubicBezTo>
                <a:cubicBezTo>
                  <a:pt x="3998873" y="368654"/>
                  <a:pt x="4000788" y="382460"/>
                  <a:pt x="3996644" y="394443"/>
                </a:cubicBezTo>
                <a:cubicBezTo>
                  <a:pt x="3992532" y="401543"/>
                  <a:pt x="3987616" y="406393"/>
                  <a:pt x="3981896" y="408993"/>
                </a:cubicBezTo>
                <a:cubicBezTo>
                  <a:pt x="3976175" y="411593"/>
                  <a:pt x="3971456" y="411122"/>
                  <a:pt x="3967739" y="407580"/>
                </a:cubicBezTo>
                <a:cubicBezTo>
                  <a:pt x="3965916" y="408046"/>
                  <a:pt x="3963124" y="408297"/>
                  <a:pt x="3959363" y="408336"/>
                </a:cubicBezTo>
                <a:cubicBezTo>
                  <a:pt x="3955603" y="408374"/>
                  <a:pt x="3953139" y="409348"/>
                  <a:pt x="3951973" y="411258"/>
                </a:cubicBezTo>
                <a:lnTo>
                  <a:pt x="3961695" y="417302"/>
                </a:lnTo>
                <a:lnTo>
                  <a:pt x="4007678" y="441741"/>
                </a:lnTo>
                <a:lnTo>
                  <a:pt x="4030539" y="438326"/>
                </a:lnTo>
                <a:cubicBezTo>
                  <a:pt x="4033369" y="433843"/>
                  <a:pt x="4035920" y="432102"/>
                  <a:pt x="4038192" y="433104"/>
                </a:cubicBezTo>
                <a:cubicBezTo>
                  <a:pt x="4040464" y="434106"/>
                  <a:pt x="4043606" y="435584"/>
                  <a:pt x="4047618" y="437538"/>
                </a:cubicBezTo>
                <a:cubicBezTo>
                  <a:pt x="4051051" y="437577"/>
                  <a:pt x="4053449" y="436778"/>
                  <a:pt x="4054812" y="435141"/>
                </a:cubicBezTo>
                <a:cubicBezTo>
                  <a:pt x="4056175" y="433504"/>
                  <a:pt x="4057193" y="431588"/>
                  <a:pt x="4057867" y="429393"/>
                </a:cubicBezTo>
                <a:cubicBezTo>
                  <a:pt x="4070611" y="433773"/>
                  <a:pt x="4083749" y="437102"/>
                  <a:pt x="4097281" y="439379"/>
                </a:cubicBezTo>
                <a:cubicBezTo>
                  <a:pt x="4110813" y="441657"/>
                  <a:pt x="4123952" y="444986"/>
                  <a:pt x="4136695" y="449366"/>
                </a:cubicBezTo>
                <a:cubicBezTo>
                  <a:pt x="4151372" y="446328"/>
                  <a:pt x="4166295" y="446230"/>
                  <a:pt x="4181464" y="449072"/>
                </a:cubicBezTo>
                <a:cubicBezTo>
                  <a:pt x="4196633" y="451913"/>
                  <a:pt x="4209914" y="457793"/>
                  <a:pt x="4221305" y="466711"/>
                </a:cubicBezTo>
                <a:lnTo>
                  <a:pt x="4234444" y="457252"/>
                </a:lnTo>
                <a:cubicBezTo>
                  <a:pt x="4238238" y="453929"/>
                  <a:pt x="4242672" y="452495"/>
                  <a:pt x="4247746" y="452950"/>
                </a:cubicBezTo>
                <a:cubicBezTo>
                  <a:pt x="4252821" y="453404"/>
                  <a:pt x="4257846" y="455189"/>
                  <a:pt x="4262822" y="458304"/>
                </a:cubicBezTo>
                <a:cubicBezTo>
                  <a:pt x="4277493" y="458611"/>
                  <a:pt x="4282048" y="463516"/>
                  <a:pt x="4276486" y="473019"/>
                </a:cubicBezTo>
                <a:cubicBezTo>
                  <a:pt x="4273650" y="481647"/>
                  <a:pt x="4269927" y="487843"/>
                  <a:pt x="4265318" y="491610"/>
                </a:cubicBezTo>
                <a:cubicBezTo>
                  <a:pt x="4260708" y="495375"/>
                  <a:pt x="4253307" y="495397"/>
                  <a:pt x="4243114" y="491674"/>
                </a:cubicBezTo>
                <a:cubicBezTo>
                  <a:pt x="4235330" y="488455"/>
                  <a:pt x="4223177" y="485696"/>
                  <a:pt x="4206656" y="483396"/>
                </a:cubicBezTo>
                <a:cubicBezTo>
                  <a:pt x="4190134" y="481096"/>
                  <a:pt x="4178113" y="484380"/>
                  <a:pt x="4170591" y="493249"/>
                </a:cubicBezTo>
                <a:cubicBezTo>
                  <a:pt x="4161120" y="495591"/>
                  <a:pt x="4145705" y="497802"/>
                  <a:pt x="4124344" y="499882"/>
                </a:cubicBezTo>
                <a:cubicBezTo>
                  <a:pt x="4102983" y="501961"/>
                  <a:pt x="4085203" y="500888"/>
                  <a:pt x="4071003" y="496661"/>
                </a:cubicBezTo>
                <a:cubicBezTo>
                  <a:pt x="4068501" y="502666"/>
                  <a:pt x="4065490" y="505633"/>
                  <a:pt x="4061970" y="505562"/>
                </a:cubicBezTo>
                <a:cubicBezTo>
                  <a:pt x="4058450" y="505491"/>
                  <a:pt x="4055242" y="504188"/>
                  <a:pt x="4052346" y="501653"/>
                </a:cubicBezTo>
                <a:cubicBezTo>
                  <a:pt x="4045000" y="499397"/>
                  <a:pt x="4037686" y="503448"/>
                  <a:pt x="4030405" y="513805"/>
                </a:cubicBezTo>
                <a:cubicBezTo>
                  <a:pt x="4023124" y="524162"/>
                  <a:pt x="4018175" y="531498"/>
                  <a:pt x="4015558" y="535811"/>
                </a:cubicBezTo>
                <a:cubicBezTo>
                  <a:pt x="4003356" y="533583"/>
                  <a:pt x="3978952" y="532323"/>
                  <a:pt x="3942345" y="532031"/>
                </a:cubicBezTo>
                <a:cubicBezTo>
                  <a:pt x="3905739" y="531740"/>
                  <a:pt x="3883634" y="535539"/>
                  <a:pt x="3876030" y="543427"/>
                </a:cubicBezTo>
                <a:lnTo>
                  <a:pt x="3845287" y="529499"/>
                </a:lnTo>
                <a:cubicBezTo>
                  <a:pt x="3834738" y="528990"/>
                  <a:pt x="3824632" y="528497"/>
                  <a:pt x="3814970" y="528020"/>
                </a:cubicBezTo>
                <a:cubicBezTo>
                  <a:pt x="3805308" y="527543"/>
                  <a:pt x="3795531" y="527773"/>
                  <a:pt x="3785639" y="528709"/>
                </a:cubicBezTo>
                <a:lnTo>
                  <a:pt x="3778281" y="535541"/>
                </a:lnTo>
                <a:cubicBezTo>
                  <a:pt x="3784516" y="543823"/>
                  <a:pt x="3795826" y="546966"/>
                  <a:pt x="3812210" y="544968"/>
                </a:cubicBezTo>
                <a:cubicBezTo>
                  <a:pt x="3828595" y="542971"/>
                  <a:pt x="3840233" y="546836"/>
                  <a:pt x="3847125" y="556564"/>
                </a:cubicBezTo>
                <a:cubicBezTo>
                  <a:pt x="3850015" y="561644"/>
                  <a:pt x="3855008" y="567513"/>
                  <a:pt x="3862102" y="574170"/>
                </a:cubicBezTo>
                <a:lnTo>
                  <a:pt x="3861577" y="549995"/>
                </a:lnTo>
                <a:lnTo>
                  <a:pt x="3871299" y="556039"/>
                </a:lnTo>
                <a:cubicBezTo>
                  <a:pt x="3875892" y="559110"/>
                  <a:pt x="3878071" y="562625"/>
                  <a:pt x="3877835" y="566583"/>
                </a:cubicBezTo>
                <a:cubicBezTo>
                  <a:pt x="3877600" y="570541"/>
                  <a:pt x="3876560" y="574646"/>
                  <a:pt x="3874715" y="578900"/>
                </a:cubicBezTo>
                <a:cubicBezTo>
                  <a:pt x="3880298" y="579995"/>
                  <a:pt x="3885357" y="580893"/>
                  <a:pt x="3889889" y="581594"/>
                </a:cubicBezTo>
                <a:cubicBezTo>
                  <a:pt x="3894422" y="582295"/>
                  <a:pt x="3898823" y="581747"/>
                  <a:pt x="3903093" y="579952"/>
                </a:cubicBezTo>
                <a:cubicBezTo>
                  <a:pt x="3907456" y="581239"/>
                  <a:pt x="3912854" y="580965"/>
                  <a:pt x="3919286" y="579131"/>
                </a:cubicBezTo>
                <a:cubicBezTo>
                  <a:pt x="3925718" y="577298"/>
                  <a:pt x="3932233" y="575645"/>
                  <a:pt x="3938829" y="574172"/>
                </a:cubicBezTo>
                <a:cubicBezTo>
                  <a:pt x="3935151" y="564800"/>
                  <a:pt x="3936465" y="554903"/>
                  <a:pt x="3942772" y="544480"/>
                </a:cubicBezTo>
                <a:cubicBezTo>
                  <a:pt x="3952713" y="551006"/>
                  <a:pt x="3963574" y="551882"/>
                  <a:pt x="3975355" y="547109"/>
                </a:cubicBezTo>
                <a:lnTo>
                  <a:pt x="3982711" y="578641"/>
                </a:lnTo>
                <a:cubicBezTo>
                  <a:pt x="3976542" y="576577"/>
                  <a:pt x="3970947" y="575777"/>
                  <a:pt x="3965927" y="576242"/>
                </a:cubicBezTo>
                <a:cubicBezTo>
                  <a:pt x="3960907" y="576707"/>
                  <a:pt x="3955641" y="576631"/>
                  <a:pt x="3950128" y="576012"/>
                </a:cubicBezTo>
                <a:lnTo>
                  <a:pt x="3946712" y="591515"/>
                </a:lnTo>
                <a:cubicBezTo>
                  <a:pt x="3949339" y="597296"/>
                  <a:pt x="3947762" y="601500"/>
                  <a:pt x="3941982" y="604128"/>
                </a:cubicBezTo>
                <a:cubicBezTo>
                  <a:pt x="3936031" y="606542"/>
                  <a:pt x="3929604" y="607428"/>
                  <a:pt x="3922701" y="606787"/>
                </a:cubicBezTo>
                <a:cubicBezTo>
                  <a:pt x="3915798" y="606147"/>
                  <a:pt x="3909437" y="605260"/>
                  <a:pt x="3903618" y="604126"/>
                </a:cubicBezTo>
                <a:cubicBezTo>
                  <a:pt x="3904466" y="609190"/>
                  <a:pt x="3906119" y="614106"/>
                  <a:pt x="3908577" y="618874"/>
                </a:cubicBezTo>
                <a:cubicBezTo>
                  <a:pt x="3911035" y="623642"/>
                  <a:pt x="3912359" y="627836"/>
                  <a:pt x="3912551" y="631454"/>
                </a:cubicBezTo>
                <a:cubicBezTo>
                  <a:pt x="3908691" y="635751"/>
                  <a:pt x="3901498" y="636550"/>
                  <a:pt x="3890971" y="633851"/>
                </a:cubicBezTo>
                <a:cubicBezTo>
                  <a:pt x="3880444" y="631152"/>
                  <a:pt x="3871609" y="628338"/>
                  <a:pt x="3864465" y="625409"/>
                </a:cubicBezTo>
                <a:cubicBezTo>
                  <a:pt x="3858389" y="628025"/>
                  <a:pt x="3852542" y="629230"/>
                  <a:pt x="3846925" y="629021"/>
                </a:cubicBezTo>
                <a:cubicBezTo>
                  <a:pt x="3841309" y="628813"/>
                  <a:pt x="3837696" y="627258"/>
                  <a:pt x="3836087" y="624357"/>
                </a:cubicBezTo>
                <a:lnTo>
                  <a:pt x="3809285" y="619101"/>
                </a:lnTo>
                <a:lnTo>
                  <a:pt x="3783271" y="630924"/>
                </a:lnTo>
                <a:lnTo>
                  <a:pt x="3795883" y="635655"/>
                </a:lnTo>
                <a:lnTo>
                  <a:pt x="3824262" y="636706"/>
                </a:lnTo>
                <a:cubicBezTo>
                  <a:pt x="3827864" y="636958"/>
                  <a:pt x="3830907" y="637900"/>
                  <a:pt x="3833393" y="639532"/>
                </a:cubicBezTo>
                <a:cubicBezTo>
                  <a:pt x="3835878" y="641163"/>
                  <a:pt x="3837476" y="642761"/>
                  <a:pt x="3838188" y="644327"/>
                </a:cubicBezTo>
                <a:cubicBezTo>
                  <a:pt x="3836453" y="644825"/>
                  <a:pt x="3833486" y="645011"/>
                  <a:pt x="3829287" y="644885"/>
                </a:cubicBezTo>
                <a:cubicBezTo>
                  <a:pt x="3825088" y="644759"/>
                  <a:pt x="3821398" y="645274"/>
                  <a:pt x="3818218" y="646429"/>
                </a:cubicBezTo>
                <a:cubicBezTo>
                  <a:pt x="3811922" y="653359"/>
                  <a:pt x="3800536" y="653884"/>
                  <a:pt x="3784058" y="648004"/>
                </a:cubicBezTo>
                <a:cubicBezTo>
                  <a:pt x="3767581" y="642124"/>
                  <a:pt x="3756194" y="642649"/>
                  <a:pt x="3749899" y="649579"/>
                </a:cubicBezTo>
                <a:lnTo>
                  <a:pt x="3724411" y="647214"/>
                </a:lnTo>
                <a:cubicBezTo>
                  <a:pt x="3717929" y="649578"/>
                  <a:pt x="3709345" y="651154"/>
                  <a:pt x="3698660" y="651943"/>
                </a:cubicBezTo>
                <a:cubicBezTo>
                  <a:pt x="3708677" y="654801"/>
                  <a:pt x="3719254" y="656969"/>
                  <a:pt x="3730388" y="658447"/>
                </a:cubicBezTo>
                <a:cubicBezTo>
                  <a:pt x="3741523" y="659925"/>
                  <a:pt x="3752231" y="658546"/>
                  <a:pt x="3762511" y="654310"/>
                </a:cubicBezTo>
                <a:lnTo>
                  <a:pt x="3764350" y="681375"/>
                </a:lnTo>
                <a:lnTo>
                  <a:pt x="3729927" y="690044"/>
                </a:lnTo>
                <a:lnTo>
                  <a:pt x="3739386" y="703183"/>
                </a:lnTo>
                <a:lnTo>
                  <a:pt x="3728612" y="725518"/>
                </a:lnTo>
                <a:lnTo>
                  <a:pt x="3678687" y="730771"/>
                </a:lnTo>
                <a:cubicBezTo>
                  <a:pt x="3662817" y="724470"/>
                  <a:pt x="3646143" y="720714"/>
                  <a:pt x="3628663" y="719504"/>
                </a:cubicBezTo>
                <a:cubicBezTo>
                  <a:pt x="3611184" y="718293"/>
                  <a:pt x="3595889" y="715654"/>
                  <a:pt x="3582778" y="711586"/>
                </a:cubicBezTo>
                <a:lnTo>
                  <a:pt x="3580151" y="705805"/>
                </a:lnTo>
                <a:lnTo>
                  <a:pt x="3571479" y="709746"/>
                </a:lnTo>
                <a:lnTo>
                  <a:pt x="3534692" y="705541"/>
                </a:lnTo>
                <a:cubicBezTo>
                  <a:pt x="3521861" y="709920"/>
                  <a:pt x="3508832" y="710029"/>
                  <a:pt x="3495606" y="705868"/>
                </a:cubicBezTo>
                <a:cubicBezTo>
                  <a:pt x="3482380" y="701707"/>
                  <a:pt x="3467906" y="702473"/>
                  <a:pt x="3452184" y="708166"/>
                </a:cubicBezTo>
                <a:cubicBezTo>
                  <a:pt x="3444515" y="707438"/>
                  <a:pt x="3431869" y="706791"/>
                  <a:pt x="3414248" y="706227"/>
                </a:cubicBezTo>
                <a:cubicBezTo>
                  <a:pt x="3396626" y="705662"/>
                  <a:pt x="3386148" y="704031"/>
                  <a:pt x="3382815" y="701332"/>
                </a:cubicBezTo>
                <a:cubicBezTo>
                  <a:pt x="3373880" y="705974"/>
                  <a:pt x="3362844" y="709827"/>
                  <a:pt x="3349706" y="712892"/>
                </a:cubicBezTo>
                <a:lnTo>
                  <a:pt x="3351019" y="715783"/>
                </a:lnTo>
                <a:cubicBezTo>
                  <a:pt x="3349662" y="720469"/>
                  <a:pt x="3346333" y="720819"/>
                  <a:pt x="3341034" y="716833"/>
                </a:cubicBezTo>
                <a:lnTo>
                  <a:pt x="3338407" y="711052"/>
                </a:lnTo>
                <a:cubicBezTo>
                  <a:pt x="3328685" y="711403"/>
                  <a:pt x="3322641" y="708337"/>
                  <a:pt x="3320277" y="701855"/>
                </a:cubicBezTo>
                <a:cubicBezTo>
                  <a:pt x="3310062" y="705917"/>
                  <a:pt x="3299551" y="708369"/>
                  <a:pt x="3288744" y="709211"/>
                </a:cubicBezTo>
                <a:cubicBezTo>
                  <a:pt x="3277938" y="710054"/>
                  <a:pt x="3267427" y="712506"/>
                  <a:pt x="3257212" y="716568"/>
                </a:cubicBezTo>
                <a:lnTo>
                  <a:pt x="3241971" y="744420"/>
                </a:lnTo>
                <a:cubicBezTo>
                  <a:pt x="3243986" y="747574"/>
                  <a:pt x="3243898" y="749939"/>
                  <a:pt x="3241708" y="751515"/>
                </a:cubicBezTo>
                <a:cubicBezTo>
                  <a:pt x="3238582" y="752791"/>
                  <a:pt x="3234783" y="753064"/>
                  <a:pt x="3230311" y="752336"/>
                </a:cubicBezTo>
                <a:cubicBezTo>
                  <a:pt x="3225838" y="751608"/>
                  <a:pt x="3222105" y="750107"/>
                  <a:pt x="3219110" y="747836"/>
                </a:cubicBezTo>
                <a:cubicBezTo>
                  <a:pt x="3214649" y="750009"/>
                  <a:pt x="3210237" y="750852"/>
                  <a:pt x="3205874" y="750364"/>
                </a:cubicBezTo>
                <a:cubicBezTo>
                  <a:pt x="3201511" y="749877"/>
                  <a:pt x="3197952" y="746844"/>
                  <a:pt x="3195199" y="741266"/>
                </a:cubicBezTo>
                <a:lnTo>
                  <a:pt x="3191258" y="732594"/>
                </a:lnTo>
                <a:lnTo>
                  <a:pt x="3158149" y="744155"/>
                </a:lnTo>
                <a:lnTo>
                  <a:pt x="3090093" y="740211"/>
                </a:lnTo>
                <a:lnTo>
                  <a:pt x="3076167" y="732590"/>
                </a:lnTo>
                <a:cubicBezTo>
                  <a:pt x="3067118" y="736340"/>
                  <a:pt x="3056443" y="738431"/>
                  <a:pt x="3044142" y="738863"/>
                </a:cubicBezTo>
                <a:cubicBezTo>
                  <a:pt x="3031842" y="739295"/>
                  <a:pt x="3020181" y="739218"/>
                  <a:pt x="3009162" y="738632"/>
                </a:cubicBezTo>
                <a:lnTo>
                  <a:pt x="2974476" y="754396"/>
                </a:lnTo>
                <a:lnTo>
                  <a:pt x="2943733" y="740469"/>
                </a:lnTo>
                <a:lnTo>
                  <a:pt x="2909574" y="742044"/>
                </a:lnTo>
                <a:lnTo>
                  <a:pt x="2887239" y="731270"/>
                </a:lnTo>
                <a:cubicBezTo>
                  <a:pt x="2877401" y="734724"/>
                  <a:pt x="2868040" y="734910"/>
                  <a:pt x="2859156" y="731827"/>
                </a:cubicBezTo>
                <a:cubicBezTo>
                  <a:pt x="2850271" y="728745"/>
                  <a:pt x="2840188" y="729259"/>
                  <a:pt x="2828905" y="733370"/>
                </a:cubicBezTo>
                <a:lnTo>
                  <a:pt x="2767944" y="729689"/>
                </a:lnTo>
                <a:cubicBezTo>
                  <a:pt x="2762076" y="721894"/>
                  <a:pt x="2752069" y="720339"/>
                  <a:pt x="2737923" y="725024"/>
                </a:cubicBezTo>
                <a:cubicBezTo>
                  <a:pt x="2723777" y="729710"/>
                  <a:pt x="2713114" y="726710"/>
                  <a:pt x="2705932" y="716024"/>
                </a:cubicBezTo>
                <a:lnTo>
                  <a:pt x="2788178" y="682130"/>
                </a:lnTo>
                <a:lnTo>
                  <a:pt x="2786077" y="662160"/>
                </a:lnTo>
                <a:lnTo>
                  <a:pt x="2760589" y="659794"/>
                </a:lnTo>
                <a:cubicBezTo>
                  <a:pt x="2747319" y="661611"/>
                  <a:pt x="2728860" y="664479"/>
                  <a:pt x="2705211" y="668397"/>
                </a:cubicBezTo>
                <a:cubicBezTo>
                  <a:pt x="2681562" y="672316"/>
                  <a:pt x="2663759" y="676629"/>
                  <a:pt x="2651803" y="681337"/>
                </a:cubicBezTo>
                <a:cubicBezTo>
                  <a:pt x="2639677" y="687429"/>
                  <a:pt x="2631806" y="688973"/>
                  <a:pt x="2628187" y="685967"/>
                </a:cubicBezTo>
                <a:cubicBezTo>
                  <a:pt x="2624569" y="682962"/>
                  <a:pt x="2619916" y="674323"/>
                  <a:pt x="2614229" y="660052"/>
                </a:cubicBezTo>
                <a:lnTo>
                  <a:pt x="2604243" y="661102"/>
                </a:lnTo>
                <a:cubicBezTo>
                  <a:pt x="2602273" y="666358"/>
                  <a:pt x="2598528" y="671547"/>
                  <a:pt x="2593010" y="676671"/>
                </a:cubicBezTo>
                <a:cubicBezTo>
                  <a:pt x="2587491" y="681794"/>
                  <a:pt x="2582565" y="680546"/>
                  <a:pt x="2578229" y="672926"/>
                </a:cubicBezTo>
                <a:cubicBezTo>
                  <a:pt x="2577266" y="670966"/>
                  <a:pt x="2575186" y="667988"/>
                  <a:pt x="2571989" y="663992"/>
                </a:cubicBezTo>
                <a:cubicBezTo>
                  <a:pt x="2568792" y="659995"/>
                  <a:pt x="2566318" y="658068"/>
                  <a:pt x="2564566" y="658211"/>
                </a:cubicBezTo>
                <a:lnTo>
                  <a:pt x="2561676" y="659524"/>
                </a:lnTo>
                <a:lnTo>
                  <a:pt x="2556944" y="710501"/>
                </a:lnTo>
                <a:cubicBezTo>
                  <a:pt x="2567668" y="714273"/>
                  <a:pt x="2578934" y="715401"/>
                  <a:pt x="2590742" y="713885"/>
                </a:cubicBezTo>
                <a:cubicBezTo>
                  <a:pt x="2602550" y="712369"/>
                  <a:pt x="2613619" y="709227"/>
                  <a:pt x="2623949" y="704459"/>
                </a:cubicBezTo>
                <a:cubicBezTo>
                  <a:pt x="2635861" y="708927"/>
                  <a:pt x="2647248" y="708401"/>
                  <a:pt x="2658109" y="702884"/>
                </a:cubicBezTo>
                <a:lnTo>
                  <a:pt x="2689378" y="702622"/>
                </a:lnTo>
                <a:cubicBezTo>
                  <a:pt x="2691097" y="701768"/>
                  <a:pt x="2693440" y="700848"/>
                  <a:pt x="2696407" y="699863"/>
                </a:cubicBezTo>
                <a:cubicBezTo>
                  <a:pt x="2699374" y="698878"/>
                  <a:pt x="2701323" y="699009"/>
                  <a:pt x="2702254" y="700258"/>
                </a:cubicBezTo>
                <a:cubicBezTo>
                  <a:pt x="2703912" y="706624"/>
                  <a:pt x="2700923" y="713795"/>
                  <a:pt x="2693286" y="721771"/>
                </a:cubicBezTo>
                <a:cubicBezTo>
                  <a:pt x="2685649" y="729747"/>
                  <a:pt x="2679178" y="735013"/>
                  <a:pt x="2673874" y="737569"/>
                </a:cubicBezTo>
                <a:cubicBezTo>
                  <a:pt x="2672302" y="738429"/>
                  <a:pt x="2670386" y="739009"/>
                  <a:pt x="2668126" y="739310"/>
                </a:cubicBezTo>
                <a:cubicBezTo>
                  <a:pt x="2665865" y="739611"/>
                  <a:pt x="2664015" y="738417"/>
                  <a:pt x="2662575" y="735730"/>
                </a:cubicBezTo>
                <a:cubicBezTo>
                  <a:pt x="2648708" y="738472"/>
                  <a:pt x="2631771" y="740212"/>
                  <a:pt x="2611762" y="740950"/>
                </a:cubicBezTo>
                <a:cubicBezTo>
                  <a:pt x="2591754" y="741688"/>
                  <a:pt x="2574620" y="739159"/>
                  <a:pt x="2560359" y="733361"/>
                </a:cubicBezTo>
                <a:cubicBezTo>
                  <a:pt x="2554775" y="735463"/>
                  <a:pt x="2549783" y="735988"/>
                  <a:pt x="2545382" y="734937"/>
                </a:cubicBezTo>
                <a:cubicBezTo>
                  <a:pt x="2540980" y="733886"/>
                  <a:pt x="2535988" y="734411"/>
                  <a:pt x="2530404" y="736513"/>
                </a:cubicBezTo>
                <a:cubicBezTo>
                  <a:pt x="2518136" y="736858"/>
                  <a:pt x="2505359" y="736562"/>
                  <a:pt x="2492073" y="735625"/>
                </a:cubicBezTo>
                <a:cubicBezTo>
                  <a:pt x="2478787" y="734689"/>
                  <a:pt x="2466076" y="732619"/>
                  <a:pt x="2453940" y="729416"/>
                </a:cubicBezTo>
                <a:cubicBezTo>
                  <a:pt x="2450808" y="730839"/>
                  <a:pt x="2447349" y="731540"/>
                  <a:pt x="2443561" y="731518"/>
                </a:cubicBezTo>
                <a:cubicBezTo>
                  <a:pt x="2439772" y="731496"/>
                  <a:pt x="2437101" y="730094"/>
                  <a:pt x="2435546" y="727313"/>
                </a:cubicBezTo>
                <a:cubicBezTo>
                  <a:pt x="2434047" y="721456"/>
                  <a:pt x="2437309" y="716485"/>
                  <a:pt x="2445335" y="712402"/>
                </a:cubicBezTo>
                <a:cubicBezTo>
                  <a:pt x="2453360" y="708318"/>
                  <a:pt x="2459382" y="705581"/>
                  <a:pt x="2463400" y="704191"/>
                </a:cubicBezTo>
                <a:lnTo>
                  <a:pt x="2444219" y="685008"/>
                </a:lnTo>
                <a:lnTo>
                  <a:pt x="2414001" y="695255"/>
                </a:lnTo>
                <a:lnTo>
                  <a:pt x="2350149" y="692888"/>
                </a:lnTo>
                <a:lnTo>
                  <a:pt x="2348835" y="689998"/>
                </a:lnTo>
                <a:lnTo>
                  <a:pt x="2286297" y="690521"/>
                </a:lnTo>
                <a:cubicBezTo>
                  <a:pt x="2282805" y="688912"/>
                  <a:pt x="2277440" y="689897"/>
                  <a:pt x="2270203" y="693477"/>
                </a:cubicBezTo>
                <a:cubicBezTo>
                  <a:pt x="2262966" y="697057"/>
                  <a:pt x="2258257" y="699487"/>
                  <a:pt x="2256079" y="700768"/>
                </a:cubicBezTo>
                <a:cubicBezTo>
                  <a:pt x="2261132" y="702613"/>
                  <a:pt x="2262128" y="706084"/>
                  <a:pt x="2259067" y="711180"/>
                </a:cubicBezTo>
                <a:cubicBezTo>
                  <a:pt x="2256007" y="716277"/>
                  <a:pt x="2252471" y="717448"/>
                  <a:pt x="2248458" y="714694"/>
                </a:cubicBezTo>
                <a:cubicBezTo>
                  <a:pt x="2247839" y="713014"/>
                  <a:pt x="2246778" y="711317"/>
                  <a:pt x="2245272" y="709603"/>
                </a:cubicBezTo>
                <a:cubicBezTo>
                  <a:pt x="2243767" y="707890"/>
                  <a:pt x="2241588" y="707572"/>
                  <a:pt x="2238736" y="708650"/>
                </a:cubicBezTo>
                <a:cubicBezTo>
                  <a:pt x="2235835" y="710260"/>
                  <a:pt x="2233229" y="713478"/>
                  <a:pt x="2230919" y="718307"/>
                </a:cubicBezTo>
                <a:cubicBezTo>
                  <a:pt x="2228608" y="723135"/>
                  <a:pt x="2226659" y="727799"/>
                  <a:pt x="2225071" y="732299"/>
                </a:cubicBezTo>
                <a:cubicBezTo>
                  <a:pt x="2218957" y="734351"/>
                  <a:pt x="2208260" y="735435"/>
                  <a:pt x="2192981" y="735549"/>
                </a:cubicBezTo>
                <a:cubicBezTo>
                  <a:pt x="2177703" y="735664"/>
                  <a:pt x="2168517" y="734317"/>
                  <a:pt x="2165424" y="731508"/>
                </a:cubicBezTo>
                <a:cubicBezTo>
                  <a:pt x="2155800" y="736391"/>
                  <a:pt x="2149034" y="738449"/>
                  <a:pt x="2145125" y="737683"/>
                </a:cubicBezTo>
                <a:cubicBezTo>
                  <a:pt x="2141217" y="736916"/>
                  <a:pt x="2137210" y="731617"/>
                  <a:pt x="2133104" y="721785"/>
                </a:cubicBezTo>
                <a:lnTo>
                  <a:pt x="2101309" y="736236"/>
                </a:lnTo>
                <a:cubicBezTo>
                  <a:pt x="2102306" y="726919"/>
                  <a:pt x="2104189" y="717634"/>
                  <a:pt x="2106959" y="708383"/>
                </a:cubicBezTo>
                <a:cubicBezTo>
                  <a:pt x="2109730" y="699132"/>
                  <a:pt x="2113715" y="690636"/>
                  <a:pt x="2118916" y="682895"/>
                </a:cubicBezTo>
                <a:cubicBezTo>
                  <a:pt x="2113354" y="686004"/>
                  <a:pt x="2107135" y="687668"/>
                  <a:pt x="2100260" y="687887"/>
                </a:cubicBezTo>
                <a:lnTo>
                  <a:pt x="2079237" y="718367"/>
                </a:lnTo>
                <a:cubicBezTo>
                  <a:pt x="2066619" y="720179"/>
                  <a:pt x="2042259" y="722532"/>
                  <a:pt x="2006156" y="725427"/>
                </a:cubicBezTo>
                <a:cubicBezTo>
                  <a:pt x="1970053" y="728321"/>
                  <a:pt x="1946678" y="723251"/>
                  <a:pt x="1936031" y="710217"/>
                </a:cubicBezTo>
                <a:cubicBezTo>
                  <a:pt x="1930294" y="712461"/>
                  <a:pt x="1920944" y="713950"/>
                  <a:pt x="1907981" y="714683"/>
                </a:cubicBezTo>
                <a:cubicBezTo>
                  <a:pt x="1895017" y="715416"/>
                  <a:pt x="1886850" y="713751"/>
                  <a:pt x="1883478" y="709689"/>
                </a:cubicBezTo>
                <a:cubicBezTo>
                  <a:pt x="1883210" y="708140"/>
                  <a:pt x="1884272" y="706640"/>
                  <a:pt x="1886664" y="705190"/>
                </a:cubicBezTo>
                <a:cubicBezTo>
                  <a:pt x="1889056" y="703739"/>
                  <a:pt x="1890447" y="702962"/>
                  <a:pt x="1890836" y="702858"/>
                </a:cubicBezTo>
                <a:lnTo>
                  <a:pt x="1888471" y="689982"/>
                </a:lnTo>
                <a:lnTo>
                  <a:pt x="1872968" y="686566"/>
                </a:lnTo>
                <a:lnTo>
                  <a:pt x="1861931" y="715995"/>
                </a:lnTo>
                <a:cubicBezTo>
                  <a:pt x="1846105" y="722898"/>
                  <a:pt x="1830590" y="726171"/>
                  <a:pt x="1815388" y="725814"/>
                </a:cubicBezTo>
                <a:cubicBezTo>
                  <a:pt x="1800186" y="725458"/>
                  <a:pt x="1784869" y="723410"/>
                  <a:pt x="1769438" y="719671"/>
                </a:cubicBezTo>
                <a:cubicBezTo>
                  <a:pt x="1765392" y="722599"/>
                  <a:pt x="1758111" y="728960"/>
                  <a:pt x="1747595" y="738753"/>
                </a:cubicBezTo>
                <a:cubicBezTo>
                  <a:pt x="1737078" y="748546"/>
                  <a:pt x="1730257" y="752082"/>
                  <a:pt x="1727131" y="749362"/>
                </a:cubicBezTo>
                <a:cubicBezTo>
                  <a:pt x="1725309" y="745031"/>
                  <a:pt x="1724816" y="740750"/>
                  <a:pt x="1725654" y="736519"/>
                </a:cubicBezTo>
                <a:cubicBezTo>
                  <a:pt x="1726491" y="732287"/>
                  <a:pt x="1727773" y="728072"/>
                  <a:pt x="1729497" y="723873"/>
                </a:cubicBezTo>
                <a:cubicBezTo>
                  <a:pt x="1718899" y="728690"/>
                  <a:pt x="1706921" y="732391"/>
                  <a:pt x="1693564" y="734974"/>
                </a:cubicBezTo>
                <a:cubicBezTo>
                  <a:pt x="1680206" y="737557"/>
                  <a:pt x="1668360" y="737710"/>
                  <a:pt x="1658025" y="735433"/>
                </a:cubicBezTo>
                <a:lnTo>
                  <a:pt x="1674580" y="710471"/>
                </a:lnTo>
                <a:lnTo>
                  <a:pt x="1707425" y="706005"/>
                </a:lnTo>
                <a:cubicBezTo>
                  <a:pt x="1708132" y="703722"/>
                  <a:pt x="1708756" y="701259"/>
                  <a:pt x="1709298" y="698615"/>
                </a:cubicBezTo>
                <a:cubicBezTo>
                  <a:pt x="1709840" y="695970"/>
                  <a:pt x="1710793" y="694230"/>
                  <a:pt x="1712156" y="693392"/>
                </a:cubicBezTo>
                <a:cubicBezTo>
                  <a:pt x="1715227" y="692796"/>
                  <a:pt x="1718281" y="695040"/>
                  <a:pt x="1721319" y="700126"/>
                </a:cubicBezTo>
                <a:cubicBezTo>
                  <a:pt x="1724357" y="705212"/>
                  <a:pt x="1726295" y="708836"/>
                  <a:pt x="1727133" y="710998"/>
                </a:cubicBezTo>
                <a:cubicBezTo>
                  <a:pt x="1736007" y="707183"/>
                  <a:pt x="1745981" y="704829"/>
                  <a:pt x="1757055" y="703937"/>
                </a:cubicBezTo>
                <a:cubicBezTo>
                  <a:pt x="1768130" y="703045"/>
                  <a:pt x="1779089" y="702859"/>
                  <a:pt x="1789934" y="703380"/>
                </a:cubicBezTo>
                <a:cubicBezTo>
                  <a:pt x="1791593" y="702553"/>
                  <a:pt x="1793728" y="700856"/>
                  <a:pt x="1796339" y="698289"/>
                </a:cubicBezTo>
                <a:cubicBezTo>
                  <a:pt x="1798950" y="695722"/>
                  <a:pt x="1800757" y="693302"/>
                  <a:pt x="1801759" y="691030"/>
                </a:cubicBezTo>
                <a:lnTo>
                  <a:pt x="1766549" y="682621"/>
                </a:lnTo>
                <a:lnTo>
                  <a:pt x="1757089" y="669482"/>
                </a:lnTo>
                <a:lnTo>
                  <a:pt x="1716623" y="687874"/>
                </a:lnTo>
                <a:cubicBezTo>
                  <a:pt x="1703633" y="681354"/>
                  <a:pt x="1687243" y="677905"/>
                  <a:pt x="1667454" y="677526"/>
                </a:cubicBezTo>
                <a:cubicBezTo>
                  <a:pt x="1647664" y="677148"/>
                  <a:pt x="1631471" y="677968"/>
                  <a:pt x="1618875" y="679988"/>
                </a:cubicBezTo>
                <a:cubicBezTo>
                  <a:pt x="1613116" y="682024"/>
                  <a:pt x="1607422" y="682287"/>
                  <a:pt x="1601795" y="680776"/>
                </a:cubicBezTo>
                <a:cubicBezTo>
                  <a:pt x="1596167" y="679265"/>
                  <a:pt x="1590474" y="679527"/>
                  <a:pt x="1584715" y="681563"/>
                </a:cubicBezTo>
                <a:lnTo>
                  <a:pt x="1557650" y="683402"/>
                </a:lnTo>
                <a:lnTo>
                  <a:pt x="1558964" y="686292"/>
                </a:lnTo>
                <a:cubicBezTo>
                  <a:pt x="1553205" y="688329"/>
                  <a:pt x="1547512" y="688591"/>
                  <a:pt x="1541884" y="687080"/>
                </a:cubicBezTo>
                <a:cubicBezTo>
                  <a:pt x="1536257" y="685569"/>
                  <a:pt x="1530564" y="685832"/>
                  <a:pt x="1524805" y="687868"/>
                </a:cubicBezTo>
                <a:cubicBezTo>
                  <a:pt x="1520398" y="690161"/>
                  <a:pt x="1516205" y="691486"/>
                  <a:pt x="1512225" y="691842"/>
                </a:cubicBezTo>
                <a:cubicBezTo>
                  <a:pt x="1508245" y="692197"/>
                  <a:pt x="1504906" y="689646"/>
                  <a:pt x="1502207" y="684188"/>
                </a:cubicBezTo>
                <a:cubicBezTo>
                  <a:pt x="1493941" y="688381"/>
                  <a:pt x="1488072" y="690177"/>
                  <a:pt x="1484602" y="689574"/>
                </a:cubicBezTo>
                <a:cubicBezTo>
                  <a:pt x="1481131" y="688972"/>
                  <a:pt x="1477627" y="684461"/>
                  <a:pt x="1474091" y="676042"/>
                </a:cubicBezTo>
                <a:lnTo>
                  <a:pt x="1442296" y="690493"/>
                </a:lnTo>
                <a:lnTo>
                  <a:pt x="1441508" y="673413"/>
                </a:lnTo>
                <a:lnTo>
                  <a:pt x="1393160" y="674462"/>
                </a:lnTo>
                <a:lnTo>
                  <a:pt x="1390006" y="682871"/>
                </a:lnTo>
                <a:lnTo>
                  <a:pt x="1376080" y="675250"/>
                </a:lnTo>
                <a:lnTo>
                  <a:pt x="1361891" y="674724"/>
                </a:lnTo>
                <a:lnTo>
                  <a:pt x="1345599" y="692591"/>
                </a:lnTo>
                <a:lnTo>
                  <a:pt x="1321161" y="700211"/>
                </a:lnTo>
                <a:cubicBezTo>
                  <a:pt x="1316968" y="693543"/>
                  <a:pt x="1311363" y="691441"/>
                  <a:pt x="1304344" y="693904"/>
                </a:cubicBezTo>
                <a:cubicBezTo>
                  <a:pt x="1297326" y="696367"/>
                  <a:pt x="1290407" y="691374"/>
                  <a:pt x="1283587" y="678925"/>
                </a:cubicBezTo>
                <a:lnTo>
                  <a:pt x="1298039" y="672357"/>
                </a:lnTo>
                <a:lnTo>
                  <a:pt x="1291207" y="664999"/>
                </a:lnTo>
                <a:cubicBezTo>
                  <a:pt x="1286292" y="665054"/>
                  <a:pt x="1277992" y="665338"/>
                  <a:pt x="1266310" y="665852"/>
                </a:cubicBezTo>
                <a:cubicBezTo>
                  <a:pt x="1254628" y="666367"/>
                  <a:pt x="1247775" y="665994"/>
                  <a:pt x="1245749" y="664735"/>
                </a:cubicBezTo>
                <a:cubicBezTo>
                  <a:pt x="1245361" y="663240"/>
                  <a:pt x="1245941" y="661960"/>
                  <a:pt x="1247490" y="660892"/>
                </a:cubicBezTo>
                <a:cubicBezTo>
                  <a:pt x="1249039" y="659825"/>
                  <a:pt x="1249948" y="659266"/>
                  <a:pt x="1250216" y="659217"/>
                </a:cubicBezTo>
                <a:cubicBezTo>
                  <a:pt x="1247085" y="651049"/>
                  <a:pt x="1248421" y="646955"/>
                  <a:pt x="1254224" y="646933"/>
                </a:cubicBezTo>
                <a:cubicBezTo>
                  <a:pt x="1260027" y="646911"/>
                  <a:pt x="1265435" y="647941"/>
                  <a:pt x="1270450" y="650021"/>
                </a:cubicBezTo>
                <a:lnTo>
                  <a:pt x="1291209" y="626636"/>
                </a:lnTo>
                <a:lnTo>
                  <a:pt x="1316697" y="629001"/>
                </a:lnTo>
                <a:lnTo>
                  <a:pt x="1316172" y="604827"/>
                </a:lnTo>
                <a:cubicBezTo>
                  <a:pt x="1306094" y="608390"/>
                  <a:pt x="1295769" y="609014"/>
                  <a:pt x="1285199" y="606698"/>
                </a:cubicBezTo>
                <a:cubicBezTo>
                  <a:pt x="1274628" y="604382"/>
                  <a:pt x="1263581" y="605334"/>
                  <a:pt x="1252057" y="609554"/>
                </a:cubicBezTo>
                <a:cubicBezTo>
                  <a:pt x="1236461" y="606253"/>
                  <a:pt x="1220750" y="603658"/>
                  <a:pt x="1204924" y="601769"/>
                </a:cubicBezTo>
                <a:cubicBezTo>
                  <a:pt x="1189098" y="599879"/>
                  <a:pt x="1173715" y="598007"/>
                  <a:pt x="1158776" y="596150"/>
                </a:cubicBezTo>
                <a:cubicBezTo>
                  <a:pt x="1151134" y="597880"/>
                  <a:pt x="1140667" y="599150"/>
                  <a:pt x="1127376" y="599959"/>
                </a:cubicBezTo>
                <a:cubicBezTo>
                  <a:pt x="1114084" y="600769"/>
                  <a:pt x="1105194" y="597835"/>
                  <a:pt x="1100705" y="591156"/>
                </a:cubicBezTo>
                <a:cubicBezTo>
                  <a:pt x="1098641" y="592530"/>
                  <a:pt x="1095083" y="595891"/>
                  <a:pt x="1090030" y="601239"/>
                </a:cubicBezTo>
                <a:cubicBezTo>
                  <a:pt x="1084977" y="606587"/>
                  <a:pt x="1082141" y="609620"/>
                  <a:pt x="1081523" y="610337"/>
                </a:cubicBezTo>
                <a:cubicBezTo>
                  <a:pt x="1082514" y="611558"/>
                  <a:pt x="1084342" y="611744"/>
                  <a:pt x="1087008" y="610896"/>
                </a:cubicBezTo>
                <a:cubicBezTo>
                  <a:pt x="1089674" y="610047"/>
                  <a:pt x="1091174" y="609511"/>
                  <a:pt x="1091508" y="609286"/>
                </a:cubicBezTo>
                <a:cubicBezTo>
                  <a:pt x="1112272" y="609731"/>
                  <a:pt x="1133150" y="611866"/>
                  <a:pt x="1154144" y="615693"/>
                </a:cubicBezTo>
                <a:cubicBezTo>
                  <a:pt x="1175138" y="619521"/>
                  <a:pt x="1195426" y="618437"/>
                  <a:pt x="1215007" y="612444"/>
                </a:cubicBezTo>
                <a:lnTo>
                  <a:pt x="1221576" y="626896"/>
                </a:lnTo>
                <a:cubicBezTo>
                  <a:pt x="1224888" y="633383"/>
                  <a:pt x="1227789" y="641365"/>
                  <a:pt x="1230279" y="650841"/>
                </a:cubicBezTo>
                <a:cubicBezTo>
                  <a:pt x="1232770" y="660317"/>
                  <a:pt x="1230744" y="667050"/>
                  <a:pt x="1224202" y="671041"/>
                </a:cubicBezTo>
                <a:cubicBezTo>
                  <a:pt x="1210938" y="676706"/>
                  <a:pt x="1196803" y="679497"/>
                  <a:pt x="1181798" y="679415"/>
                </a:cubicBezTo>
                <a:cubicBezTo>
                  <a:pt x="1166793" y="679332"/>
                  <a:pt x="1152462" y="677854"/>
                  <a:pt x="1138803" y="674979"/>
                </a:cubicBezTo>
                <a:cubicBezTo>
                  <a:pt x="1131982" y="678515"/>
                  <a:pt x="1126377" y="682807"/>
                  <a:pt x="1121986" y="687854"/>
                </a:cubicBezTo>
                <a:cubicBezTo>
                  <a:pt x="1117595" y="692901"/>
                  <a:pt x="1111990" y="697193"/>
                  <a:pt x="1105169" y="700729"/>
                </a:cubicBezTo>
                <a:lnTo>
                  <a:pt x="1101753" y="677868"/>
                </a:lnTo>
                <a:cubicBezTo>
                  <a:pt x="1092896" y="682039"/>
                  <a:pt x="1082823" y="685455"/>
                  <a:pt x="1071535" y="688115"/>
                </a:cubicBezTo>
                <a:cubicBezTo>
                  <a:pt x="1060247" y="690775"/>
                  <a:pt x="1048861" y="691300"/>
                  <a:pt x="1037376" y="689691"/>
                </a:cubicBezTo>
                <a:lnTo>
                  <a:pt x="1051040" y="666042"/>
                </a:lnTo>
                <a:lnTo>
                  <a:pt x="1080996" y="662890"/>
                </a:lnTo>
                <a:cubicBezTo>
                  <a:pt x="1081702" y="660607"/>
                  <a:pt x="1082326" y="658144"/>
                  <a:pt x="1082868" y="655500"/>
                </a:cubicBezTo>
                <a:cubicBezTo>
                  <a:pt x="1083410" y="652856"/>
                  <a:pt x="1084362" y="651115"/>
                  <a:pt x="1085726" y="650278"/>
                </a:cubicBezTo>
                <a:cubicBezTo>
                  <a:pt x="1088742" y="649561"/>
                  <a:pt x="1091577" y="651323"/>
                  <a:pt x="1094233" y="655566"/>
                </a:cubicBezTo>
                <a:cubicBezTo>
                  <a:pt x="1096887" y="659809"/>
                  <a:pt x="1098606" y="662951"/>
                  <a:pt x="1099389" y="664993"/>
                </a:cubicBezTo>
                <a:lnTo>
                  <a:pt x="1156409" y="660002"/>
                </a:lnTo>
                <a:lnTo>
                  <a:pt x="1166657" y="651857"/>
                </a:lnTo>
                <a:lnTo>
                  <a:pt x="1175855" y="633726"/>
                </a:lnTo>
                <a:lnTo>
                  <a:pt x="1154834" y="625843"/>
                </a:lnTo>
                <a:lnTo>
                  <a:pt x="1090193" y="644760"/>
                </a:lnTo>
                <a:cubicBezTo>
                  <a:pt x="1078073" y="639515"/>
                  <a:pt x="1063030" y="636471"/>
                  <a:pt x="1045063" y="635627"/>
                </a:cubicBezTo>
                <a:cubicBezTo>
                  <a:pt x="1027097" y="634783"/>
                  <a:pt x="1011922" y="635287"/>
                  <a:pt x="999539" y="637136"/>
                </a:cubicBezTo>
                <a:cubicBezTo>
                  <a:pt x="989379" y="641318"/>
                  <a:pt x="978759" y="643530"/>
                  <a:pt x="967679" y="643770"/>
                </a:cubicBezTo>
                <a:cubicBezTo>
                  <a:pt x="956599" y="644011"/>
                  <a:pt x="945322" y="644777"/>
                  <a:pt x="933848" y="646068"/>
                </a:cubicBezTo>
                <a:cubicBezTo>
                  <a:pt x="915455" y="637571"/>
                  <a:pt x="896273" y="631177"/>
                  <a:pt x="876303" y="626884"/>
                </a:cubicBezTo>
                <a:lnTo>
                  <a:pt x="809298" y="632926"/>
                </a:lnTo>
                <a:cubicBezTo>
                  <a:pt x="808625" y="631125"/>
                  <a:pt x="807344" y="628946"/>
                  <a:pt x="805455" y="626389"/>
                </a:cubicBezTo>
                <a:cubicBezTo>
                  <a:pt x="803567" y="623833"/>
                  <a:pt x="801169" y="623033"/>
                  <a:pt x="798262" y="623991"/>
                </a:cubicBezTo>
                <a:cubicBezTo>
                  <a:pt x="796833" y="625004"/>
                  <a:pt x="795618" y="627446"/>
                  <a:pt x="794616" y="631316"/>
                </a:cubicBezTo>
                <a:cubicBezTo>
                  <a:pt x="793614" y="635186"/>
                  <a:pt x="792727" y="638350"/>
                  <a:pt x="791955" y="640808"/>
                </a:cubicBezTo>
                <a:lnTo>
                  <a:pt x="760161" y="616895"/>
                </a:lnTo>
                <a:lnTo>
                  <a:pt x="750965" y="596662"/>
                </a:lnTo>
                <a:cubicBezTo>
                  <a:pt x="761958" y="592393"/>
                  <a:pt x="773082" y="589371"/>
                  <a:pt x="784337" y="587598"/>
                </a:cubicBezTo>
                <a:cubicBezTo>
                  <a:pt x="795592" y="585825"/>
                  <a:pt x="810395" y="579387"/>
                  <a:pt x="828745" y="568286"/>
                </a:cubicBezTo>
                <a:cubicBezTo>
                  <a:pt x="817523" y="565976"/>
                  <a:pt x="806464" y="564026"/>
                  <a:pt x="795571" y="562439"/>
                </a:cubicBezTo>
                <a:cubicBezTo>
                  <a:pt x="784677" y="560851"/>
                  <a:pt x="773488" y="562449"/>
                  <a:pt x="762002" y="567233"/>
                </a:cubicBezTo>
                <a:cubicBezTo>
                  <a:pt x="744573" y="558298"/>
                  <a:pt x="726355" y="551466"/>
                  <a:pt x="707348" y="546735"/>
                </a:cubicBezTo>
                <a:cubicBezTo>
                  <a:pt x="698595" y="531314"/>
                  <a:pt x="690022" y="527799"/>
                  <a:pt x="681630" y="536191"/>
                </a:cubicBezTo>
                <a:cubicBezTo>
                  <a:pt x="673238" y="544583"/>
                  <a:pt x="666307" y="544681"/>
                  <a:pt x="660839" y="536486"/>
                </a:cubicBezTo>
                <a:lnTo>
                  <a:pt x="655584" y="524924"/>
                </a:lnTo>
                <a:cubicBezTo>
                  <a:pt x="647236" y="528137"/>
                  <a:pt x="640217" y="529002"/>
                  <a:pt x="634530" y="527518"/>
                </a:cubicBezTo>
                <a:cubicBezTo>
                  <a:pt x="628842" y="526035"/>
                  <a:pt x="622547" y="526571"/>
                  <a:pt x="615644" y="529127"/>
                </a:cubicBezTo>
                <a:lnTo>
                  <a:pt x="589105" y="516776"/>
                </a:lnTo>
                <a:lnTo>
                  <a:pt x="606973" y="494705"/>
                </a:lnTo>
                <a:cubicBezTo>
                  <a:pt x="604346" y="488924"/>
                  <a:pt x="605923" y="484719"/>
                  <a:pt x="611703" y="482092"/>
                </a:cubicBezTo>
                <a:cubicBezTo>
                  <a:pt x="623468" y="477762"/>
                  <a:pt x="636201" y="476044"/>
                  <a:pt x="649903" y="476937"/>
                </a:cubicBezTo>
                <a:cubicBezTo>
                  <a:pt x="663605" y="477829"/>
                  <a:pt x="677061" y="475782"/>
                  <a:pt x="690271" y="470796"/>
                </a:cubicBezTo>
                <a:cubicBezTo>
                  <a:pt x="690539" y="470747"/>
                  <a:pt x="691447" y="470188"/>
                  <a:pt x="692997" y="469121"/>
                </a:cubicBezTo>
                <a:cubicBezTo>
                  <a:pt x="694546" y="468053"/>
                  <a:pt x="695126" y="466772"/>
                  <a:pt x="694738" y="465278"/>
                </a:cubicBezTo>
                <a:cubicBezTo>
                  <a:pt x="693364" y="464013"/>
                  <a:pt x="689477" y="463455"/>
                  <a:pt x="683078" y="463602"/>
                </a:cubicBezTo>
                <a:cubicBezTo>
                  <a:pt x="676678" y="463750"/>
                  <a:pt x="672069" y="463520"/>
                  <a:pt x="669250" y="462912"/>
                </a:cubicBezTo>
                <a:cubicBezTo>
                  <a:pt x="664826" y="460854"/>
                  <a:pt x="661060" y="460240"/>
                  <a:pt x="657951" y="461072"/>
                </a:cubicBezTo>
                <a:cubicBezTo>
                  <a:pt x="653599" y="463486"/>
                  <a:pt x="649624" y="465293"/>
                  <a:pt x="646028" y="466491"/>
                </a:cubicBezTo>
                <a:cubicBezTo>
                  <a:pt x="642431" y="467690"/>
                  <a:pt x="639311" y="465621"/>
                  <a:pt x="636667" y="460283"/>
                </a:cubicBezTo>
                <a:lnTo>
                  <a:pt x="625632" y="451349"/>
                </a:lnTo>
                <a:lnTo>
                  <a:pt x="609604" y="423758"/>
                </a:lnTo>
                <a:lnTo>
                  <a:pt x="582539" y="425597"/>
                </a:lnTo>
                <a:cubicBezTo>
                  <a:pt x="578915" y="421940"/>
                  <a:pt x="574470" y="418874"/>
                  <a:pt x="569204" y="416399"/>
                </a:cubicBezTo>
                <a:cubicBezTo>
                  <a:pt x="563937" y="413925"/>
                  <a:pt x="559098" y="411910"/>
                  <a:pt x="554686" y="410355"/>
                </a:cubicBezTo>
                <a:cubicBezTo>
                  <a:pt x="553323" y="407197"/>
                  <a:pt x="551057" y="404448"/>
                  <a:pt x="547888" y="402111"/>
                </a:cubicBezTo>
                <a:cubicBezTo>
                  <a:pt x="544718" y="399773"/>
                  <a:pt x="540941" y="399455"/>
                  <a:pt x="536555" y="401158"/>
                </a:cubicBezTo>
                <a:lnTo>
                  <a:pt x="526307" y="409303"/>
                </a:lnTo>
                <a:lnTo>
                  <a:pt x="514484" y="383289"/>
                </a:lnTo>
                <a:cubicBezTo>
                  <a:pt x="520604" y="381888"/>
                  <a:pt x="530173" y="380881"/>
                  <a:pt x="543191" y="380268"/>
                </a:cubicBezTo>
                <a:cubicBezTo>
                  <a:pt x="556209" y="379656"/>
                  <a:pt x="561968" y="376021"/>
                  <a:pt x="560468" y="369364"/>
                </a:cubicBezTo>
                <a:cubicBezTo>
                  <a:pt x="558947" y="366495"/>
                  <a:pt x="556604" y="364218"/>
                  <a:pt x="553439" y="362532"/>
                </a:cubicBezTo>
                <a:cubicBezTo>
                  <a:pt x="550276" y="360846"/>
                  <a:pt x="547538" y="359619"/>
                  <a:pt x="545228" y="358853"/>
                </a:cubicBezTo>
                <a:lnTo>
                  <a:pt x="507915" y="368837"/>
                </a:lnTo>
                <a:lnTo>
                  <a:pt x="481114" y="363581"/>
                </a:lnTo>
                <a:cubicBezTo>
                  <a:pt x="472563" y="367467"/>
                  <a:pt x="464439" y="369416"/>
                  <a:pt x="456742" y="369426"/>
                </a:cubicBezTo>
                <a:cubicBezTo>
                  <a:pt x="449045" y="369437"/>
                  <a:pt x="441053" y="367838"/>
                  <a:pt x="432765" y="364630"/>
                </a:cubicBezTo>
                <a:lnTo>
                  <a:pt x="409641" y="375140"/>
                </a:lnTo>
                <a:cubicBezTo>
                  <a:pt x="396766" y="371110"/>
                  <a:pt x="384416" y="372073"/>
                  <a:pt x="372591" y="378029"/>
                </a:cubicBezTo>
                <a:cubicBezTo>
                  <a:pt x="371869" y="372763"/>
                  <a:pt x="369241" y="368580"/>
                  <a:pt x="364709" y="365482"/>
                </a:cubicBezTo>
                <a:cubicBezTo>
                  <a:pt x="360176" y="362383"/>
                  <a:pt x="354921" y="362011"/>
                  <a:pt x="348943" y="364365"/>
                </a:cubicBezTo>
                <a:lnTo>
                  <a:pt x="315046" y="358845"/>
                </a:lnTo>
                <a:lnTo>
                  <a:pt x="313208" y="331780"/>
                </a:lnTo>
                <a:cubicBezTo>
                  <a:pt x="324326" y="331304"/>
                  <a:pt x="336315" y="328907"/>
                  <a:pt x="349174" y="324588"/>
                </a:cubicBezTo>
                <a:cubicBezTo>
                  <a:pt x="362033" y="320270"/>
                  <a:pt x="372905" y="319252"/>
                  <a:pt x="381790" y="321535"/>
                </a:cubicBezTo>
                <a:cubicBezTo>
                  <a:pt x="390724" y="316893"/>
                  <a:pt x="397293" y="318557"/>
                  <a:pt x="401497" y="326528"/>
                </a:cubicBezTo>
                <a:cubicBezTo>
                  <a:pt x="403922" y="332982"/>
                  <a:pt x="407546" y="340636"/>
                  <a:pt x="412368" y="349487"/>
                </a:cubicBezTo>
                <a:cubicBezTo>
                  <a:pt x="417191" y="358340"/>
                  <a:pt x="420486" y="355679"/>
                  <a:pt x="422255" y="341506"/>
                </a:cubicBezTo>
                <a:lnTo>
                  <a:pt x="456415" y="339931"/>
                </a:lnTo>
                <a:lnTo>
                  <a:pt x="451160" y="328369"/>
                </a:lnTo>
                <a:lnTo>
                  <a:pt x="470867" y="333362"/>
                </a:lnTo>
                <a:lnTo>
                  <a:pt x="499771" y="320225"/>
                </a:lnTo>
                <a:lnTo>
                  <a:pt x="523419" y="333890"/>
                </a:lnTo>
                <a:lnTo>
                  <a:pt x="549434" y="322066"/>
                </a:lnTo>
                <a:cubicBezTo>
                  <a:pt x="560995" y="323205"/>
                  <a:pt x="571769" y="326446"/>
                  <a:pt x="581754" y="331789"/>
                </a:cubicBezTo>
                <a:lnTo>
                  <a:pt x="608818" y="329951"/>
                </a:lnTo>
                <a:cubicBezTo>
                  <a:pt x="607001" y="319878"/>
                  <a:pt x="615563" y="312499"/>
                  <a:pt x="634505" y="307814"/>
                </a:cubicBezTo>
                <a:cubicBezTo>
                  <a:pt x="653446" y="303129"/>
                  <a:pt x="666080" y="300874"/>
                  <a:pt x="672409" y="301049"/>
                </a:cubicBezTo>
                <a:cubicBezTo>
                  <a:pt x="676197" y="305866"/>
                  <a:pt x="683532" y="306020"/>
                  <a:pt x="694415" y="301510"/>
                </a:cubicBezTo>
                <a:cubicBezTo>
                  <a:pt x="705298" y="296999"/>
                  <a:pt x="712765" y="293605"/>
                  <a:pt x="716816" y="291328"/>
                </a:cubicBezTo>
                <a:cubicBezTo>
                  <a:pt x="720446" y="294837"/>
                  <a:pt x="724945" y="296425"/>
                  <a:pt x="730316" y="296091"/>
                </a:cubicBezTo>
                <a:cubicBezTo>
                  <a:pt x="735686" y="295757"/>
                  <a:pt x="740645" y="294521"/>
                  <a:pt x="745195" y="292380"/>
                </a:cubicBezTo>
                <a:cubicBezTo>
                  <a:pt x="750395" y="289435"/>
                  <a:pt x="753855" y="285538"/>
                  <a:pt x="755574" y="280688"/>
                </a:cubicBezTo>
                <a:cubicBezTo>
                  <a:pt x="757293" y="275837"/>
                  <a:pt x="760753" y="271940"/>
                  <a:pt x="765954" y="268995"/>
                </a:cubicBezTo>
                <a:cubicBezTo>
                  <a:pt x="758723" y="258840"/>
                  <a:pt x="747697" y="257602"/>
                  <a:pt x="732878" y="265282"/>
                </a:cubicBezTo>
                <a:cubicBezTo>
                  <a:pt x="718059" y="272962"/>
                  <a:pt x="707363" y="272447"/>
                  <a:pt x="700788" y="263737"/>
                </a:cubicBezTo>
                <a:cubicBezTo>
                  <a:pt x="691800" y="267460"/>
                  <a:pt x="682121" y="268226"/>
                  <a:pt x="671753" y="266036"/>
                </a:cubicBezTo>
                <a:cubicBezTo>
                  <a:pt x="661384" y="263846"/>
                  <a:pt x="652232" y="260013"/>
                  <a:pt x="644294" y="254539"/>
                </a:cubicBezTo>
                <a:lnTo>
                  <a:pt x="606719" y="271617"/>
                </a:lnTo>
                <a:cubicBezTo>
                  <a:pt x="582972" y="251821"/>
                  <a:pt x="562279" y="243062"/>
                  <a:pt x="544641" y="245339"/>
                </a:cubicBezTo>
                <a:cubicBezTo>
                  <a:pt x="527002" y="247615"/>
                  <a:pt x="501974" y="250417"/>
                  <a:pt x="469555" y="253744"/>
                </a:cubicBezTo>
                <a:cubicBezTo>
                  <a:pt x="464279" y="244372"/>
                  <a:pt x="456965" y="237234"/>
                  <a:pt x="447615" y="232328"/>
                </a:cubicBezTo>
                <a:cubicBezTo>
                  <a:pt x="438266" y="227423"/>
                  <a:pt x="430952" y="220285"/>
                  <a:pt x="425675" y="210912"/>
                </a:cubicBezTo>
                <a:lnTo>
                  <a:pt x="393880" y="225363"/>
                </a:lnTo>
                <a:lnTo>
                  <a:pt x="389939" y="216692"/>
                </a:lnTo>
                <a:cubicBezTo>
                  <a:pt x="387421" y="211152"/>
                  <a:pt x="387334" y="207123"/>
                  <a:pt x="389677" y="204605"/>
                </a:cubicBezTo>
                <a:cubicBezTo>
                  <a:pt x="392020" y="202087"/>
                  <a:pt x="396137" y="199634"/>
                  <a:pt x="402027" y="197248"/>
                </a:cubicBezTo>
                <a:lnTo>
                  <a:pt x="429092" y="195409"/>
                </a:lnTo>
                <a:cubicBezTo>
                  <a:pt x="431117" y="194271"/>
                  <a:pt x="434358" y="191490"/>
                  <a:pt x="438815" y="187067"/>
                </a:cubicBezTo>
                <a:cubicBezTo>
                  <a:pt x="443271" y="182644"/>
                  <a:pt x="445460" y="179469"/>
                  <a:pt x="445384" y="177542"/>
                </a:cubicBezTo>
                <a:lnTo>
                  <a:pt x="436712" y="181483"/>
                </a:lnTo>
                <a:cubicBezTo>
                  <a:pt x="429005" y="176994"/>
                  <a:pt x="418998" y="172242"/>
                  <a:pt x="406692" y="167227"/>
                </a:cubicBezTo>
                <a:cubicBezTo>
                  <a:pt x="394386" y="162212"/>
                  <a:pt x="384248" y="161007"/>
                  <a:pt x="376277" y="163613"/>
                </a:cubicBezTo>
                <a:cubicBezTo>
                  <a:pt x="371202" y="160761"/>
                  <a:pt x="365257" y="159830"/>
                  <a:pt x="358442" y="160821"/>
                </a:cubicBezTo>
                <a:cubicBezTo>
                  <a:pt x="351626" y="161811"/>
                  <a:pt x="345222" y="163705"/>
                  <a:pt x="339227" y="166502"/>
                </a:cubicBezTo>
                <a:lnTo>
                  <a:pt x="318469" y="151524"/>
                </a:lnTo>
                <a:cubicBezTo>
                  <a:pt x="313860" y="153692"/>
                  <a:pt x="308298" y="155202"/>
                  <a:pt x="301784" y="156056"/>
                </a:cubicBezTo>
                <a:cubicBezTo>
                  <a:pt x="295269" y="156910"/>
                  <a:pt x="289445" y="155924"/>
                  <a:pt x="284310" y="153099"/>
                </a:cubicBezTo>
                <a:lnTo>
                  <a:pt x="261186" y="163609"/>
                </a:lnTo>
                <a:lnTo>
                  <a:pt x="247260" y="155988"/>
                </a:lnTo>
                <a:cubicBezTo>
                  <a:pt x="238331" y="159683"/>
                  <a:pt x="228532" y="160504"/>
                  <a:pt x="217863" y="158451"/>
                </a:cubicBezTo>
                <a:cubicBezTo>
                  <a:pt x="207194" y="156398"/>
                  <a:pt x="197198" y="152949"/>
                  <a:pt x="187875" y="148104"/>
                </a:cubicBezTo>
                <a:cubicBezTo>
                  <a:pt x="175980" y="146390"/>
                  <a:pt x="162327" y="144167"/>
                  <a:pt x="146917" y="141434"/>
                </a:cubicBezTo>
                <a:cubicBezTo>
                  <a:pt x="131507" y="138702"/>
                  <a:pt x="117920" y="134706"/>
                  <a:pt x="106156" y="129444"/>
                </a:cubicBezTo>
                <a:cubicBezTo>
                  <a:pt x="101722" y="131678"/>
                  <a:pt x="96860" y="133451"/>
                  <a:pt x="91572" y="134765"/>
                </a:cubicBezTo>
                <a:cubicBezTo>
                  <a:pt x="86284" y="136079"/>
                  <a:pt x="81160" y="135356"/>
                  <a:pt x="76201" y="132597"/>
                </a:cubicBezTo>
                <a:cubicBezTo>
                  <a:pt x="67179" y="136406"/>
                  <a:pt x="57172" y="138048"/>
                  <a:pt x="46180" y="137522"/>
                </a:cubicBezTo>
                <a:cubicBezTo>
                  <a:pt x="35187" y="136997"/>
                  <a:pt x="25312" y="135091"/>
                  <a:pt x="16553" y="131806"/>
                </a:cubicBezTo>
                <a:cubicBezTo>
                  <a:pt x="13542" y="133175"/>
                  <a:pt x="10564" y="133656"/>
                  <a:pt x="7619" y="133251"/>
                </a:cubicBezTo>
                <a:cubicBezTo>
                  <a:pt x="4674" y="132846"/>
                  <a:pt x="2484" y="131226"/>
                  <a:pt x="1050" y="128390"/>
                </a:cubicBezTo>
                <a:lnTo>
                  <a:pt x="0" y="118405"/>
                </a:lnTo>
                <a:lnTo>
                  <a:pt x="32845" y="113939"/>
                </a:lnTo>
                <a:cubicBezTo>
                  <a:pt x="37230" y="115433"/>
                  <a:pt x="42190" y="115795"/>
                  <a:pt x="47724" y="115023"/>
                </a:cubicBezTo>
                <a:cubicBezTo>
                  <a:pt x="53259" y="114252"/>
                  <a:pt x="58284" y="112839"/>
                  <a:pt x="62800" y="110787"/>
                </a:cubicBezTo>
                <a:lnTo>
                  <a:pt x="94070" y="110525"/>
                </a:lnTo>
                <a:cubicBezTo>
                  <a:pt x="100299" y="106967"/>
                  <a:pt x="107416" y="103442"/>
                  <a:pt x="115419" y="99949"/>
                </a:cubicBezTo>
                <a:cubicBezTo>
                  <a:pt x="123423" y="96457"/>
                  <a:pt x="129620" y="98581"/>
                  <a:pt x="134010" y="106322"/>
                </a:cubicBezTo>
                <a:cubicBezTo>
                  <a:pt x="162630" y="94477"/>
                  <a:pt x="199592" y="87559"/>
                  <a:pt x="244897" y="85567"/>
                </a:cubicBezTo>
                <a:cubicBezTo>
                  <a:pt x="290203" y="83576"/>
                  <a:pt x="328216" y="86643"/>
                  <a:pt x="358937" y="94768"/>
                </a:cubicBezTo>
                <a:cubicBezTo>
                  <a:pt x="368977" y="90641"/>
                  <a:pt x="378787" y="87926"/>
                  <a:pt x="388367" y="86623"/>
                </a:cubicBezTo>
                <a:cubicBezTo>
                  <a:pt x="397947" y="85321"/>
                  <a:pt x="407757" y="82606"/>
                  <a:pt x="417797" y="78479"/>
                </a:cubicBezTo>
                <a:cubicBezTo>
                  <a:pt x="419921" y="82672"/>
                  <a:pt x="423096" y="84862"/>
                  <a:pt x="427322" y="85048"/>
                </a:cubicBezTo>
                <a:cubicBezTo>
                  <a:pt x="431548" y="85234"/>
                  <a:pt x="435906" y="84271"/>
                  <a:pt x="440394" y="82158"/>
                </a:cubicBezTo>
                <a:cubicBezTo>
                  <a:pt x="452356" y="77303"/>
                  <a:pt x="460096" y="76110"/>
                  <a:pt x="463616" y="78579"/>
                </a:cubicBezTo>
                <a:cubicBezTo>
                  <a:pt x="467137" y="81048"/>
                  <a:pt x="472709" y="80840"/>
                  <a:pt x="480335" y="77955"/>
                </a:cubicBezTo>
                <a:lnTo>
                  <a:pt x="515808" y="79270"/>
                </a:lnTo>
                <a:cubicBezTo>
                  <a:pt x="519317" y="82834"/>
                  <a:pt x="523335" y="84641"/>
                  <a:pt x="527862" y="84690"/>
                </a:cubicBezTo>
                <a:cubicBezTo>
                  <a:pt x="532390" y="84740"/>
                  <a:pt x="536867" y="83721"/>
                  <a:pt x="541296" y="81636"/>
                </a:cubicBezTo>
                <a:lnTo>
                  <a:pt x="554435" y="72177"/>
                </a:lnTo>
                <a:lnTo>
                  <a:pt x="655862" y="57465"/>
                </a:lnTo>
                <a:lnTo>
                  <a:pt x="669789" y="65086"/>
                </a:lnTo>
                <a:lnTo>
                  <a:pt x="688182" y="67189"/>
                </a:lnTo>
                <a:cubicBezTo>
                  <a:pt x="692819" y="65081"/>
                  <a:pt x="698326" y="63450"/>
                  <a:pt x="704704" y="62295"/>
                </a:cubicBezTo>
                <a:cubicBezTo>
                  <a:pt x="711081" y="61141"/>
                  <a:pt x="716523" y="61283"/>
                  <a:pt x="721028" y="62723"/>
                </a:cubicBezTo>
                <a:cubicBezTo>
                  <a:pt x="725501" y="58656"/>
                  <a:pt x="732256" y="55295"/>
                  <a:pt x="741295" y="52640"/>
                </a:cubicBezTo>
                <a:cubicBezTo>
                  <a:pt x="750332" y="49985"/>
                  <a:pt x="756890" y="51945"/>
                  <a:pt x="760969" y="58520"/>
                </a:cubicBezTo>
                <a:cubicBezTo>
                  <a:pt x="769383" y="55931"/>
                  <a:pt x="784743" y="55198"/>
                  <a:pt x="807051" y="56321"/>
                </a:cubicBezTo>
                <a:cubicBezTo>
                  <a:pt x="829359" y="57444"/>
                  <a:pt x="842814" y="60192"/>
                  <a:pt x="847418" y="64567"/>
                </a:cubicBezTo>
                <a:lnTo>
                  <a:pt x="871592" y="64042"/>
                </a:lnTo>
                <a:cubicBezTo>
                  <a:pt x="890041" y="56674"/>
                  <a:pt x="907471" y="52821"/>
                  <a:pt x="923883" y="52482"/>
                </a:cubicBezTo>
                <a:cubicBezTo>
                  <a:pt x="940295" y="52143"/>
                  <a:pt x="957725" y="48290"/>
                  <a:pt x="976173" y="40922"/>
                </a:cubicBezTo>
                <a:lnTo>
                  <a:pt x="991676" y="44339"/>
                </a:lnTo>
                <a:cubicBezTo>
                  <a:pt x="1002997" y="40792"/>
                  <a:pt x="1017931" y="40398"/>
                  <a:pt x="1036478" y="43158"/>
                </a:cubicBezTo>
                <a:cubicBezTo>
                  <a:pt x="1055025" y="45917"/>
                  <a:pt x="1069958" y="45524"/>
                  <a:pt x="1081279" y="41977"/>
                </a:cubicBezTo>
                <a:cubicBezTo>
                  <a:pt x="1090585" y="48064"/>
                  <a:pt x="1101008" y="47977"/>
                  <a:pt x="1112548" y="41715"/>
                </a:cubicBezTo>
                <a:cubicBezTo>
                  <a:pt x="1124088" y="35453"/>
                  <a:pt x="1134511" y="35366"/>
                  <a:pt x="1143817" y="41453"/>
                </a:cubicBezTo>
                <a:cubicBezTo>
                  <a:pt x="1153764" y="39040"/>
                  <a:pt x="1179986" y="35986"/>
                  <a:pt x="1222483" y="32292"/>
                </a:cubicBezTo>
                <a:cubicBezTo>
                  <a:pt x="1264980" y="28598"/>
                  <a:pt x="1290085" y="26924"/>
                  <a:pt x="1297798" y="27269"/>
                </a:cubicBezTo>
                <a:cubicBezTo>
                  <a:pt x="1301909" y="23366"/>
                  <a:pt x="1307220" y="20662"/>
                  <a:pt x="1313728" y="19157"/>
                </a:cubicBezTo>
                <a:cubicBezTo>
                  <a:pt x="1320237" y="17652"/>
                  <a:pt x="1325350" y="20269"/>
                  <a:pt x="1329067" y="27007"/>
                </a:cubicBezTo>
                <a:cubicBezTo>
                  <a:pt x="1353274" y="26395"/>
                  <a:pt x="1379091" y="27885"/>
                  <a:pt x="1406517" y="31477"/>
                </a:cubicBezTo>
                <a:cubicBezTo>
                  <a:pt x="1433943" y="35069"/>
                  <a:pt x="1458840" y="32618"/>
                  <a:pt x="1481208" y="24122"/>
                </a:cubicBezTo>
                <a:cubicBezTo>
                  <a:pt x="1483387" y="25239"/>
                  <a:pt x="1485992" y="26816"/>
                  <a:pt x="1489025" y="28852"/>
                </a:cubicBezTo>
                <a:cubicBezTo>
                  <a:pt x="1492058" y="30889"/>
                  <a:pt x="1495058" y="31414"/>
                  <a:pt x="1498025" y="30429"/>
                </a:cubicBezTo>
                <a:cubicBezTo>
                  <a:pt x="1499246" y="29438"/>
                  <a:pt x="1499432" y="27610"/>
                  <a:pt x="1498583" y="24944"/>
                </a:cubicBezTo>
                <a:cubicBezTo>
                  <a:pt x="1497735" y="22278"/>
                  <a:pt x="1497198" y="20778"/>
                  <a:pt x="1496974" y="20444"/>
                </a:cubicBezTo>
                <a:lnTo>
                  <a:pt x="1526930" y="17292"/>
                </a:lnTo>
                <a:lnTo>
                  <a:pt x="1537965" y="26226"/>
                </a:lnTo>
                <a:cubicBezTo>
                  <a:pt x="1548602" y="28367"/>
                  <a:pt x="1561619" y="28554"/>
                  <a:pt x="1577019" y="26786"/>
                </a:cubicBezTo>
                <a:cubicBezTo>
                  <a:pt x="1592418" y="25018"/>
                  <a:pt x="1605501" y="23431"/>
                  <a:pt x="1616269" y="22025"/>
                </a:cubicBezTo>
                <a:cubicBezTo>
                  <a:pt x="1621579" y="17722"/>
                  <a:pt x="1626988" y="15554"/>
                  <a:pt x="1632495" y="15522"/>
                </a:cubicBezTo>
                <a:cubicBezTo>
                  <a:pt x="1638002" y="15489"/>
                  <a:pt x="1642491" y="18971"/>
                  <a:pt x="1645962" y="25967"/>
                </a:cubicBezTo>
                <a:lnTo>
                  <a:pt x="1670136" y="25443"/>
                </a:lnTo>
                <a:cubicBezTo>
                  <a:pt x="1676426" y="26652"/>
                  <a:pt x="1689006" y="25876"/>
                  <a:pt x="1707876" y="23112"/>
                </a:cubicBezTo>
                <a:cubicBezTo>
                  <a:pt x="1726745" y="20348"/>
                  <a:pt x="1739391" y="17797"/>
                  <a:pt x="1745813" y="15460"/>
                </a:cubicBezTo>
                <a:cubicBezTo>
                  <a:pt x="1755469" y="12088"/>
                  <a:pt x="1763746" y="12395"/>
                  <a:pt x="1770644" y="16380"/>
                </a:cubicBezTo>
                <a:cubicBezTo>
                  <a:pt x="1777541" y="20366"/>
                  <a:pt x="1785818" y="20673"/>
                  <a:pt x="1795475" y="17301"/>
                </a:cubicBezTo>
                <a:lnTo>
                  <a:pt x="1846451" y="22032"/>
                </a:lnTo>
                <a:cubicBezTo>
                  <a:pt x="1852955" y="20675"/>
                  <a:pt x="1869575" y="19515"/>
                  <a:pt x="1896311" y="18553"/>
                </a:cubicBezTo>
                <a:cubicBezTo>
                  <a:pt x="1923047" y="17590"/>
                  <a:pt x="1938222" y="17087"/>
                  <a:pt x="1941835" y="17043"/>
                </a:cubicBezTo>
                <a:cubicBezTo>
                  <a:pt x="1947824" y="13595"/>
                  <a:pt x="1953977" y="10507"/>
                  <a:pt x="1960295" y="7781"/>
                </a:cubicBezTo>
                <a:cubicBezTo>
                  <a:pt x="1966612" y="5055"/>
                  <a:pt x="1971845" y="7617"/>
                  <a:pt x="1975994" y="15468"/>
                </a:cubicBezTo>
                <a:cubicBezTo>
                  <a:pt x="2000613" y="14959"/>
                  <a:pt x="2028433" y="16701"/>
                  <a:pt x="2059455" y="20693"/>
                </a:cubicBezTo>
                <a:cubicBezTo>
                  <a:pt x="2090478" y="24685"/>
                  <a:pt x="2118101" y="22157"/>
                  <a:pt x="2142325" y="13109"/>
                </a:cubicBezTo>
                <a:cubicBezTo>
                  <a:pt x="2144684" y="14143"/>
                  <a:pt x="2147651" y="15556"/>
                  <a:pt x="2151226" y="17346"/>
                </a:cubicBezTo>
                <a:cubicBezTo>
                  <a:pt x="2154800" y="19136"/>
                  <a:pt x="2157439" y="19826"/>
                  <a:pt x="2159142" y="19415"/>
                </a:cubicBezTo>
                <a:cubicBezTo>
                  <a:pt x="2161830" y="17976"/>
                  <a:pt x="2163023" y="16126"/>
                  <a:pt x="2162722" y="13865"/>
                </a:cubicBezTo>
                <a:cubicBezTo>
                  <a:pt x="2162421" y="11604"/>
                  <a:pt x="2161841" y="9688"/>
                  <a:pt x="2160981" y="8117"/>
                </a:cubicBezTo>
                <a:lnTo>
                  <a:pt x="2190937" y="4964"/>
                </a:lnTo>
                <a:cubicBezTo>
                  <a:pt x="2201359" y="11271"/>
                  <a:pt x="2212571" y="15476"/>
                  <a:pt x="2224570" y="17578"/>
                </a:cubicBezTo>
                <a:lnTo>
                  <a:pt x="2290262" y="8646"/>
                </a:lnTo>
                <a:cubicBezTo>
                  <a:pt x="2295627" y="4464"/>
                  <a:pt x="2301254" y="2778"/>
                  <a:pt x="2307144" y="3589"/>
                </a:cubicBezTo>
                <a:cubicBezTo>
                  <a:pt x="2313035" y="4399"/>
                  <a:pt x="2317742" y="8363"/>
                  <a:pt x="2321268" y="15479"/>
                </a:cubicBezTo>
                <a:cubicBezTo>
                  <a:pt x="2326731" y="13432"/>
                  <a:pt x="2331242" y="13126"/>
                  <a:pt x="2334800" y="14560"/>
                </a:cubicBezTo>
                <a:cubicBezTo>
                  <a:pt x="2338358" y="15995"/>
                  <a:pt x="2342869" y="15688"/>
                  <a:pt x="2348332" y="13641"/>
                </a:cubicBezTo>
                <a:cubicBezTo>
                  <a:pt x="2353259" y="14090"/>
                  <a:pt x="2366857" y="12996"/>
                  <a:pt x="2389127" y="10358"/>
                </a:cubicBezTo>
                <a:cubicBezTo>
                  <a:pt x="2411396" y="7720"/>
                  <a:pt x="2425388" y="5574"/>
                  <a:pt x="2431104" y="3922"/>
                </a:cubicBezTo>
                <a:cubicBezTo>
                  <a:pt x="2440881" y="495"/>
                  <a:pt x="2449640" y="583"/>
                  <a:pt x="2457380" y="4185"/>
                </a:cubicBezTo>
                <a:cubicBezTo>
                  <a:pt x="2465121" y="7787"/>
                  <a:pt x="2473880" y="7875"/>
                  <a:pt x="2483657" y="4449"/>
                </a:cubicBezTo>
                <a:lnTo>
                  <a:pt x="2512035" y="5501"/>
                </a:lnTo>
                <a:cubicBezTo>
                  <a:pt x="2519108" y="3158"/>
                  <a:pt x="2525721" y="3640"/>
                  <a:pt x="2531874" y="6947"/>
                </a:cubicBezTo>
                <a:cubicBezTo>
                  <a:pt x="2538027" y="10253"/>
                  <a:pt x="2544640" y="10735"/>
                  <a:pt x="2551713" y="8393"/>
                </a:cubicBezTo>
                <a:cubicBezTo>
                  <a:pt x="2556136" y="16845"/>
                  <a:pt x="2563580" y="20436"/>
                  <a:pt x="2574047" y="19167"/>
                </a:cubicBezTo>
                <a:cubicBezTo>
                  <a:pt x="2575399" y="18625"/>
                  <a:pt x="2576308" y="18066"/>
                  <a:pt x="2576773" y="17492"/>
                </a:cubicBezTo>
                <a:cubicBezTo>
                  <a:pt x="2577239" y="16917"/>
                  <a:pt x="2577819" y="15636"/>
                  <a:pt x="2578515" y="13649"/>
                </a:cubicBezTo>
                <a:lnTo>
                  <a:pt x="2589813" y="15488"/>
                </a:lnTo>
                <a:cubicBezTo>
                  <a:pt x="2593213" y="15615"/>
                  <a:pt x="2596005" y="15363"/>
                  <a:pt x="2598189" y="14733"/>
                </a:cubicBezTo>
                <a:cubicBezTo>
                  <a:pt x="2600373" y="14104"/>
                  <a:pt x="2602837" y="13130"/>
                  <a:pt x="2605579" y="11810"/>
                </a:cubicBezTo>
                <a:cubicBezTo>
                  <a:pt x="2628270" y="15375"/>
                  <a:pt x="2651470" y="17182"/>
                  <a:pt x="2675179" y="17232"/>
                </a:cubicBezTo>
                <a:cubicBezTo>
                  <a:pt x="2698888" y="17282"/>
                  <a:pt x="2722548" y="16265"/>
                  <a:pt x="2746159" y="14180"/>
                </a:cubicBezTo>
                <a:cubicBezTo>
                  <a:pt x="2751211" y="12828"/>
                  <a:pt x="2762193" y="12051"/>
                  <a:pt x="2779103" y="11849"/>
                </a:cubicBezTo>
                <a:cubicBezTo>
                  <a:pt x="2796013" y="11647"/>
                  <a:pt x="2805877" y="12250"/>
                  <a:pt x="2808697" y="13657"/>
                </a:cubicBezTo>
                <a:cubicBezTo>
                  <a:pt x="2818769" y="9442"/>
                  <a:pt x="2828842" y="7625"/>
                  <a:pt x="2838915" y="8205"/>
                </a:cubicBezTo>
                <a:cubicBezTo>
                  <a:pt x="2848987" y="8786"/>
                  <a:pt x="2859323" y="9465"/>
                  <a:pt x="2869921" y="10243"/>
                </a:cubicBezTo>
                <a:lnTo>
                  <a:pt x="2883847" y="17863"/>
                </a:lnTo>
                <a:cubicBezTo>
                  <a:pt x="2885347" y="17327"/>
                  <a:pt x="2887011" y="17152"/>
                  <a:pt x="2888840" y="17338"/>
                </a:cubicBezTo>
                <a:cubicBezTo>
                  <a:pt x="2890668" y="17524"/>
                  <a:pt x="2892332" y="17349"/>
                  <a:pt x="2893832" y="16813"/>
                </a:cubicBezTo>
                <a:cubicBezTo>
                  <a:pt x="2898677" y="16282"/>
                  <a:pt x="2902914" y="15373"/>
                  <a:pt x="2906543" y="14087"/>
                </a:cubicBezTo>
                <a:cubicBezTo>
                  <a:pt x="2910173" y="12801"/>
                  <a:pt x="2914082" y="11169"/>
                  <a:pt x="2918269" y="9193"/>
                </a:cubicBezTo>
                <a:cubicBezTo>
                  <a:pt x="2920284" y="12346"/>
                  <a:pt x="2923087" y="13398"/>
                  <a:pt x="2926678" y="12347"/>
                </a:cubicBezTo>
                <a:cubicBezTo>
                  <a:pt x="2928298" y="11756"/>
                  <a:pt x="2930444" y="11362"/>
                  <a:pt x="2933116" y="11165"/>
                </a:cubicBezTo>
                <a:cubicBezTo>
                  <a:pt x="2935787" y="10967"/>
                  <a:pt x="2937933" y="10573"/>
                  <a:pt x="2939553" y="9982"/>
                </a:cubicBezTo>
                <a:lnTo>
                  <a:pt x="2940867" y="12873"/>
                </a:lnTo>
                <a:cubicBezTo>
                  <a:pt x="2943977" y="12041"/>
                  <a:pt x="2947743" y="12654"/>
                  <a:pt x="2952166" y="14712"/>
                </a:cubicBezTo>
                <a:lnTo>
                  <a:pt x="2982121" y="11560"/>
                </a:lnTo>
                <a:cubicBezTo>
                  <a:pt x="2988773" y="10208"/>
                  <a:pt x="2995178" y="8314"/>
                  <a:pt x="3001336" y="5879"/>
                </a:cubicBezTo>
                <a:cubicBezTo>
                  <a:pt x="3007495" y="3443"/>
                  <a:pt x="3012126" y="1483"/>
                  <a:pt x="301523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64126150-6C49-7D7A-5500-FDEBD0B8EEC6}"/>
              </a:ext>
            </a:extLst>
          </p:cNvPr>
          <p:cNvSpPr/>
          <p:nvPr/>
        </p:nvSpPr>
        <p:spPr>
          <a:xfrm>
            <a:off x="6704322" y="-10549"/>
            <a:ext cx="4460696" cy="1042934"/>
          </a:xfrm>
          <a:custGeom>
            <a:avLst/>
            <a:gdLst/>
            <a:ahLst/>
            <a:cxnLst/>
            <a:rect l="l" t="t" r="r" b="b"/>
            <a:pathLst>
              <a:path w="4460696" h="754396">
                <a:moveTo>
                  <a:pt x="1912645" y="689457"/>
                </a:moveTo>
                <a:cubicBezTo>
                  <a:pt x="1909246" y="689331"/>
                  <a:pt x="1906454" y="689583"/>
                  <a:pt x="1904270" y="690213"/>
                </a:cubicBezTo>
                <a:cubicBezTo>
                  <a:pt x="1902085" y="690842"/>
                  <a:pt x="1899622" y="691816"/>
                  <a:pt x="1896880" y="693136"/>
                </a:cubicBezTo>
                <a:cubicBezTo>
                  <a:pt x="1901784" y="694975"/>
                  <a:pt x="1907478" y="694713"/>
                  <a:pt x="1913959" y="692348"/>
                </a:cubicBezTo>
                <a:close/>
                <a:moveTo>
                  <a:pt x="3191522" y="687136"/>
                </a:moveTo>
                <a:cubicBezTo>
                  <a:pt x="3194150" y="692917"/>
                  <a:pt x="3193887" y="700011"/>
                  <a:pt x="3190733" y="708420"/>
                </a:cubicBezTo>
                <a:lnTo>
                  <a:pt x="3223579" y="703954"/>
                </a:lnTo>
                <a:cubicBezTo>
                  <a:pt x="3225884" y="704868"/>
                  <a:pt x="3228632" y="705799"/>
                  <a:pt x="3231823" y="706746"/>
                </a:cubicBezTo>
                <a:cubicBezTo>
                  <a:pt x="3235015" y="707693"/>
                  <a:pt x="3237434" y="707901"/>
                  <a:pt x="3239082" y="707370"/>
                </a:cubicBezTo>
                <a:cubicBezTo>
                  <a:pt x="3241567" y="705805"/>
                  <a:pt x="3241786" y="703090"/>
                  <a:pt x="3239739" y="699225"/>
                </a:cubicBezTo>
                <a:cubicBezTo>
                  <a:pt x="3237692" y="695360"/>
                  <a:pt x="3235809" y="691856"/>
                  <a:pt x="3234090" y="688714"/>
                </a:cubicBezTo>
                <a:cubicBezTo>
                  <a:pt x="3227077" y="688632"/>
                  <a:pt x="3220147" y="688730"/>
                  <a:pt x="3213299" y="689009"/>
                </a:cubicBezTo>
                <a:cubicBezTo>
                  <a:pt x="3206450" y="689288"/>
                  <a:pt x="3199192" y="688663"/>
                  <a:pt x="3191522" y="687136"/>
                </a:cubicBezTo>
                <a:close/>
                <a:moveTo>
                  <a:pt x="2060582" y="684995"/>
                </a:moveTo>
                <a:lnTo>
                  <a:pt x="2064524" y="693667"/>
                </a:lnTo>
                <a:cubicBezTo>
                  <a:pt x="2072319" y="694193"/>
                  <a:pt x="2080902" y="692616"/>
                  <a:pt x="2090275" y="688938"/>
                </a:cubicBezTo>
                <a:close/>
                <a:moveTo>
                  <a:pt x="3156312" y="678726"/>
                </a:moveTo>
                <a:cubicBezTo>
                  <a:pt x="3155699" y="680894"/>
                  <a:pt x="3155283" y="682536"/>
                  <a:pt x="3155064" y="683653"/>
                </a:cubicBezTo>
                <a:lnTo>
                  <a:pt x="3154433" y="684295"/>
                </a:lnTo>
                <a:lnTo>
                  <a:pt x="3161961" y="684442"/>
                </a:lnTo>
                <a:cubicBezTo>
                  <a:pt x="3164808" y="684310"/>
                  <a:pt x="3167129" y="683982"/>
                  <a:pt x="3168925" y="683456"/>
                </a:cubicBezTo>
                <a:close/>
                <a:moveTo>
                  <a:pt x="3358379" y="670587"/>
                </a:moveTo>
                <a:cubicBezTo>
                  <a:pt x="3352860" y="672514"/>
                  <a:pt x="3349444" y="675229"/>
                  <a:pt x="3348130" y="678733"/>
                </a:cubicBezTo>
                <a:lnTo>
                  <a:pt x="3350758" y="684514"/>
                </a:lnTo>
                <a:cubicBezTo>
                  <a:pt x="3352335" y="686703"/>
                  <a:pt x="3354699" y="686791"/>
                  <a:pt x="3357852" y="684777"/>
                </a:cubicBezTo>
                <a:cubicBezTo>
                  <a:pt x="3360622" y="683518"/>
                  <a:pt x="3361980" y="682029"/>
                  <a:pt x="3361925" y="680310"/>
                </a:cubicBezTo>
                <a:cubicBezTo>
                  <a:pt x="3361871" y="678591"/>
                  <a:pt x="3361126" y="676314"/>
                  <a:pt x="3359692" y="673478"/>
                </a:cubicBezTo>
                <a:close/>
                <a:moveTo>
                  <a:pt x="3203502" y="666100"/>
                </a:moveTo>
                <a:lnTo>
                  <a:pt x="3209128" y="672159"/>
                </a:lnTo>
                <a:lnTo>
                  <a:pt x="3206501" y="666378"/>
                </a:lnTo>
                <a:close/>
                <a:moveTo>
                  <a:pt x="2528830" y="663990"/>
                </a:moveTo>
                <a:lnTo>
                  <a:pt x="2504393" y="671610"/>
                </a:lnTo>
                <a:lnTo>
                  <a:pt x="2497035" y="678441"/>
                </a:lnTo>
                <a:cubicBezTo>
                  <a:pt x="2502859" y="679427"/>
                  <a:pt x="2508881" y="679887"/>
                  <a:pt x="2515100" y="679821"/>
                </a:cubicBezTo>
                <a:cubicBezTo>
                  <a:pt x="2521319" y="679756"/>
                  <a:pt x="2526683" y="678771"/>
                  <a:pt x="2531194" y="676866"/>
                </a:cubicBezTo>
                <a:cubicBezTo>
                  <a:pt x="2536975" y="674238"/>
                  <a:pt x="2538552" y="670034"/>
                  <a:pt x="2535925" y="664253"/>
                </a:cubicBezTo>
                <a:cubicBezTo>
                  <a:pt x="2532771" y="666267"/>
                  <a:pt x="2530406" y="666180"/>
                  <a:pt x="2528830" y="663990"/>
                </a:cubicBezTo>
                <a:close/>
                <a:moveTo>
                  <a:pt x="3438259" y="662182"/>
                </a:moveTo>
                <a:lnTo>
                  <a:pt x="3418026" y="671378"/>
                </a:lnTo>
                <a:cubicBezTo>
                  <a:pt x="3416658" y="668367"/>
                  <a:pt x="3414731" y="666046"/>
                  <a:pt x="3412245" y="664414"/>
                </a:cubicBezTo>
                <a:cubicBezTo>
                  <a:pt x="3409760" y="662783"/>
                  <a:pt x="3407045" y="662564"/>
                  <a:pt x="3404100" y="663757"/>
                </a:cubicBezTo>
                <a:cubicBezTo>
                  <a:pt x="3400968" y="665180"/>
                  <a:pt x="3398165" y="667326"/>
                  <a:pt x="3395691" y="670194"/>
                </a:cubicBezTo>
                <a:cubicBezTo>
                  <a:pt x="3393217" y="673063"/>
                  <a:pt x="3392516" y="675997"/>
                  <a:pt x="3393589" y="678997"/>
                </a:cubicBezTo>
                <a:cubicBezTo>
                  <a:pt x="3394459" y="680273"/>
                  <a:pt x="3395806" y="680678"/>
                  <a:pt x="3397628" y="680212"/>
                </a:cubicBezTo>
                <a:cubicBezTo>
                  <a:pt x="3399451" y="679747"/>
                  <a:pt x="3400470" y="679430"/>
                  <a:pt x="3400683" y="679260"/>
                </a:cubicBezTo>
                <a:lnTo>
                  <a:pt x="3433266" y="681889"/>
                </a:lnTo>
                <a:close/>
                <a:moveTo>
                  <a:pt x="1992002" y="656877"/>
                </a:moveTo>
                <a:lnTo>
                  <a:pt x="1975183" y="688934"/>
                </a:lnTo>
                <a:lnTo>
                  <a:pt x="1980438" y="700496"/>
                </a:lnTo>
                <a:lnTo>
                  <a:pt x="2007766" y="691563"/>
                </a:lnTo>
                <a:lnTo>
                  <a:pt x="2023795" y="680790"/>
                </a:lnTo>
                <a:lnTo>
                  <a:pt x="1998570" y="671330"/>
                </a:lnTo>
                <a:cubicBezTo>
                  <a:pt x="2003207" y="670021"/>
                  <a:pt x="2004444" y="666989"/>
                  <a:pt x="2002282" y="662231"/>
                </a:cubicBezTo>
                <a:cubicBezTo>
                  <a:pt x="2000120" y="657474"/>
                  <a:pt x="1996693" y="655690"/>
                  <a:pt x="1992002" y="656877"/>
                </a:cubicBezTo>
                <a:close/>
                <a:moveTo>
                  <a:pt x="2828908" y="656643"/>
                </a:moveTo>
                <a:lnTo>
                  <a:pt x="2808674" y="665839"/>
                </a:lnTo>
                <a:cubicBezTo>
                  <a:pt x="2817198" y="674680"/>
                  <a:pt x="2829120" y="680450"/>
                  <a:pt x="2844443" y="683150"/>
                </a:cubicBezTo>
                <a:cubicBezTo>
                  <a:pt x="2859765" y="685849"/>
                  <a:pt x="2872279" y="685247"/>
                  <a:pt x="2881985" y="681345"/>
                </a:cubicBezTo>
                <a:cubicBezTo>
                  <a:pt x="2883233" y="684410"/>
                  <a:pt x="2884678" y="686950"/>
                  <a:pt x="2886321" y="688965"/>
                </a:cubicBezTo>
                <a:cubicBezTo>
                  <a:pt x="2887963" y="690979"/>
                  <a:pt x="2890196" y="691418"/>
                  <a:pt x="2893021" y="690279"/>
                </a:cubicBezTo>
                <a:cubicBezTo>
                  <a:pt x="2897373" y="687865"/>
                  <a:pt x="2901348" y="686059"/>
                  <a:pt x="2904944" y="684860"/>
                </a:cubicBezTo>
                <a:cubicBezTo>
                  <a:pt x="2908541" y="683661"/>
                  <a:pt x="2911661" y="685730"/>
                  <a:pt x="2914305" y="691068"/>
                </a:cubicBezTo>
                <a:lnTo>
                  <a:pt x="3022564" y="683714"/>
                </a:lnTo>
                <a:cubicBezTo>
                  <a:pt x="3026725" y="692867"/>
                  <a:pt x="3031805" y="696371"/>
                  <a:pt x="3037804" y="694225"/>
                </a:cubicBezTo>
                <a:cubicBezTo>
                  <a:pt x="3043355" y="691412"/>
                  <a:pt x="3047428" y="690142"/>
                  <a:pt x="3050023" y="690416"/>
                </a:cubicBezTo>
                <a:cubicBezTo>
                  <a:pt x="3052618" y="690689"/>
                  <a:pt x="3055114" y="693624"/>
                  <a:pt x="3057512" y="699219"/>
                </a:cubicBezTo>
                <a:lnTo>
                  <a:pt x="3092985" y="700534"/>
                </a:lnTo>
                <a:cubicBezTo>
                  <a:pt x="3097622" y="698426"/>
                  <a:pt x="3105297" y="695810"/>
                  <a:pt x="3116010" y="692684"/>
                </a:cubicBezTo>
                <a:cubicBezTo>
                  <a:pt x="3126723" y="689559"/>
                  <a:pt x="3138668" y="686745"/>
                  <a:pt x="3151845" y="684244"/>
                </a:cubicBezTo>
                <a:cubicBezTo>
                  <a:pt x="3148735" y="685076"/>
                  <a:pt x="3144969" y="684463"/>
                  <a:pt x="3140546" y="682404"/>
                </a:cubicBezTo>
                <a:lnTo>
                  <a:pt x="3125306" y="671893"/>
                </a:lnTo>
                <a:lnTo>
                  <a:pt x="3128459" y="663485"/>
                </a:lnTo>
                <a:cubicBezTo>
                  <a:pt x="3118255" y="664054"/>
                  <a:pt x="3111599" y="664754"/>
                  <a:pt x="3108489" y="665586"/>
                </a:cubicBezTo>
                <a:cubicBezTo>
                  <a:pt x="3097212" y="663155"/>
                  <a:pt x="3085935" y="660724"/>
                  <a:pt x="3074658" y="658294"/>
                </a:cubicBezTo>
                <a:cubicBezTo>
                  <a:pt x="3063381" y="655863"/>
                  <a:pt x="3051973" y="656979"/>
                  <a:pt x="3040433" y="661643"/>
                </a:cubicBezTo>
                <a:lnTo>
                  <a:pt x="3009164" y="661904"/>
                </a:lnTo>
                <a:cubicBezTo>
                  <a:pt x="3004205" y="659145"/>
                  <a:pt x="2999081" y="658422"/>
                  <a:pt x="2993792" y="659736"/>
                </a:cubicBezTo>
                <a:cubicBezTo>
                  <a:pt x="2988504" y="661050"/>
                  <a:pt x="2983643" y="662823"/>
                  <a:pt x="2979209" y="665056"/>
                </a:cubicBezTo>
                <a:cubicBezTo>
                  <a:pt x="2965545" y="669523"/>
                  <a:pt x="2949910" y="669654"/>
                  <a:pt x="2932305" y="665449"/>
                </a:cubicBezTo>
                <a:cubicBezTo>
                  <a:pt x="2914700" y="661244"/>
                  <a:pt x="2899066" y="661375"/>
                  <a:pt x="2885402" y="665841"/>
                </a:cubicBezTo>
                <a:lnTo>
                  <a:pt x="2871476" y="658221"/>
                </a:lnTo>
                <a:cubicBezTo>
                  <a:pt x="2864956" y="659222"/>
                  <a:pt x="2858025" y="659321"/>
                  <a:pt x="2850684" y="658516"/>
                </a:cubicBezTo>
                <a:cubicBezTo>
                  <a:pt x="2843343" y="657711"/>
                  <a:pt x="2836084" y="657086"/>
                  <a:pt x="2828908" y="656643"/>
                </a:cubicBezTo>
                <a:close/>
                <a:moveTo>
                  <a:pt x="3452711" y="655613"/>
                </a:moveTo>
                <a:lnTo>
                  <a:pt x="3446931" y="658240"/>
                </a:lnTo>
                <a:lnTo>
                  <a:pt x="3465061" y="667438"/>
                </a:lnTo>
                <a:lnTo>
                  <a:pt x="3473733" y="663497"/>
                </a:lnTo>
                <a:cubicBezTo>
                  <a:pt x="3474121" y="663393"/>
                  <a:pt x="3475512" y="662615"/>
                  <a:pt x="3477904" y="661165"/>
                </a:cubicBezTo>
                <a:cubicBezTo>
                  <a:pt x="3480296" y="659714"/>
                  <a:pt x="3481358" y="658214"/>
                  <a:pt x="3481090" y="656665"/>
                </a:cubicBezTo>
                <a:lnTo>
                  <a:pt x="3472419" y="660606"/>
                </a:lnTo>
                <a:close/>
                <a:moveTo>
                  <a:pt x="3309242" y="654557"/>
                </a:moveTo>
                <a:cubicBezTo>
                  <a:pt x="3297943" y="659111"/>
                  <a:pt x="3287432" y="661563"/>
                  <a:pt x="3277710" y="661913"/>
                </a:cubicBezTo>
                <a:cubicBezTo>
                  <a:pt x="3285379" y="663441"/>
                  <a:pt x="3292638" y="664065"/>
                  <a:pt x="3299486" y="663786"/>
                </a:cubicBezTo>
                <a:cubicBezTo>
                  <a:pt x="3306335" y="663507"/>
                  <a:pt x="3313265" y="663409"/>
                  <a:pt x="3320278" y="663491"/>
                </a:cubicBezTo>
                <a:close/>
                <a:moveTo>
                  <a:pt x="2958714" y="642983"/>
                </a:moveTo>
                <a:lnTo>
                  <a:pt x="2947152" y="648238"/>
                </a:lnTo>
                <a:lnTo>
                  <a:pt x="2957137" y="647188"/>
                </a:lnTo>
                <a:close/>
                <a:moveTo>
                  <a:pt x="1863247" y="642158"/>
                </a:moveTo>
                <a:cubicBezTo>
                  <a:pt x="1861074" y="641693"/>
                  <a:pt x="1859377" y="642755"/>
                  <a:pt x="1858156" y="645344"/>
                </a:cubicBezTo>
                <a:cubicBezTo>
                  <a:pt x="1856935" y="647933"/>
                  <a:pt x="1856618" y="650112"/>
                  <a:pt x="1857204" y="651880"/>
                </a:cubicBezTo>
                <a:lnTo>
                  <a:pt x="1867976" y="667909"/>
                </a:lnTo>
                <a:cubicBezTo>
                  <a:pt x="1876686" y="667729"/>
                  <a:pt x="1885937" y="667302"/>
                  <a:pt x="1895731" y="666629"/>
                </a:cubicBezTo>
                <a:cubicBezTo>
                  <a:pt x="1905524" y="665956"/>
                  <a:pt x="1914842" y="663756"/>
                  <a:pt x="1923683" y="660028"/>
                </a:cubicBezTo>
                <a:cubicBezTo>
                  <a:pt x="1931051" y="660094"/>
                  <a:pt x="1939043" y="660094"/>
                  <a:pt x="1947660" y="660029"/>
                </a:cubicBezTo>
                <a:cubicBezTo>
                  <a:pt x="1956276" y="659964"/>
                  <a:pt x="1963874" y="661015"/>
                  <a:pt x="1970455" y="663183"/>
                </a:cubicBezTo>
                <a:lnTo>
                  <a:pt x="1962572" y="645840"/>
                </a:lnTo>
                <a:cubicBezTo>
                  <a:pt x="1951054" y="649913"/>
                  <a:pt x="1939668" y="650438"/>
                  <a:pt x="1928413" y="647416"/>
                </a:cubicBezTo>
                <a:cubicBezTo>
                  <a:pt x="1917158" y="644393"/>
                  <a:pt x="1905771" y="644919"/>
                  <a:pt x="1894253" y="648991"/>
                </a:cubicBezTo>
                <a:close/>
                <a:moveTo>
                  <a:pt x="1690085" y="637160"/>
                </a:moveTo>
                <a:lnTo>
                  <a:pt x="1666962" y="647670"/>
                </a:lnTo>
                <a:cubicBezTo>
                  <a:pt x="1671921" y="650429"/>
                  <a:pt x="1677045" y="651151"/>
                  <a:pt x="1682333" y="649838"/>
                </a:cubicBezTo>
                <a:cubicBezTo>
                  <a:pt x="1687622" y="648524"/>
                  <a:pt x="1692483" y="646751"/>
                  <a:pt x="1696917" y="644518"/>
                </a:cubicBezTo>
                <a:close/>
                <a:moveTo>
                  <a:pt x="2532772" y="634298"/>
                </a:moveTo>
                <a:lnTo>
                  <a:pt x="2521211" y="639553"/>
                </a:lnTo>
                <a:cubicBezTo>
                  <a:pt x="2523460" y="640347"/>
                  <a:pt x="2525989" y="640796"/>
                  <a:pt x="2528798" y="640900"/>
                </a:cubicBezTo>
                <a:cubicBezTo>
                  <a:pt x="2531606" y="641004"/>
                  <a:pt x="2533807" y="640730"/>
                  <a:pt x="2535400" y="640079"/>
                </a:cubicBezTo>
                <a:close/>
                <a:moveTo>
                  <a:pt x="1593651" y="632164"/>
                </a:moveTo>
                <a:lnTo>
                  <a:pt x="1597592" y="640835"/>
                </a:lnTo>
                <a:cubicBezTo>
                  <a:pt x="1599092" y="640299"/>
                  <a:pt x="1600756" y="640124"/>
                  <a:pt x="1602585" y="640310"/>
                </a:cubicBezTo>
                <a:cubicBezTo>
                  <a:pt x="1604413" y="640496"/>
                  <a:pt x="1606077" y="640321"/>
                  <a:pt x="1607577" y="639785"/>
                </a:cubicBezTo>
                <a:cubicBezTo>
                  <a:pt x="1605169" y="634485"/>
                  <a:pt x="1600526" y="631945"/>
                  <a:pt x="1593651" y="632164"/>
                </a:cubicBezTo>
                <a:close/>
                <a:moveTo>
                  <a:pt x="1728712" y="630066"/>
                </a:moveTo>
                <a:cubicBezTo>
                  <a:pt x="1726566" y="631260"/>
                  <a:pt x="1722843" y="634260"/>
                  <a:pt x="1717544" y="639066"/>
                </a:cubicBezTo>
                <a:cubicBezTo>
                  <a:pt x="1712245" y="643872"/>
                  <a:pt x="1709574" y="647266"/>
                  <a:pt x="1709530" y="649248"/>
                </a:cubicBezTo>
                <a:cubicBezTo>
                  <a:pt x="1710340" y="650551"/>
                  <a:pt x="1711807" y="650901"/>
                  <a:pt x="1713931" y="650299"/>
                </a:cubicBezTo>
                <a:cubicBezTo>
                  <a:pt x="1716055" y="649697"/>
                  <a:pt x="1717916" y="648996"/>
                  <a:pt x="1719515" y="648197"/>
                </a:cubicBezTo>
                <a:cubicBezTo>
                  <a:pt x="1728000" y="650080"/>
                  <a:pt x="1738554" y="651241"/>
                  <a:pt x="1751178" y="651680"/>
                </a:cubicBezTo>
                <a:cubicBezTo>
                  <a:pt x="1763801" y="652118"/>
                  <a:pt x="1774093" y="650782"/>
                  <a:pt x="1782053" y="647673"/>
                </a:cubicBezTo>
                <a:lnTo>
                  <a:pt x="1776798" y="636112"/>
                </a:lnTo>
                <a:cubicBezTo>
                  <a:pt x="1766386" y="637502"/>
                  <a:pt x="1756532" y="638202"/>
                  <a:pt x="1747237" y="638213"/>
                </a:cubicBezTo>
                <a:cubicBezTo>
                  <a:pt x="1737941" y="638223"/>
                  <a:pt x="1731766" y="635508"/>
                  <a:pt x="1728712" y="630066"/>
                </a:cubicBezTo>
                <a:close/>
                <a:moveTo>
                  <a:pt x="765416" y="628457"/>
                </a:moveTo>
                <a:lnTo>
                  <a:pt x="750438" y="649215"/>
                </a:lnTo>
                <a:lnTo>
                  <a:pt x="726001" y="656834"/>
                </a:lnTo>
                <a:cubicBezTo>
                  <a:pt x="721900" y="650052"/>
                  <a:pt x="716831" y="647851"/>
                  <a:pt x="710793" y="650232"/>
                </a:cubicBezTo>
                <a:cubicBezTo>
                  <a:pt x="704755" y="652613"/>
                  <a:pt x="698701" y="648244"/>
                  <a:pt x="692630" y="637126"/>
                </a:cubicBezTo>
                <a:cubicBezTo>
                  <a:pt x="704334" y="632824"/>
                  <a:pt x="716465" y="631379"/>
                  <a:pt x="729023" y="632792"/>
                </a:cubicBezTo>
                <a:cubicBezTo>
                  <a:pt x="741581" y="634204"/>
                  <a:pt x="753712" y="632760"/>
                  <a:pt x="765416" y="628457"/>
                </a:cubicBezTo>
                <a:close/>
                <a:moveTo>
                  <a:pt x="2092642" y="625086"/>
                </a:moveTo>
                <a:lnTo>
                  <a:pt x="2104991" y="636911"/>
                </a:lnTo>
                <a:lnTo>
                  <a:pt x="2123385" y="639014"/>
                </a:lnTo>
                <a:lnTo>
                  <a:pt x="2129166" y="636386"/>
                </a:lnTo>
                <a:lnTo>
                  <a:pt x="2118130" y="627452"/>
                </a:lnTo>
                <a:close/>
                <a:moveTo>
                  <a:pt x="2639718" y="624054"/>
                </a:moveTo>
                <a:cubicBezTo>
                  <a:pt x="2638415" y="624864"/>
                  <a:pt x="2638065" y="626331"/>
                  <a:pt x="2638667" y="628455"/>
                </a:cubicBezTo>
                <a:cubicBezTo>
                  <a:pt x="2639269" y="630579"/>
                  <a:pt x="2639970" y="632440"/>
                  <a:pt x="2640769" y="634039"/>
                </a:cubicBezTo>
                <a:lnTo>
                  <a:pt x="2654958" y="634565"/>
                </a:lnTo>
                <a:cubicBezTo>
                  <a:pt x="2654110" y="632698"/>
                  <a:pt x="2652128" y="630256"/>
                  <a:pt x="2649013" y="627240"/>
                </a:cubicBezTo>
                <a:cubicBezTo>
                  <a:pt x="2645898" y="624223"/>
                  <a:pt x="2642800" y="623161"/>
                  <a:pt x="2639718" y="624054"/>
                </a:cubicBezTo>
                <a:close/>
                <a:moveTo>
                  <a:pt x="2064263" y="624034"/>
                </a:moveTo>
                <a:lnTo>
                  <a:pt x="2049811" y="630603"/>
                </a:lnTo>
                <a:cubicBezTo>
                  <a:pt x="2043849" y="633312"/>
                  <a:pt x="2038036" y="636827"/>
                  <a:pt x="2032369" y="641146"/>
                </a:cubicBezTo>
                <a:cubicBezTo>
                  <a:pt x="2026703" y="645465"/>
                  <a:pt x="2022269" y="650096"/>
                  <a:pt x="2019066" y="655039"/>
                </a:cubicBezTo>
                <a:lnTo>
                  <a:pt x="2075036" y="640063"/>
                </a:lnTo>
                <a:lnTo>
                  <a:pt x="2071358" y="624297"/>
                </a:lnTo>
                <a:cubicBezTo>
                  <a:pt x="2069978" y="624779"/>
                  <a:pt x="2068796" y="624735"/>
                  <a:pt x="2067810" y="624166"/>
                </a:cubicBezTo>
                <a:cubicBezTo>
                  <a:pt x="2066825" y="623596"/>
                  <a:pt x="2065643" y="623552"/>
                  <a:pt x="2064263" y="624034"/>
                </a:cubicBezTo>
                <a:close/>
                <a:moveTo>
                  <a:pt x="1635168" y="623757"/>
                </a:moveTo>
                <a:lnTo>
                  <a:pt x="1623606" y="629012"/>
                </a:lnTo>
                <a:lnTo>
                  <a:pt x="1617562" y="638734"/>
                </a:lnTo>
                <a:lnTo>
                  <a:pt x="1648305" y="652662"/>
                </a:lnTo>
                <a:lnTo>
                  <a:pt x="1659867" y="647407"/>
                </a:lnTo>
                <a:lnTo>
                  <a:pt x="1658816" y="637421"/>
                </a:lnTo>
                <a:lnTo>
                  <a:pt x="1644364" y="643990"/>
                </a:lnTo>
                <a:close/>
                <a:moveTo>
                  <a:pt x="3043325" y="621965"/>
                </a:moveTo>
                <a:lnTo>
                  <a:pt x="3040435" y="623279"/>
                </a:lnTo>
                <a:cubicBezTo>
                  <a:pt x="3031062" y="626957"/>
                  <a:pt x="3027997" y="633001"/>
                  <a:pt x="3031237" y="641409"/>
                </a:cubicBezTo>
                <a:close/>
                <a:moveTo>
                  <a:pt x="2261862" y="621413"/>
                </a:moveTo>
                <a:cubicBezTo>
                  <a:pt x="2252819" y="625814"/>
                  <a:pt x="2242330" y="630872"/>
                  <a:pt x="2230396" y="636587"/>
                </a:cubicBezTo>
                <a:cubicBezTo>
                  <a:pt x="2218462" y="642301"/>
                  <a:pt x="2207316" y="645914"/>
                  <a:pt x="2196959" y="647425"/>
                </a:cubicBezTo>
                <a:cubicBezTo>
                  <a:pt x="2205367" y="650578"/>
                  <a:pt x="2215352" y="649527"/>
                  <a:pt x="2226914" y="644273"/>
                </a:cubicBezTo>
                <a:lnTo>
                  <a:pt x="2262387" y="645588"/>
                </a:lnTo>
                <a:close/>
                <a:moveTo>
                  <a:pt x="1560017" y="619550"/>
                </a:moveTo>
                <a:cubicBezTo>
                  <a:pt x="1556908" y="620382"/>
                  <a:pt x="1554455" y="622659"/>
                  <a:pt x="1552660" y="626382"/>
                </a:cubicBezTo>
                <a:lnTo>
                  <a:pt x="1561331" y="622441"/>
                </a:lnTo>
                <a:close/>
                <a:moveTo>
                  <a:pt x="2304693" y="615897"/>
                </a:moveTo>
                <a:lnTo>
                  <a:pt x="2284460" y="625093"/>
                </a:lnTo>
                <a:lnTo>
                  <a:pt x="2285248" y="642172"/>
                </a:lnTo>
                <a:cubicBezTo>
                  <a:pt x="2286211" y="640136"/>
                  <a:pt x="2287306" y="639348"/>
                  <a:pt x="2288532" y="639808"/>
                </a:cubicBezTo>
                <a:cubicBezTo>
                  <a:pt x="2289759" y="640267"/>
                  <a:pt x="2290065" y="641581"/>
                  <a:pt x="2289452" y="643749"/>
                </a:cubicBezTo>
                <a:lnTo>
                  <a:pt x="2303641" y="644275"/>
                </a:lnTo>
                <a:cubicBezTo>
                  <a:pt x="2303477" y="646312"/>
                  <a:pt x="2305382" y="647625"/>
                  <a:pt x="2309356" y="648217"/>
                </a:cubicBezTo>
                <a:cubicBezTo>
                  <a:pt x="2313330" y="648808"/>
                  <a:pt x="2315630" y="649071"/>
                  <a:pt x="2316254" y="649005"/>
                </a:cubicBezTo>
                <a:lnTo>
                  <a:pt x="2360135" y="653474"/>
                </a:lnTo>
                <a:cubicBezTo>
                  <a:pt x="2368210" y="650458"/>
                  <a:pt x="2382936" y="647688"/>
                  <a:pt x="2404313" y="645165"/>
                </a:cubicBezTo>
                <a:cubicBezTo>
                  <a:pt x="2425690" y="642642"/>
                  <a:pt x="2439956" y="642698"/>
                  <a:pt x="2447111" y="645331"/>
                </a:cubicBezTo>
                <a:lnTo>
                  <a:pt x="2445008" y="663724"/>
                </a:lnTo>
                <a:cubicBezTo>
                  <a:pt x="2451572" y="662340"/>
                  <a:pt x="2458480" y="661234"/>
                  <a:pt x="2465734" y="660408"/>
                </a:cubicBezTo>
                <a:cubicBezTo>
                  <a:pt x="2472987" y="659581"/>
                  <a:pt x="2479830" y="660250"/>
                  <a:pt x="2486262" y="662412"/>
                </a:cubicBezTo>
                <a:lnTo>
                  <a:pt x="2482584" y="646646"/>
                </a:lnTo>
                <a:lnTo>
                  <a:pt x="2486000" y="631143"/>
                </a:lnTo>
                <a:lnTo>
                  <a:pt x="2464453" y="637449"/>
                </a:lnTo>
                <a:cubicBezTo>
                  <a:pt x="2457939" y="635105"/>
                  <a:pt x="2450604" y="633353"/>
                  <a:pt x="2442447" y="632193"/>
                </a:cubicBezTo>
                <a:cubicBezTo>
                  <a:pt x="2434290" y="631032"/>
                  <a:pt x="2426561" y="630331"/>
                  <a:pt x="2419258" y="630090"/>
                </a:cubicBezTo>
                <a:cubicBezTo>
                  <a:pt x="2407434" y="636045"/>
                  <a:pt x="2395084" y="637008"/>
                  <a:pt x="2382208" y="632979"/>
                </a:cubicBezTo>
                <a:cubicBezTo>
                  <a:pt x="2383024" y="628539"/>
                  <a:pt x="2381130" y="625331"/>
                  <a:pt x="2376526" y="623355"/>
                </a:cubicBezTo>
                <a:cubicBezTo>
                  <a:pt x="2371922" y="621379"/>
                  <a:pt x="2369174" y="622046"/>
                  <a:pt x="2368282" y="625358"/>
                </a:cubicBezTo>
                <a:lnTo>
                  <a:pt x="2340166" y="617212"/>
                </a:lnTo>
                <a:lnTo>
                  <a:pt x="2307321" y="621677"/>
                </a:lnTo>
                <a:close/>
                <a:moveTo>
                  <a:pt x="1383177" y="598786"/>
                </a:moveTo>
                <a:cubicBezTo>
                  <a:pt x="1376652" y="608727"/>
                  <a:pt x="1367367" y="616434"/>
                  <a:pt x="1355323" y="621908"/>
                </a:cubicBezTo>
                <a:cubicBezTo>
                  <a:pt x="1354705" y="620228"/>
                  <a:pt x="1353643" y="618530"/>
                  <a:pt x="1352138" y="616817"/>
                </a:cubicBezTo>
                <a:cubicBezTo>
                  <a:pt x="1350632" y="615103"/>
                  <a:pt x="1348454" y="614786"/>
                  <a:pt x="1345601" y="615864"/>
                </a:cubicBezTo>
                <a:cubicBezTo>
                  <a:pt x="1342793" y="617359"/>
                  <a:pt x="1340395" y="619756"/>
                  <a:pt x="1338408" y="623057"/>
                </a:cubicBezTo>
                <a:cubicBezTo>
                  <a:pt x="1336420" y="626358"/>
                  <a:pt x="1334351" y="629478"/>
                  <a:pt x="1332200" y="632418"/>
                </a:cubicBezTo>
                <a:lnTo>
                  <a:pt x="1332725" y="656592"/>
                </a:lnTo>
                <a:lnTo>
                  <a:pt x="1342710" y="655542"/>
                </a:lnTo>
                <a:lnTo>
                  <a:pt x="1347703" y="635834"/>
                </a:lnTo>
                <a:cubicBezTo>
                  <a:pt x="1352132" y="633749"/>
                  <a:pt x="1356610" y="632731"/>
                  <a:pt x="1361137" y="632780"/>
                </a:cubicBezTo>
                <a:cubicBezTo>
                  <a:pt x="1365664" y="632830"/>
                  <a:pt x="1369682" y="634636"/>
                  <a:pt x="1373191" y="638200"/>
                </a:cubicBezTo>
                <a:cubicBezTo>
                  <a:pt x="1383444" y="633903"/>
                  <a:pt x="1393616" y="629426"/>
                  <a:pt x="1403705" y="624767"/>
                </a:cubicBezTo>
                <a:cubicBezTo>
                  <a:pt x="1413794" y="620109"/>
                  <a:pt x="1422980" y="613464"/>
                  <a:pt x="1431263" y="604831"/>
                </a:cubicBezTo>
                <a:close/>
                <a:moveTo>
                  <a:pt x="1002957" y="583270"/>
                </a:moveTo>
                <a:lnTo>
                  <a:pt x="979571" y="600874"/>
                </a:lnTo>
                <a:cubicBezTo>
                  <a:pt x="987968" y="598728"/>
                  <a:pt x="996924" y="598291"/>
                  <a:pt x="1006438" y="599561"/>
                </a:cubicBezTo>
                <a:cubicBezTo>
                  <a:pt x="1015953" y="600832"/>
                  <a:pt x="1022937" y="605649"/>
                  <a:pt x="1027393" y="614014"/>
                </a:cubicBezTo>
                <a:cubicBezTo>
                  <a:pt x="1034663" y="611146"/>
                  <a:pt x="1042064" y="609526"/>
                  <a:pt x="1049597" y="609154"/>
                </a:cubicBezTo>
                <a:cubicBezTo>
                  <a:pt x="1057130" y="608782"/>
                  <a:pt x="1064531" y="607161"/>
                  <a:pt x="1071801" y="604293"/>
                </a:cubicBezTo>
                <a:cubicBezTo>
                  <a:pt x="1066666" y="595074"/>
                  <a:pt x="1059265" y="591899"/>
                  <a:pt x="1049598" y="594767"/>
                </a:cubicBezTo>
                <a:cubicBezTo>
                  <a:pt x="1039930" y="597635"/>
                  <a:pt x="1031215" y="601161"/>
                  <a:pt x="1023452" y="605343"/>
                </a:cubicBezTo>
                <a:cubicBezTo>
                  <a:pt x="1021399" y="600826"/>
                  <a:pt x="1018542" y="596458"/>
                  <a:pt x="1014880" y="592237"/>
                </a:cubicBezTo>
                <a:cubicBezTo>
                  <a:pt x="1011218" y="588016"/>
                  <a:pt x="1007243" y="585027"/>
                  <a:pt x="1002957" y="583270"/>
                </a:cubicBezTo>
                <a:close/>
                <a:moveTo>
                  <a:pt x="946200" y="581166"/>
                </a:moveTo>
                <a:cubicBezTo>
                  <a:pt x="944481" y="582020"/>
                  <a:pt x="942467" y="583662"/>
                  <a:pt x="940156" y="586092"/>
                </a:cubicBezTo>
                <a:cubicBezTo>
                  <a:pt x="937846" y="588523"/>
                  <a:pt x="936883" y="590559"/>
                  <a:pt x="937266" y="592201"/>
                </a:cubicBezTo>
                <a:cubicBezTo>
                  <a:pt x="938705" y="594889"/>
                  <a:pt x="940556" y="596083"/>
                  <a:pt x="942816" y="595782"/>
                </a:cubicBezTo>
                <a:cubicBezTo>
                  <a:pt x="945077" y="595481"/>
                  <a:pt x="946993" y="594901"/>
                  <a:pt x="948564" y="594041"/>
                </a:cubicBezTo>
                <a:close/>
                <a:moveTo>
                  <a:pt x="1007691" y="455566"/>
                </a:moveTo>
                <a:cubicBezTo>
                  <a:pt x="1000421" y="458434"/>
                  <a:pt x="993020" y="460055"/>
                  <a:pt x="985487" y="460427"/>
                </a:cubicBezTo>
                <a:cubicBezTo>
                  <a:pt x="977955" y="460798"/>
                  <a:pt x="970553" y="462419"/>
                  <a:pt x="963284" y="465287"/>
                </a:cubicBezTo>
                <a:cubicBezTo>
                  <a:pt x="977347" y="469212"/>
                  <a:pt x="991460" y="471808"/>
                  <a:pt x="1005621" y="473073"/>
                </a:cubicBezTo>
                <a:cubicBezTo>
                  <a:pt x="1019783" y="474338"/>
                  <a:pt x="1033962" y="475159"/>
                  <a:pt x="1048156" y="475538"/>
                </a:cubicBezTo>
                <a:cubicBezTo>
                  <a:pt x="1050237" y="474519"/>
                  <a:pt x="1053696" y="472220"/>
                  <a:pt x="1058536" y="468640"/>
                </a:cubicBezTo>
                <a:cubicBezTo>
                  <a:pt x="1063375" y="465060"/>
                  <a:pt x="1065784" y="462367"/>
                  <a:pt x="1065762" y="460561"/>
                </a:cubicBezTo>
                <a:cubicBezTo>
                  <a:pt x="1064082" y="457982"/>
                  <a:pt x="1061268" y="457227"/>
                  <a:pt x="1057321" y="458294"/>
                </a:cubicBezTo>
                <a:cubicBezTo>
                  <a:pt x="1053374" y="459361"/>
                  <a:pt x="1050494" y="460379"/>
                  <a:pt x="1048683" y="461348"/>
                </a:cubicBezTo>
                <a:cubicBezTo>
                  <a:pt x="1041341" y="464540"/>
                  <a:pt x="1034082" y="465514"/>
                  <a:pt x="1026906" y="464271"/>
                </a:cubicBezTo>
                <a:cubicBezTo>
                  <a:pt x="1019729" y="463028"/>
                  <a:pt x="1013324" y="460126"/>
                  <a:pt x="1007691" y="455566"/>
                </a:cubicBezTo>
                <a:close/>
                <a:moveTo>
                  <a:pt x="903111" y="440322"/>
                </a:moveTo>
                <a:cubicBezTo>
                  <a:pt x="902016" y="441910"/>
                  <a:pt x="902498" y="446486"/>
                  <a:pt x="904556" y="454052"/>
                </a:cubicBezTo>
                <a:cubicBezTo>
                  <a:pt x="906614" y="461617"/>
                  <a:pt x="908147" y="466588"/>
                  <a:pt x="909154" y="468964"/>
                </a:cubicBezTo>
                <a:lnTo>
                  <a:pt x="931489" y="479738"/>
                </a:lnTo>
                <a:cubicBezTo>
                  <a:pt x="929907" y="475298"/>
                  <a:pt x="930706" y="471302"/>
                  <a:pt x="933887" y="467749"/>
                </a:cubicBezTo>
                <a:cubicBezTo>
                  <a:pt x="937067" y="464197"/>
                  <a:pt x="940297" y="461711"/>
                  <a:pt x="943576" y="460294"/>
                </a:cubicBezTo>
                <a:lnTo>
                  <a:pt x="959079" y="463710"/>
                </a:lnTo>
                <a:cubicBezTo>
                  <a:pt x="954897" y="455148"/>
                  <a:pt x="948810" y="450068"/>
                  <a:pt x="940818" y="448469"/>
                </a:cubicBezTo>
                <a:cubicBezTo>
                  <a:pt x="932825" y="446870"/>
                  <a:pt x="924373" y="448096"/>
                  <a:pt x="915461" y="452147"/>
                </a:cubicBezTo>
                <a:lnTo>
                  <a:pt x="912570" y="453461"/>
                </a:lnTo>
                <a:cubicBezTo>
                  <a:pt x="912357" y="452831"/>
                  <a:pt x="911142" y="450477"/>
                  <a:pt x="908925" y="446399"/>
                </a:cubicBezTo>
                <a:cubicBezTo>
                  <a:pt x="906708" y="442320"/>
                  <a:pt x="904770" y="440295"/>
                  <a:pt x="903111" y="440322"/>
                </a:cubicBezTo>
                <a:close/>
                <a:moveTo>
                  <a:pt x="765423" y="436639"/>
                </a:moveTo>
                <a:cubicBezTo>
                  <a:pt x="763742" y="437257"/>
                  <a:pt x="762045" y="438319"/>
                  <a:pt x="760331" y="439825"/>
                </a:cubicBezTo>
                <a:cubicBezTo>
                  <a:pt x="758618" y="441330"/>
                  <a:pt x="758300" y="443509"/>
                  <a:pt x="759379" y="446361"/>
                </a:cubicBezTo>
                <a:lnTo>
                  <a:pt x="762006" y="452142"/>
                </a:lnTo>
                <a:cubicBezTo>
                  <a:pt x="764842" y="450708"/>
                  <a:pt x="766463" y="448518"/>
                  <a:pt x="766868" y="445573"/>
                </a:cubicBezTo>
                <a:cubicBezTo>
                  <a:pt x="767273" y="442628"/>
                  <a:pt x="766791" y="439650"/>
                  <a:pt x="765423" y="436639"/>
                </a:cubicBezTo>
                <a:close/>
                <a:moveTo>
                  <a:pt x="654011" y="414037"/>
                </a:moveTo>
                <a:cubicBezTo>
                  <a:pt x="652358" y="414716"/>
                  <a:pt x="650606" y="415658"/>
                  <a:pt x="648756" y="416862"/>
                </a:cubicBezTo>
                <a:cubicBezTo>
                  <a:pt x="646906" y="418066"/>
                  <a:pt x="646205" y="419402"/>
                  <a:pt x="646654" y="420869"/>
                </a:cubicBezTo>
                <a:lnTo>
                  <a:pt x="653485" y="428227"/>
                </a:lnTo>
                <a:close/>
                <a:moveTo>
                  <a:pt x="1301205" y="280312"/>
                </a:moveTo>
                <a:cubicBezTo>
                  <a:pt x="1305628" y="282370"/>
                  <a:pt x="1309395" y="282984"/>
                  <a:pt x="1312504" y="282152"/>
                </a:cubicBezTo>
                <a:lnTo>
                  <a:pt x="1315395" y="280838"/>
                </a:lnTo>
                <a:close/>
                <a:moveTo>
                  <a:pt x="883673" y="274780"/>
                </a:moveTo>
                <a:cubicBezTo>
                  <a:pt x="881953" y="275634"/>
                  <a:pt x="879939" y="277276"/>
                  <a:pt x="877629" y="279706"/>
                </a:cubicBezTo>
                <a:cubicBezTo>
                  <a:pt x="875318" y="282137"/>
                  <a:pt x="874355" y="284173"/>
                  <a:pt x="874738" y="285815"/>
                </a:cubicBezTo>
                <a:cubicBezTo>
                  <a:pt x="876177" y="288503"/>
                  <a:pt x="878028" y="289697"/>
                  <a:pt x="880289" y="289396"/>
                </a:cubicBezTo>
                <a:cubicBezTo>
                  <a:pt x="882549" y="289095"/>
                  <a:pt x="884466" y="288515"/>
                  <a:pt x="886037" y="287655"/>
                </a:cubicBezTo>
                <a:cubicBezTo>
                  <a:pt x="889190" y="285641"/>
                  <a:pt x="890241" y="282838"/>
                  <a:pt x="889190" y="279247"/>
                </a:cubicBezTo>
                <a:cubicBezTo>
                  <a:pt x="888468" y="277977"/>
                  <a:pt x="887548" y="277232"/>
                  <a:pt x="886431" y="277013"/>
                </a:cubicBezTo>
                <a:cubicBezTo>
                  <a:pt x="885315" y="276794"/>
                  <a:pt x="884395" y="276050"/>
                  <a:pt x="883673" y="274780"/>
                </a:cubicBezTo>
                <a:close/>
                <a:moveTo>
                  <a:pt x="844258" y="264793"/>
                </a:moveTo>
                <a:lnTo>
                  <a:pt x="829806" y="271362"/>
                </a:lnTo>
                <a:cubicBezTo>
                  <a:pt x="825705" y="273371"/>
                  <a:pt x="823724" y="275725"/>
                  <a:pt x="823860" y="278424"/>
                </a:cubicBezTo>
                <a:cubicBezTo>
                  <a:pt x="823997" y="281122"/>
                  <a:pt x="824840" y="283936"/>
                  <a:pt x="826389" y="286865"/>
                </a:cubicBezTo>
                <a:close/>
                <a:moveTo>
                  <a:pt x="1230785" y="263493"/>
                </a:moveTo>
                <a:lnTo>
                  <a:pt x="1222114" y="267434"/>
                </a:lnTo>
                <a:lnTo>
                  <a:pt x="1224741" y="273215"/>
                </a:lnTo>
                <a:cubicBezTo>
                  <a:pt x="1227073" y="278985"/>
                  <a:pt x="1229306" y="282620"/>
                  <a:pt x="1231441" y="284120"/>
                </a:cubicBezTo>
                <a:cubicBezTo>
                  <a:pt x="1233576" y="285620"/>
                  <a:pt x="1237386" y="285050"/>
                  <a:pt x="1242871" y="282412"/>
                </a:cubicBezTo>
                <a:lnTo>
                  <a:pt x="1254696" y="270062"/>
                </a:lnTo>
                <a:close/>
                <a:moveTo>
                  <a:pt x="1128569" y="261124"/>
                </a:moveTo>
                <a:cubicBezTo>
                  <a:pt x="1100454" y="259372"/>
                  <a:pt x="1071550" y="259721"/>
                  <a:pt x="1041857" y="262172"/>
                </a:cubicBezTo>
                <a:cubicBezTo>
                  <a:pt x="1036640" y="266360"/>
                  <a:pt x="1033082" y="271320"/>
                  <a:pt x="1031182" y="277051"/>
                </a:cubicBezTo>
                <a:cubicBezTo>
                  <a:pt x="1029282" y="282783"/>
                  <a:pt x="1029600" y="288596"/>
                  <a:pt x="1032134" y="294492"/>
                </a:cubicBezTo>
                <a:cubicBezTo>
                  <a:pt x="1042415" y="293452"/>
                  <a:pt x="1057523" y="291526"/>
                  <a:pt x="1077461" y="288713"/>
                </a:cubicBezTo>
                <a:cubicBezTo>
                  <a:pt x="1097398" y="285900"/>
                  <a:pt x="1111719" y="286075"/>
                  <a:pt x="1120423" y="289240"/>
                </a:cubicBezTo>
                <a:close/>
                <a:moveTo>
                  <a:pt x="960926" y="260593"/>
                </a:moveTo>
                <a:cubicBezTo>
                  <a:pt x="958128" y="262591"/>
                  <a:pt x="956300" y="267200"/>
                  <a:pt x="955440" y="274421"/>
                </a:cubicBezTo>
                <a:cubicBezTo>
                  <a:pt x="954580" y="281641"/>
                  <a:pt x="954131" y="287367"/>
                  <a:pt x="954093" y="291599"/>
                </a:cubicBezTo>
                <a:lnTo>
                  <a:pt x="992194" y="298695"/>
                </a:lnTo>
                <a:lnTo>
                  <a:pt x="1009011" y="266638"/>
                </a:lnTo>
                <a:lnTo>
                  <a:pt x="969071" y="270841"/>
                </a:lnTo>
                <a:cubicBezTo>
                  <a:pt x="968912" y="270332"/>
                  <a:pt x="967916" y="268460"/>
                  <a:pt x="966083" y="265224"/>
                </a:cubicBezTo>
                <a:cubicBezTo>
                  <a:pt x="964249" y="261989"/>
                  <a:pt x="962530" y="260445"/>
                  <a:pt x="960926" y="260593"/>
                </a:cubicBezTo>
                <a:close/>
                <a:moveTo>
                  <a:pt x="3829597" y="225693"/>
                </a:moveTo>
                <a:cubicBezTo>
                  <a:pt x="3824013" y="226197"/>
                  <a:pt x="3818954" y="228096"/>
                  <a:pt x="3814422" y="231391"/>
                </a:cubicBezTo>
                <a:cubicBezTo>
                  <a:pt x="3805356" y="237982"/>
                  <a:pt x="3798393" y="240566"/>
                  <a:pt x="3793532" y="239142"/>
                </a:cubicBezTo>
                <a:lnTo>
                  <a:pt x="3805618" y="258062"/>
                </a:lnTo>
                <a:lnTo>
                  <a:pt x="3806932" y="260952"/>
                </a:lnTo>
                <a:lnTo>
                  <a:pt x="3834523" y="244924"/>
                </a:lnTo>
                <a:lnTo>
                  <a:pt x="3866580" y="261742"/>
                </a:lnTo>
                <a:lnTo>
                  <a:pt x="3893644" y="259904"/>
                </a:lnTo>
                <a:lnTo>
                  <a:pt x="3891280" y="247028"/>
                </a:lnTo>
                <a:lnTo>
                  <a:pt x="3847924" y="228371"/>
                </a:lnTo>
                <a:cubicBezTo>
                  <a:pt x="3841290" y="226082"/>
                  <a:pt x="3835181" y="225190"/>
                  <a:pt x="3829597" y="225693"/>
                </a:cubicBezTo>
                <a:close/>
                <a:moveTo>
                  <a:pt x="497937" y="178069"/>
                </a:moveTo>
                <a:cubicBezTo>
                  <a:pt x="496256" y="178688"/>
                  <a:pt x="494559" y="179750"/>
                  <a:pt x="492846" y="181255"/>
                </a:cubicBezTo>
                <a:cubicBezTo>
                  <a:pt x="491132" y="182760"/>
                  <a:pt x="490815" y="184939"/>
                  <a:pt x="491893" y="187791"/>
                </a:cubicBezTo>
                <a:lnTo>
                  <a:pt x="493207" y="190682"/>
                </a:lnTo>
                <a:cubicBezTo>
                  <a:pt x="498988" y="188054"/>
                  <a:pt x="500564" y="183850"/>
                  <a:pt x="497937" y="178069"/>
                </a:cubicBezTo>
                <a:close/>
                <a:moveTo>
                  <a:pt x="469558" y="177017"/>
                </a:moveTo>
                <a:cubicBezTo>
                  <a:pt x="467960" y="177816"/>
                  <a:pt x="466427" y="179240"/>
                  <a:pt x="464960" y="181287"/>
                </a:cubicBezTo>
                <a:cubicBezTo>
                  <a:pt x="463493" y="183334"/>
                  <a:pt x="463011" y="185152"/>
                  <a:pt x="463514" y="186739"/>
                </a:cubicBezTo>
                <a:cubicBezTo>
                  <a:pt x="465529" y="189892"/>
                  <a:pt x="468332" y="190944"/>
                  <a:pt x="471923" y="189893"/>
                </a:cubicBezTo>
                <a:close/>
                <a:moveTo>
                  <a:pt x="3015230" y="0"/>
                </a:moveTo>
                <a:cubicBezTo>
                  <a:pt x="3016473" y="3213"/>
                  <a:pt x="3018257" y="6180"/>
                  <a:pt x="3020584" y="8901"/>
                </a:cubicBezTo>
                <a:cubicBezTo>
                  <a:pt x="3022910" y="11622"/>
                  <a:pt x="3026206" y="12159"/>
                  <a:pt x="3030470" y="10511"/>
                </a:cubicBezTo>
                <a:cubicBezTo>
                  <a:pt x="3034636" y="8327"/>
                  <a:pt x="3037866" y="7440"/>
                  <a:pt x="3040160" y="7851"/>
                </a:cubicBezTo>
                <a:cubicBezTo>
                  <a:pt x="3042453" y="8261"/>
                  <a:pt x="3044829" y="11250"/>
                  <a:pt x="3047287" y="16818"/>
                </a:cubicBezTo>
                <a:lnTo>
                  <a:pt x="3075666" y="17870"/>
                </a:lnTo>
                <a:lnTo>
                  <a:pt x="3089592" y="25490"/>
                </a:lnTo>
                <a:lnTo>
                  <a:pt x="3136364" y="28645"/>
                </a:lnTo>
                <a:cubicBezTo>
                  <a:pt x="3142123" y="26609"/>
                  <a:pt x="3147816" y="26346"/>
                  <a:pt x="3153443" y="27858"/>
                </a:cubicBezTo>
                <a:cubicBezTo>
                  <a:pt x="3159071" y="29369"/>
                  <a:pt x="3164764" y="29106"/>
                  <a:pt x="3170523" y="27070"/>
                </a:cubicBezTo>
                <a:lnTo>
                  <a:pt x="3200216" y="31012"/>
                </a:lnTo>
                <a:lnTo>
                  <a:pt x="3221499" y="31801"/>
                </a:lnTo>
                <a:cubicBezTo>
                  <a:pt x="3232366" y="28533"/>
                  <a:pt x="3243282" y="26333"/>
                  <a:pt x="3254247" y="25200"/>
                </a:cubicBezTo>
                <a:cubicBezTo>
                  <a:pt x="3265212" y="24068"/>
                  <a:pt x="3275668" y="24692"/>
                  <a:pt x="3285614" y="27074"/>
                </a:cubicBezTo>
                <a:cubicBezTo>
                  <a:pt x="3308048" y="25596"/>
                  <a:pt x="3328741" y="23167"/>
                  <a:pt x="3347693" y="19784"/>
                </a:cubicBezTo>
                <a:cubicBezTo>
                  <a:pt x="3366645" y="16402"/>
                  <a:pt x="3381688" y="13052"/>
                  <a:pt x="3392823" y="9735"/>
                </a:cubicBezTo>
                <a:cubicBezTo>
                  <a:pt x="3391728" y="13720"/>
                  <a:pt x="3392078" y="17048"/>
                  <a:pt x="3393874" y="19720"/>
                </a:cubicBezTo>
                <a:lnTo>
                  <a:pt x="3407800" y="27341"/>
                </a:lnTo>
                <a:cubicBezTo>
                  <a:pt x="3410050" y="28134"/>
                  <a:pt x="3412250" y="27861"/>
                  <a:pt x="3414402" y="26520"/>
                </a:cubicBezTo>
                <a:cubicBezTo>
                  <a:pt x="3416554" y="25178"/>
                  <a:pt x="3417769" y="22737"/>
                  <a:pt x="3418048" y="19195"/>
                </a:cubicBezTo>
                <a:cubicBezTo>
                  <a:pt x="3431148" y="22759"/>
                  <a:pt x="3447581" y="25026"/>
                  <a:pt x="3467349" y="25996"/>
                </a:cubicBezTo>
                <a:cubicBezTo>
                  <a:pt x="3487117" y="26966"/>
                  <a:pt x="3503353" y="24962"/>
                  <a:pt x="3516059" y="19987"/>
                </a:cubicBezTo>
                <a:cubicBezTo>
                  <a:pt x="3521063" y="23162"/>
                  <a:pt x="3526033" y="24826"/>
                  <a:pt x="3530971" y="24980"/>
                </a:cubicBezTo>
                <a:cubicBezTo>
                  <a:pt x="3535909" y="25133"/>
                  <a:pt x="3539960" y="22856"/>
                  <a:pt x="3543124" y="18148"/>
                </a:cubicBezTo>
                <a:cubicBezTo>
                  <a:pt x="3553695" y="15669"/>
                  <a:pt x="3562903" y="16425"/>
                  <a:pt x="3570747" y="20416"/>
                </a:cubicBezTo>
                <a:cubicBezTo>
                  <a:pt x="3578592" y="24407"/>
                  <a:pt x="3586288" y="27593"/>
                  <a:pt x="3593837" y="29975"/>
                </a:cubicBezTo>
                <a:cubicBezTo>
                  <a:pt x="3598589" y="32756"/>
                  <a:pt x="3602355" y="33369"/>
                  <a:pt x="3605136" y="31814"/>
                </a:cubicBezTo>
                <a:cubicBezTo>
                  <a:pt x="3607917" y="30260"/>
                  <a:pt x="3610370" y="27982"/>
                  <a:pt x="3612494" y="24983"/>
                </a:cubicBezTo>
                <a:lnTo>
                  <a:pt x="3670565" y="29977"/>
                </a:lnTo>
                <a:cubicBezTo>
                  <a:pt x="3674249" y="30410"/>
                  <a:pt x="3678902" y="31056"/>
                  <a:pt x="3684524" y="31915"/>
                </a:cubicBezTo>
                <a:cubicBezTo>
                  <a:pt x="3690146" y="32775"/>
                  <a:pt x="3695916" y="32042"/>
                  <a:pt x="3701834" y="29715"/>
                </a:cubicBezTo>
                <a:cubicBezTo>
                  <a:pt x="3724711" y="35448"/>
                  <a:pt x="3748786" y="37583"/>
                  <a:pt x="3774061" y="36123"/>
                </a:cubicBezTo>
                <a:cubicBezTo>
                  <a:pt x="3799336" y="34662"/>
                  <a:pt x="3823346" y="38571"/>
                  <a:pt x="3846091" y="47851"/>
                </a:cubicBezTo>
                <a:lnTo>
                  <a:pt x="3865010" y="35765"/>
                </a:lnTo>
                <a:lnTo>
                  <a:pt x="3928599" y="45226"/>
                </a:lnTo>
                <a:cubicBezTo>
                  <a:pt x="3936373" y="42347"/>
                  <a:pt x="3951307" y="40355"/>
                  <a:pt x="3973401" y="39250"/>
                </a:cubicBezTo>
                <a:cubicBezTo>
                  <a:pt x="3995495" y="38145"/>
                  <a:pt x="4012794" y="39437"/>
                  <a:pt x="4025297" y="43127"/>
                </a:cubicBezTo>
                <a:cubicBezTo>
                  <a:pt x="4036377" y="38091"/>
                  <a:pt x="4048639" y="39493"/>
                  <a:pt x="4062084" y="47333"/>
                </a:cubicBezTo>
                <a:cubicBezTo>
                  <a:pt x="4066113" y="40851"/>
                  <a:pt x="4071062" y="38312"/>
                  <a:pt x="4076930" y="39713"/>
                </a:cubicBezTo>
                <a:cubicBezTo>
                  <a:pt x="4082799" y="41115"/>
                  <a:pt x="4088273" y="43567"/>
                  <a:pt x="4093353" y="47071"/>
                </a:cubicBezTo>
                <a:lnTo>
                  <a:pt x="4329841" y="68626"/>
                </a:lnTo>
                <a:cubicBezTo>
                  <a:pt x="4340231" y="71823"/>
                  <a:pt x="4350062" y="73313"/>
                  <a:pt x="4359336" y="73094"/>
                </a:cubicBezTo>
                <a:cubicBezTo>
                  <a:pt x="4368609" y="72875"/>
                  <a:pt x="4378047" y="75416"/>
                  <a:pt x="4387648" y="80715"/>
                </a:cubicBezTo>
                <a:cubicBezTo>
                  <a:pt x="4392219" y="78783"/>
                  <a:pt x="4397464" y="77852"/>
                  <a:pt x="4403381" y="77924"/>
                </a:cubicBezTo>
                <a:cubicBezTo>
                  <a:pt x="4409299" y="77995"/>
                  <a:pt x="4414478" y="78838"/>
                  <a:pt x="4418917" y="80453"/>
                </a:cubicBezTo>
                <a:lnTo>
                  <a:pt x="4444406" y="82819"/>
                </a:lnTo>
                <a:cubicBezTo>
                  <a:pt x="4448779" y="84609"/>
                  <a:pt x="4452578" y="87533"/>
                  <a:pt x="4455803" y="91589"/>
                </a:cubicBezTo>
                <a:cubicBezTo>
                  <a:pt x="4459027" y="95646"/>
                  <a:pt x="4460658" y="99554"/>
                  <a:pt x="4460696" y="103315"/>
                </a:cubicBezTo>
                <a:cubicBezTo>
                  <a:pt x="4454308" y="107963"/>
                  <a:pt x="4436472" y="109966"/>
                  <a:pt x="4407191" y="109324"/>
                </a:cubicBezTo>
                <a:cubicBezTo>
                  <a:pt x="4377909" y="108683"/>
                  <a:pt x="4357380" y="106678"/>
                  <a:pt x="4345605" y="103311"/>
                </a:cubicBezTo>
                <a:lnTo>
                  <a:pt x="4346919" y="106202"/>
                </a:lnTo>
                <a:cubicBezTo>
                  <a:pt x="4344647" y="112393"/>
                  <a:pt x="4341833" y="116433"/>
                  <a:pt x="4338477" y="118321"/>
                </a:cubicBezTo>
                <a:cubicBezTo>
                  <a:pt x="4335122" y="120210"/>
                  <a:pt x="4330666" y="120637"/>
                  <a:pt x="4325109" y="119602"/>
                </a:cubicBezTo>
                <a:cubicBezTo>
                  <a:pt x="4301548" y="125951"/>
                  <a:pt x="4275950" y="129739"/>
                  <a:pt x="4248316" y="130964"/>
                </a:cubicBezTo>
                <a:cubicBezTo>
                  <a:pt x="4220682" y="132189"/>
                  <a:pt x="4194427" y="134531"/>
                  <a:pt x="4169552" y="137990"/>
                </a:cubicBezTo>
                <a:cubicBezTo>
                  <a:pt x="4166749" y="142534"/>
                  <a:pt x="4164143" y="144154"/>
                  <a:pt x="4161734" y="142851"/>
                </a:cubicBezTo>
                <a:cubicBezTo>
                  <a:pt x="4159326" y="141548"/>
                  <a:pt x="4155800" y="139227"/>
                  <a:pt x="4151158" y="135888"/>
                </a:cubicBezTo>
                <a:cubicBezTo>
                  <a:pt x="4148038" y="137015"/>
                  <a:pt x="4145279" y="137979"/>
                  <a:pt x="4142881" y="138778"/>
                </a:cubicBezTo>
                <a:cubicBezTo>
                  <a:pt x="4140483" y="139577"/>
                  <a:pt x="4139826" y="141329"/>
                  <a:pt x="4140910" y="144033"/>
                </a:cubicBezTo>
                <a:cubicBezTo>
                  <a:pt x="4135195" y="144088"/>
                  <a:pt x="4128166" y="143649"/>
                  <a:pt x="4119823" y="142718"/>
                </a:cubicBezTo>
                <a:cubicBezTo>
                  <a:pt x="4111481" y="141787"/>
                  <a:pt x="4106159" y="143189"/>
                  <a:pt x="4103860" y="146922"/>
                </a:cubicBezTo>
                <a:lnTo>
                  <a:pt x="4129085" y="156383"/>
                </a:lnTo>
                <a:cubicBezTo>
                  <a:pt x="4133344" y="158080"/>
                  <a:pt x="4137111" y="158693"/>
                  <a:pt x="4140384" y="158222"/>
                </a:cubicBezTo>
                <a:cubicBezTo>
                  <a:pt x="4143658" y="157751"/>
                  <a:pt x="4146110" y="155474"/>
                  <a:pt x="4147742" y="151391"/>
                </a:cubicBezTo>
                <a:cubicBezTo>
                  <a:pt x="4152209" y="153066"/>
                  <a:pt x="4157661" y="154511"/>
                  <a:pt x="4164099" y="155727"/>
                </a:cubicBezTo>
                <a:cubicBezTo>
                  <a:pt x="4170536" y="156942"/>
                  <a:pt x="4176383" y="157337"/>
                  <a:pt x="4181638" y="156910"/>
                </a:cubicBezTo>
                <a:lnTo>
                  <a:pt x="4244176" y="156386"/>
                </a:lnTo>
                <a:lnTo>
                  <a:pt x="4266511" y="167161"/>
                </a:lnTo>
                <a:cubicBezTo>
                  <a:pt x="4270945" y="168923"/>
                  <a:pt x="4275412" y="169800"/>
                  <a:pt x="4279912" y="169789"/>
                </a:cubicBezTo>
                <a:cubicBezTo>
                  <a:pt x="4284412" y="169778"/>
                  <a:pt x="4287565" y="167763"/>
                  <a:pt x="4289371" y="163745"/>
                </a:cubicBezTo>
                <a:lnTo>
                  <a:pt x="4317750" y="164797"/>
                </a:lnTo>
                <a:cubicBezTo>
                  <a:pt x="4326728" y="158973"/>
                  <a:pt x="4336231" y="158141"/>
                  <a:pt x="4346260" y="162302"/>
                </a:cubicBezTo>
                <a:cubicBezTo>
                  <a:pt x="4356289" y="166463"/>
                  <a:pt x="4365792" y="165631"/>
                  <a:pt x="4374770" y="159807"/>
                </a:cubicBezTo>
                <a:lnTo>
                  <a:pt x="4423644" y="182932"/>
                </a:lnTo>
                <a:cubicBezTo>
                  <a:pt x="4418859" y="193825"/>
                  <a:pt x="4414961" y="199956"/>
                  <a:pt x="4411950" y="201325"/>
                </a:cubicBezTo>
                <a:cubicBezTo>
                  <a:pt x="4408939" y="202693"/>
                  <a:pt x="4403202" y="200941"/>
                  <a:pt x="4394739" y="196069"/>
                </a:cubicBezTo>
                <a:cubicBezTo>
                  <a:pt x="4389100" y="205244"/>
                  <a:pt x="4382903" y="207915"/>
                  <a:pt x="4376148" y="204083"/>
                </a:cubicBezTo>
                <a:cubicBezTo>
                  <a:pt x="4369393" y="200251"/>
                  <a:pt x="4363590" y="201871"/>
                  <a:pt x="4358740" y="208943"/>
                </a:cubicBezTo>
                <a:cubicBezTo>
                  <a:pt x="4348886" y="207246"/>
                  <a:pt x="4333909" y="207223"/>
                  <a:pt x="4313807" y="208876"/>
                </a:cubicBezTo>
                <a:cubicBezTo>
                  <a:pt x="4293706" y="210529"/>
                  <a:pt x="4281093" y="213791"/>
                  <a:pt x="4275969" y="218663"/>
                </a:cubicBezTo>
                <a:lnTo>
                  <a:pt x="4210540" y="220500"/>
                </a:lnTo>
                <a:cubicBezTo>
                  <a:pt x="4205930" y="229861"/>
                  <a:pt x="4199646" y="236495"/>
                  <a:pt x="4191686" y="240404"/>
                </a:cubicBezTo>
                <a:cubicBezTo>
                  <a:pt x="4183726" y="244312"/>
                  <a:pt x="4174158" y="243720"/>
                  <a:pt x="4162979" y="238629"/>
                </a:cubicBezTo>
                <a:cubicBezTo>
                  <a:pt x="4149742" y="241158"/>
                  <a:pt x="4135487" y="242405"/>
                  <a:pt x="4120214" y="242372"/>
                </a:cubicBezTo>
                <a:cubicBezTo>
                  <a:pt x="4104941" y="242339"/>
                  <a:pt x="4090817" y="240039"/>
                  <a:pt x="4077844" y="235473"/>
                </a:cubicBezTo>
                <a:lnTo>
                  <a:pt x="4058661" y="254654"/>
                </a:lnTo>
                <a:lnTo>
                  <a:pt x="4035013" y="240990"/>
                </a:lnTo>
                <a:lnTo>
                  <a:pt x="4003218" y="255441"/>
                </a:lnTo>
                <a:cubicBezTo>
                  <a:pt x="3995592" y="254329"/>
                  <a:pt x="3988902" y="254318"/>
                  <a:pt x="3983149" y="255407"/>
                </a:cubicBezTo>
                <a:cubicBezTo>
                  <a:pt x="3977395" y="256496"/>
                  <a:pt x="3971823" y="255106"/>
                  <a:pt x="3966431" y="251235"/>
                </a:cubicBezTo>
                <a:cubicBezTo>
                  <a:pt x="3962517" y="251416"/>
                  <a:pt x="3958192" y="253091"/>
                  <a:pt x="3953456" y="256260"/>
                </a:cubicBezTo>
                <a:cubicBezTo>
                  <a:pt x="3948721" y="259429"/>
                  <a:pt x="3945776" y="262221"/>
                  <a:pt x="3944621" y="264635"/>
                </a:cubicBezTo>
                <a:cubicBezTo>
                  <a:pt x="3942650" y="267493"/>
                  <a:pt x="3942387" y="269792"/>
                  <a:pt x="3943832" y="271533"/>
                </a:cubicBezTo>
                <a:cubicBezTo>
                  <a:pt x="3945277" y="273274"/>
                  <a:pt x="3946854" y="273865"/>
                  <a:pt x="3948562" y="273307"/>
                </a:cubicBezTo>
                <a:cubicBezTo>
                  <a:pt x="3954551" y="263464"/>
                  <a:pt x="3962215" y="261143"/>
                  <a:pt x="3971554" y="266344"/>
                </a:cubicBezTo>
                <a:cubicBezTo>
                  <a:pt x="3980893" y="271545"/>
                  <a:pt x="3988294" y="276319"/>
                  <a:pt x="3993757" y="280666"/>
                </a:cubicBezTo>
                <a:lnTo>
                  <a:pt x="4037114" y="260960"/>
                </a:lnTo>
                <a:lnTo>
                  <a:pt x="4038428" y="263850"/>
                </a:lnTo>
                <a:cubicBezTo>
                  <a:pt x="4042178" y="264108"/>
                  <a:pt x="4046042" y="263659"/>
                  <a:pt x="4050022" y="262504"/>
                </a:cubicBezTo>
                <a:cubicBezTo>
                  <a:pt x="4054002" y="261349"/>
                  <a:pt x="4056882" y="258733"/>
                  <a:pt x="4058661" y="254654"/>
                </a:cubicBezTo>
                <a:cubicBezTo>
                  <a:pt x="4069856" y="259302"/>
                  <a:pt x="4080771" y="261897"/>
                  <a:pt x="4091408" y="262440"/>
                </a:cubicBezTo>
                <a:cubicBezTo>
                  <a:pt x="4102044" y="262982"/>
                  <a:pt x="4112237" y="265906"/>
                  <a:pt x="4121987" y="271210"/>
                </a:cubicBezTo>
                <a:cubicBezTo>
                  <a:pt x="4126996" y="257454"/>
                  <a:pt x="4132416" y="251794"/>
                  <a:pt x="4138246" y="254230"/>
                </a:cubicBezTo>
                <a:cubicBezTo>
                  <a:pt x="4144076" y="256666"/>
                  <a:pt x="4153371" y="261451"/>
                  <a:pt x="4166131" y="268584"/>
                </a:cubicBezTo>
                <a:cubicBezTo>
                  <a:pt x="4176883" y="271618"/>
                  <a:pt x="4193218" y="270151"/>
                  <a:pt x="4215137" y="264185"/>
                </a:cubicBezTo>
                <a:cubicBezTo>
                  <a:pt x="4237056" y="258219"/>
                  <a:pt x="4254443" y="257146"/>
                  <a:pt x="4267296" y="260968"/>
                </a:cubicBezTo>
                <a:cubicBezTo>
                  <a:pt x="4269962" y="263316"/>
                  <a:pt x="4271462" y="265977"/>
                  <a:pt x="4271796" y="268949"/>
                </a:cubicBezTo>
                <a:cubicBezTo>
                  <a:pt x="4272129" y="271922"/>
                  <a:pt x="4271856" y="274516"/>
                  <a:pt x="4270974" y="276734"/>
                </a:cubicBezTo>
                <a:cubicBezTo>
                  <a:pt x="4266009" y="286910"/>
                  <a:pt x="4257217" y="292505"/>
                  <a:pt x="4244599" y="293517"/>
                </a:cubicBezTo>
                <a:cubicBezTo>
                  <a:pt x="4231980" y="294529"/>
                  <a:pt x="4221678" y="292963"/>
                  <a:pt x="4213691" y="288819"/>
                </a:cubicBezTo>
                <a:cubicBezTo>
                  <a:pt x="4191964" y="290411"/>
                  <a:pt x="4171632" y="292677"/>
                  <a:pt x="4152697" y="295616"/>
                </a:cubicBezTo>
                <a:cubicBezTo>
                  <a:pt x="4133761" y="298555"/>
                  <a:pt x="4114152" y="300492"/>
                  <a:pt x="4093870" y="301428"/>
                </a:cubicBezTo>
                <a:cubicBezTo>
                  <a:pt x="4092304" y="305336"/>
                  <a:pt x="4090114" y="306913"/>
                  <a:pt x="4087301" y="306157"/>
                </a:cubicBezTo>
                <a:cubicBezTo>
                  <a:pt x="4084487" y="305401"/>
                  <a:pt x="4080983" y="304088"/>
                  <a:pt x="4076790" y="302215"/>
                </a:cubicBezTo>
                <a:cubicBezTo>
                  <a:pt x="4072581" y="300786"/>
                  <a:pt x="4069373" y="301082"/>
                  <a:pt x="4067166" y="303102"/>
                </a:cubicBezTo>
                <a:cubicBezTo>
                  <a:pt x="4064960" y="305122"/>
                  <a:pt x="4063789" y="307979"/>
                  <a:pt x="4063652" y="311675"/>
                </a:cubicBezTo>
                <a:cubicBezTo>
                  <a:pt x="4057143" y="309183"/>
                  <a:pt x="4050519" y="307398"/>
                  <a:pt x="4043780" y="306320"/>
                </a:cubicBezTo>
                <a:cubicBezTo>
                  <a:pt x="4037041" y="305241"/>
                  <a:pt x="4031403" y="305624"/>
                  <a:pt x="4026865" y="307469"/>
                </a:cubicBezTo>
                <a:lnTo>
                  <a:pt x="4001377" y="305103"/>
                </a:lnTo>
                <a:cubicBezTo>
                  <a:pt x="3997391" y="312001"/>
                  <a:pt x="3992617" y="316205"/>
                  <a:pt x="3987055" y="317715"/>
                </a:cubicBezTo>
                <a:cubicBezTo>
                  <a:pt x="3981493" y="319226"/>
                  <a:pt x="3976194" y="318438"/>
                  <a:pt x="3971158" y="315350"/>
                </a:cubicBezTo>
                <a:cubicBezTo>
                  <a:pt x="3976342" y="324837"/>
                  <a:pt x="3982922" y="337395"/>
                  <a:pt x="3990897" y="353025"/>
                </a:cubicBezTo>
                <a:cubicBezTo>
                  <a:pt x="3998873" y="368654"/>
                  <a:pt x="4000788" y="382460"/>
                  <a:pt x="3996644" y="394443"/>
                </a:cubicBezTo>
                <a:cubicBezTo>
                  <a:pt x="3992532" y="401543"/>
                  <a:pt x="3987616" y="406393"/>
                  <a:pt x="3981896" y="408993"/>
                </a:cubicBezTo>
                <a:cubicBezTo>
                  <a:pt x="3976175" y="411593"/>
                  <a:pt x="3971456" y="411122"/>
                  <a:pt x="3967739" y="407580"/>
                </a:cubicBezTo>
                <a:cubicBezTo>
                  <a:pt x="3965916" y="408046"/>
                  <a:pt x="3963124" y="408297"/>
                  <a:pt x="3959363" y="408336"/>
                </a:cubicBezTo>
                <a:cubicBezTo>
                  <a:pt x="3955603" y="408374"/>
                  <a:pt x="3953139" y="409348"/>
                  <a:pt x="3951973" y="411258"/>
                </a:cubicBezTo>
                <a:lnTo>
                  <a:pt x="3961695" y="417302"/>
                </a:lnTo>
                <a:lnTo>
                  <a:pt x="4007678" y="441741"/>
                </a:lnTo>
                <a:lnTo>
                  <a:pt x="4030539" y="438326"/>
                </a:lnTo>
                <a:cubicBezTo>
                  <a:pt x="4033369" y="433843"/>
                  <a:pt x="4035920" y="432102"/>
                  <a:pt x="4038192" y="433104"/>
                </a:cubicBezTo>
                <a:cubicBezTo>
                  <a:pt x="4040464" y="434106"/>
                  <a:pt x="4043606" y="435584"/>
                  <a:pt x="4047618" y="437538"/>
                </a:cubicBezTo>
                <a:cubicBezTo>
                  <a:pt x="4051051" y="437577"/>
                  <a:pt x="4053449" y="436778"/>
                  <a:pt x="4054812" y="435141"/>
                </a:cubicBezTo>
                <a:cubicBezTo>
                  <a:pt x="4056175" y="433504"/>
                  <a:pt x="4057193" y="431588"/>
                  <a:pt x="4057867" y="429393"/>
                </a:cubicBezTo>
                <a:cubicBezTo>
                  <a:pt x="4070611" y="433773"/>
                  <a:pt x="4083749" y="437102"/>
                  <a:pt x="4097281" y="439379"/>
                </a:cubicBezTo>
                <a:cubicBezTo>
                  <a:pt x="4110813" y="441657"/>
                  <a:pt x="4123952" y="444986"/>
                  <a:pt x="4136695" y="449366"/>
                </a:cubicBezTo>
                <a:cubicBezTo>
                  <a:pt x="4151372" y="446328"/>
                  <a:pt x="4166295" y="446230"/>
                  <a:pt x="4181464" y="449072"/>
                </a:cubicBezTo>
                <a:cubicBezTo>
                  <a:pt x="4196633" y="451913"/>
                  <a:pt x="4209914" y="457793"/>
                  <a:pt x="4221305" y="466711"/>
                </a:cubicBezTo>
                <a:lnTo>
                  <a:pt x="4234444" y="457252"/>
                </a:lnTo>
                <a:cubicBezTo>
                  <a:pt x="4238238" y="453929"/>
                  <a:pt x="4242672" y="452495"/>
                  <a:pt x="4247746" y="452950"/>
                </a:cubicBezTo>
                <a:cubicBezTo>
                  <a:pt x="4252821" y="453404"/>
                  <a:pt x="4257846" y="455189"/>
                  <a:pt x="4262822" y="458304"/>
                </a:cubicBezTo>
                <a:cubicBezTo>
                  <a:pt x="4277493" y="458611"/>
                  <a:pt x="4282048" y="463516"/>
                  <a:pt x="4276486" y="473019"/>
                </a:cubicBezTo>
                <a:cubicBezTo>
                  <a:pt x="4273650" y="481647"/>
                  <a:pt x="4269927" y="487843"/>
                  <a:pt x="4265318" y="491610"/>
                </a:cubicBezTo>
                <a:cubicBezTo>
                  <a:pt x="4260708" y="495375"/>
                  <a:pt x="4253307" y="495397"/>
                  <a:pt x="4243114" y="491674"/>
                </a:cubicBezTo>
                <a:cubicBezTo>
                  <a:pt x="4235330" y="488455"/>
                  <a:pt x="4223177" y="485696"/>
                  <a:pt x="4206656" y="483396"/>
                </a:cubicBezTo>
                <a:cubicBezTo>
                  <a:pt x="4190134" y="481096"/>
                  <a:pt x="4178113" y="484380"/>
                  <a:pt x="4170591" y="493249"/>
                </a:cubicBezTo>
                <a:cubicBezTo>
                  <a:pt x="4161120" y="495591"/>
                  <a:pt x="4145705" y="497802"/>
                  <a:pt x="4124344" y="499882"/>
                </a:cubicBezTo>
                <a:cubicBezTo>
                  <a:pt x="4102983" y="501961"/>
                  <a:pt x="4085203" y="500888"/>
                  <a:pt x="4071003" y="496661"/>
                </a:cubicBezTo>
                <a:cubicBezTo>
                  <a:pt x="4068501" y="502666"/>
                  <a:pt x="4065490" y="505633"/>
                  <a:pt x="4061970" y="505562"/>
                </a:cubicBezTo>
                <a:cubicBezTo>
                  <a:pt x="4058450" y="505491"/>
                  <a:pt x="4055242" y="504188"/>
                  <a:pt x="4052346" y="501653"/>
                </a:cubicBezTo>
                <a:cubicBezTo>
                  <a:pt x="4045000" y="499397"/>
                  <a:pt x="4037686" y="503448"/>
                  <a:pt x="4030405" y="513805"/>
                </a:cubicBezTo>
                <a:cubicBezTo>
                  <a:pt x="4023124" y="524162"/>
                  <a:pt x="4018175" y="531498"/>
                  <a:pt x="4015558" y="535811"/>
                </a:cubicBezTo>
                <a:cubicBezTo>
                  <a:pt x="4003356" y="533583"/>
                  <a:pt x="3978952" y="532323"/>
                  <a:pt x="3942345" y="532031"/>
                </a:cubicBezTo>
                <a:cubicBezTo>
                  <a:pt x="3905739" y="531740"/>
                  <a:pt x="3883634" y="535539"/>
                  <a:pt x="3876030" y="543427"/>
                </a:cubicBezTo>
                <a:lnTo>
                  <a:pt x="3845287" y="529499"/>
                </a:lnTo>
                <a:cubicBezTo>
                  <a:pt x="3834738" y="528990"/>
                  <a:pt x="3824632" y="528497"/>
                  <a:pt x="3814970" y="528020"/>
                </a:cubicBezTo>
                <a:cubicBezTo>
                  <a:pt x="3805308" y="527543"/>
                  <a:pt x="3795531" y="527773"/>
                  <a:pt x="3785639" y="528709"/>
                </a:cubicBezTo>
                <a:lnTo>
                  <a:pt x="3778281" y="535541"/>
                </a:lnTo>
                <a:cubicBezTo>
                  <a:pt x="3784516" y="543823"/>
                  <a:pt x="3795826" y="546966"/>
                  <a:pt x="3812210" y="544968"/>
                </a:cubicBezTo>
                <a:cubicBezTo>
                  <a:pt x="3828595" y="542971"/>
                  <a:pt x="3840233" y="546836"/>
                  <a:pt x="3847125" y="556564"/>
                </a:cubicBezTo>
                <a:cubicBezTo>
                  <a:pt x="3850015" y="561644"/>
                  <a:pt x="3855008" y="567513"/>
                  <a:pt x="3862102" y="574170"/>
                </a:cubicBezTo>
                <a:lnTo>
                  <a:pt x="3861577" y="549995"/>
                </a:lnTo>
                <a:lnTo>
                  <a:pt x="3871299" y="556039"/>
                </a:lnTo>
                <a:cubicBezTo>
                  <a:pt x="3875892" y="559110"/>
                  <a:pt x="3878071" y="562625"/>
                  <a:pt x="3877835" y="566583"/>
                </a:cubicBezTo>
                <a:cubicBezTo>
                  <a:pt x="3877600" y="570541"/>
                  <a:pt x="3876560" y="574646"/>
                  <a:pt x="3874715" y="578900"/>
                </a:cubicBezTo>
                <a:cubicBezTo>
                  <a:pt x="3880298" y="579995"/>
                  <a:pt x="3885357" y="580893"/>
                  <a:pt x="3889889" y="581594"/>
                </a:cubicBezTo>
                <a:cubicBezTo>
                  <a:pt x="3894422" y="582295"/>
                  <a:pt x="3898823" y="581747"/>
                  <a:pt x="3903093" y="579952"/>
                </a:cubicBezTo>
                <a:cubicBezTo>
                  <a:pt x="3907456" y="581239"/>
                  <a:pt x="3912854" y="580965"/>
                  <a:pt x="3919286" y="579131"/>
                </a:cubicBezTo>
                <a:cubicBezTo>
                  <a:pt x="3925718" y="577298"/>
                  <a:pt x="3932233" y="575645"/>
                  <a:pt x="3938829" y="574172"/>
                </a:cubicBezTo>
                <a:cubicBezTo>
                  <a:pt x="3935151" y="564800"/>
                  <a:pt x="3936465" y="554903"/>
                  <a:pt x="3942772" y="544480"/>
                </a:cubicBezTo>
                <a:cubicBezTo>
                  <a:pt x="3952713" y="551006"/>
                  <a:pt x="3963574" y="551882"/>
                  <a:pt x="3975355" y="547109"/>
                </a:cubicBezTo>
                <a:lnTo>
                  <a:pt x="3982711" y="578641"/>
                </a:lnTo>
                <a:cubicBezTo>
                  <a:pt x="3976542" y="576577"/>
                  <a:pt x="3970947" y="575777"/>
                  <a:pt x="3965927" y="576242"/>
                </a:cubicBezTo>
                <a:cubicBezTo>
                  <a:pt x="3960907" y="576707"/>
                  <a:pt x="3955641" y="576631"/>
                  <a:pt x="3950128" y="576012"/>
                </a:cubicBezTo>
                <a:lnTo>
                  <a:pt x="3946712" y="591515"/>
                </a:lnTo>
                <a:cubicBezTo>
                  <a:pt x="3949339" y="597296"/>
                  <a:pt x="3947762" y="601500"/>
                  <a:pt x="3941982" y="604128"/>
                </a:cubicBezTo>
                <a:cubicBezTo>
                  <a:pt x="3936031" y="606542"/>
                  <a:pt x="3929604" y="607428"/>
                  <a:pt x="3922701" y="606787"/>
                </a:cubicBezTo>
                <a:cubicBezTo>
                  <a:pt x="3915798" y="606147"/>
                  <a:pt x="3909437" y="605260"/>
                  <a:pt x="3903618" y="604126"/>
                </a:cubicBezTo>
                <a:cubicBezTo>
                  <a:pt x="3904466" y="609190"/>
                  <a:pt x="3906119" y="614106"/>
                  <a:pt x="3908577" y="618874"/>
                </a:cubicBezTo>
                <a:cubicBezTo>
                  <a:pt x="3911035" y="623642"/>
                  <a:pt x="3912359" y="627836"/>
                  <a:pt x="3912551" y="631454"/>
                </a:cubicBezTo>
                <a:cubicBezTo>
                  <a:pt x="3908691" y="635751"/>
                  <a:pt x="3901498" y="636550"/>
                  <a:pt x="3890971" y="633851"/>
                </a:cubicBezTo>
                <a:cubicBezTo>
                  <a:pt x="3880444" y="631152"/>
                  <a:pt x="3871609" y="628338"/>
                  <a:pt x="3864465" y="625409"/>
                </a:cubicBezTo>
                <a:cubicBezTo>
                  <a:pt x="3858389" y="628025"/>
                  <a:pt x="3852542" y="629230"/>
                  <a:pt x="3846925" y="629021"/>
                </a:cubicBezTo>
                <a:cubicBezTo>
                  <a:pt x="3841309" y="628813"/>
                  <a:pt x="3837696" y="627258"/>
                  <a:pt x="3836087" y="624357"/>
                </a:cubicBezTo>
                <a:lnTo>
                  <a:pt x="3809285" y="619101"/>
                </a:lnTo>
                <a:lnTo>
                  <a:pt x="3783271" y="630924"/>
                </a:lnTo>
                <a:lnTo>
                  <a:pt x="3795883" y="635655"/>
                </a:lnTo>
                <a:lnTo>
                  <a:pt x="3824262" y="636706"/>
                </a:lnTo>
                <a:cubicBezTo>
                  <a:pt x="3827864" y="636958"/>
                  <a:pt x="3830907" y="637900"/>
                  <a:pt x="3833393" y="639532"/>
                </a:cubicBezTo>
                <a:cubicBezTo>
                  <a:pt x="3835878" y="641163"/>
                  <a:pt x="3837476" y="642761"/>
                  <a:pt x="3838188" y="644327"/>
                </a:cubicBezTo>
                <a:cubicBezTo>
                  <a:pt x="3836453" y="644825"/>
                  <a:pt x="3833486" y="645011"/>
                  <a:pt x="3829287" y="644885"/>
                </a:cubicBezTo>
                <a:cubicBezTo>
                  <a:pt x="3825088" y="644759"/>
                  <a:pt x="3821398" y="645274"/>
                  <a:pt x="3818218" y="646429"/>
                </a:cubicBezTo>
                <a:cubicBezTo>
                  <a:pt x="3811922" y="653359"/>
                  <a:pt x="3800536" y="653884"/>
                  <a:pt x="3784058" y="648004"/>
                </a:cubicBezTo>
                <a:cubicBezTo>
                  <a:pt x="3767581" y="642124"/>
                  <a:pt x="3756194" y="642649"/>
                  <a:pt x="3749899" y="649579"/>
                </a:cubicBezTo>
                <a:lnTo>
                  <a:pt x="3724411" y="647214"/>
                </a:lnTo>
                <a:cubicBezTo>
                  <a:pt x="3717929" y="649578"/>
                  <a:pt x="3709345" y="651154"/>
                  <a:pt x="3698660" y="651943"/>
                </a:cubicBezTo>
                <a:cubicBezTo>
                  <a:pt x="3708677" y="654801"/>
                  <a:pt x="3719254" y="656969"/>
                  <a:pt x="3730388" y="658447"/>
                </a:cubicBezTo>
                <a:cubicBezTo>
                  <a:pt x="3741523" y="659925"/>
                  <a:pt x="3752231" y="658546"/>
                  <a:pt x="3762511" y="654310"/>
                </a:cubicBezTo>
                <a:lnTo>
                  <a:pt x="3764350" y="681375"/>
                </a:lnTo>
                <a:lnTo>
                  <a:pt x="3729927" y="690044"/>
                </a:lnTo>
                <a:lnTo>
                  <a:pt x="3739386" y="703183"/>
                </a:lnTo>
                <a:lnTo>
                  <a:pt x="3728612" y="725518"/>
                </a:lnTo>
                <a:lnTo>
                  <a:pt x="3678687" y="730771"/>
                </a:lnTo>
                <a:cubicBezTo>
                  <a:pt x="3662817" y="724470"/>
                  <a:pt x="3646143" y="720714"/>
                  <a:pt x="3628663" y="719504"/>
                </a:cubicBezTo>
                <a:cubicBezTo>
                  <a:pt x="3611184" y="718293"/>
                  <a:pt x="3595889" y="715654"/>
                  <a:pt x="3582778" y="711586"/>
                </a:cubicBezTo>
                <a:lnTo>
                  <a:pt x="3580151" y="705805"/>
                </a:lnTo>
                <a:lnTo>
                  <a:pt x="3571479" y="709746"/>
                </a:lnTo>
                <a:lnTo>
                  <a:pt x="3534692" y="705541"/>
                </a:lnTo>
                <a:cubicBezTo>
                  <a:pt x="3521861" y="709920"/>
                  <a:pt x="3508832" y="710029"/>
                  <a:pt x="3495606" y="705868"/>
                </a:cubicBezTo>
                <a:cubicBezTo>
                  <a:pt x="3482380" y="701707"/>
                  <a:pt x="3467906" y="702473"/>
                  <a:pt x="3452184" y="708166"/>
                </a:cubicBezTo>
                <a:cubicBezTo>
                  <a:pt x="3444515" y="707438"/>
                  <a:pt x="3431869" y="706791"/>
                  <a:pt x="3414248" y="706227"/>
                </a:cubicBezTo>
                <a:cubicBezTo>
                  <a:pt x="3396626" y="705662"/>
                  <a:pt x="3386148" y="704031"/>
                  <a:pt x="3382815" y="701332"/>
                </a:cubicBezTo>
                <a:cubicBezTo>
                  <a:pt x="3373880" y="705974"/>
                  <a:pt x="3362844" y="709827"/>
                  <a:pt x="3349706" y="712892"/>
                </a:cubicBezTo>
                <a:lnTo>
                  <a:pt x="3351019" y="715783"/>
                </a:lnTo>
                <a:cubicBezTo>
                  <a:pt x="3349662" y="720469"/>
                  <a:pt x="3346333" y="720819"/>
                  <a:pt x="3341034" y="716833"/>
                </a:cubicBezTo>
                <a:lnTo>
                  <a:pt x="3338407" y="711052"/>
                </a:lnTo>
                <a:cubicBezTo>
                  <a:pt x="3328685" y="711403"/>
                  <a:pt x="3322641" y="708337"/>
                  <a:pt x="3320277" y="701855"/>
                </a:cubicBezTo>
                <a:cubicBezTo>
                  <a:pt x="3310062" y="705917"/>
                  <a:pt x="3299551" y="708369"/>
                  <a:pt x="3288744" y="709211"/>
                </a:cubicBezTo>
                <a:cubicBezTo>
                  <a:pt x="3277938" y="710054"/>
                  <a:pt x="3267427" y="712506"/>
                  <a:pt x="3257212" y="716568"/>
                </a:cubicBezTo>
                <a:lnTo>
                  <a:pt x="3241971" y="744420"/>
                </a:lnTo>
                <a:cubicBezTo>
                  <a:pt x="3243986" y="747574"/>
                  <a:pt x="3243898" y="749939"/>
                  <a:pt x="3241708" y="751515"/>
                </a:cubicBezTo>
                <a:cubicBezTo>
                  <a:pt x="3238582" y="752791"/>
                  <a:pt x="3234783" y="753064"/>
                  <a:pt x="3230311" y="752336"/>
                </a:cubicBezTo>
                <a:cubicBezTo>
                  <a:pt x="3225838" y="751608"/>
                  <a:pt x="3222105" y="750107"/>
                  <a:pt x="3219110" y="747836"/>
                </a:cubicBezTo>
                <a:cubicBezTo>
                  <a:pt x="3214649" y="750009"/>
                  <a:pt x="3210237" y="750852"/>
                  <a:pt x="3205874" y="750364"/>
                </a:cubicBezTo>
                <a:cubicBezTo>
                  <a:pt x="3201511" y="749877"/>
                  <a:pt x="3197952" y="746844"/>
                  <a:pt x="3195199" y="741266"/>
                </a:cubicBezTo>
                <a:lnTo>
                  <a:pt x="3191258" y="732594"/>
                </a:lnTo>
                <a:lnTo>
                  <a:pt x="3158149" y="744155"/>
                </a:lnTo>
                <a:lnTo>
                  <a:pt x="3090093" y="740211"/>
                </a:lnTo>
                <a:lnTo>
                  <a:pt x="3076167" y="732590"/>
                </a:lnTo>
                <a:cubicBezTo>
                  <a:pt x="3067118" y="736340"/>
                  <a:pt x="3056443" y="738431"/>
                  <a:pt x="3044142" y="738863"/>
                </a:cubicBezTo>
                <a:cubicBezTo>
                  <a:pt x="3031842" y="739295"/>
                  <a:pt x="3020181" y="739218"/>
                  <a:pt x="3009162" y="738632"/>
                </a:cubicBezTo>
                <a:lnTo>
                  <a:pt x="2974476" y="754396"/>
                </a:lnTo>
                <a:lnTo>
                  <a:pt x="2943733" y="740469"/>
                </a:lnTo>
                <a:lnTo>
                  <a:pt x="2909574" y="742044"/>
                </a:lnTo>
                <a:lnTo>
                  <a:pt x="2887239" y="731270"/>
                </a:lnTo>
                <a:cubicBezTo>
                  <a:pt x="2877401" y="734724"/>
                  <a:pt x="2868040" y="734910"/>
                  <a:pt x="2859156" y="731827"/>
                </a:cubicBezTo>
                <a:cubicBezTo>
                  <a:pt x="2850271" y="728745"/>
                  <a:pt x="2840188" y="729259"/>
                  <a:pt x="2828905" y="733370"/>
                </a:cubicBezTo>
                <a:lnTo>
                  <a:pt x="2767944" y="729689"/>
                </a:lnTo>
                <a:cubicBezTo>
                  <a:pt x="2762076" y="721894"/>
                  <a:pt x="2752069" y="720339"/>
                  <a:pt x="2737923" y="725024"/>
                </a:cubicBezTo>
                <a:cubicBezTo>
                  <a:pt x="2723777" y="729710"/>
                  <a:pt x="2713114" y="726710"/>
                  <a:pt x="2705932" y="716024"/>
                </a:cubicBezTo>
                <a:lnTo>
                  <a:pt x="2788178" y="682130"/>
                </a:lnTo>
                <a:lnTo>
                  <a:pt x="2786077" y="662160"/>
                </a:lnTo>
                <a:lnTo>
                  <a:pt x="2760589" y="659794"/>
                </a:lnTo>
                <a:cubicBezTo>
                  <a:pt x="2747319" y="661611"/>
                  <a:pt x="2728860" y="664479"/>
                  <a:pt x="2705211" y="668397"/>
                </a:cubicBezTo>
                <a:cubicBezTo>
                  <a:pt x="2681562" y="672316"/>
                  <a:pt x="2663759" y="676629"/>
                  <a:pt x="2651803" y="681337"/>
                </a:cubicBezTo>
                <a:cubicBezTo>
                  <a:pt x="2639677" y="687429"/>
                  <a:pt x="2631806" y="688973"/>
                  <a:pt x="2628187" y="685967"/>
                </a:cubicBezTo>
                <a:cubicBezTo>
                  <a:pt x="2624569" y="682962"/>
                  <a:pt x="2619916" y="674323"/>
                  <a:pt x="2614229" y="660052"/>
                </a:cubicBezTo>
                <a:lnTo>
                  <a:pt x="2604243" y="661102"/>
                </a:lnTo>
                <a:cubicBezTo>
                  <a:pt x="2602273" y="666358"/>
                  <a:pt x="2598528" y="671547"/>
                  <a:pt x="2593010" y="676671"/>
                </a:cubicBezTo>
                <a:cubicBezTo>
                  <a:pt x="2587491" y="681794"/>
                  <a:pt x="2582565" y="680546"/>
                  <a:pt x="2578229" y="672926"/>
                </a:cubicBezTo>
                <a:cubicBezTo>
                  <a:pt x="2577266" y="670966"/>
                  <a:pt x="2575186" y="667988"/>
                  <a:pt x="2571989" y="663992"/>
                </a:cubicBezTo>
                <a:cubicBezTo>
                  <a:pt x="2568792" y="659995"/>
                  <a:pt x="2566318" y="658068"/>
                  <a:pt x="2564566" y="658211"/>
                </a:cubicBezTo>
                <a:lnTo>
                  <a:pt x="2561676" y="659524"/>
                </a:lnTo>
                <a:lnTo>
                  <a:pt x="2556944" y="710501"/>
                </a:lnTo>
                <a:cubicBezTo>
                  <a:pt x="2567668" y="714273"/>
                  <a:pt x="2578934" y="715401"/>
                  <a:pt x="2590742" y="713885"/>
                </a:cubicBezTo>
                <a:cubicBezTo>
                  <a:pt x="2602550" y="712369"/>
                  <a:pt x="2613619" y="709227"/>
                  <a:pt x="2623949" y="704459"/>
                </a:cubicBezTo>
                <a:cubicBezTo>
                  <a:pt x="2635861" y="708927"/>
                  <a:pt x="2647248" y="708401"/>
                  <a:pt x="2658109" y="702884"/>
                </a:cubicBezTo>
                <a:lnTo>
                  <a:pt x="2689378" y="702622"/>
                </a:lnTo>
                <a:cubicBezTo>
                  <a:pt x="2691097" y="701768"/>
                  <a:pt x="2693440" y="700848"/>
                  <a:pt x="2696407" y="699863"/>
                </a:cubicBezTo>
                <a:cubicBezTo>
                  <a:pt x="2699374" y="698878"/>
                  <a:pt x="2701323" y="699009"/>
                  <a:pt x="2702254" y="700258"/>
                </a:cubicBezTo>
                <a:cubicBezTo>
                  <a:pt x="2703912" y="706624"/>
                  <a:pt x="2700923" y="713795"/>
                  <a:pt x="2693286" y="721771"/>
                </a:cubicBezTo>
                <a:cubicBezTo>
                  <a:pt x="2685649" y="729747"/>
                  <a:pt x="2679178" y="735013"/>
                  <a:pt x="2673874" y="737569"/>
                </a:cubicBezTo>
                <a:cubicBezTo>
                  <a:pt x="2672302" y="738429"/>
                  <a:pt x="2670386" y="739009"/>
                  <a:pt x="2668126" y="739310"/>
                </a:cubicBezTo>
                <a:cubicBezTo>
                  <a:pt x="2665865" y="739611"/>
                  <a:pt x="2664015" y="738417"/>
                  <a:pt x="2662575" y="735730"/>
                </a:cubicBezTo>
                <a:cubicBezTo>
                  <a:pt x="2648708" y="738472"/>
                  <a:pt x="2631771" y="740212"/>
                  <a:pt x="2611762" y="740950"/>
                </a:cubicBezTo>
                <a:cubicBezTo>
                  <a:pt x="2591754" y="741688"/>
                  <a:pt x="2574620" y="739159"/>
                  <a:pt x="2560359" y="733361"/>
                </a:cubicBezTo>
                <a:cubicBezTo>
                  <a:pt x="2554775" y="735463"/>
                  <a:pt x="2549783" y="735988"/>
                  <a:pt x="2545382" y="734937"/>
                </a:cubicBezTo>
                <a:cubicBezTo>
                  <a:pt x="2540980" y="733886"/>
                  <a:pt x="2535988" y="734411"/>
                  <a:pt x="2530404" y="736513"/>
                </a:cubicBezTo>
                <a:cubicBezTo>
                  <a:pt x="2518136" y="736858"/>
                  <a:pt x="2505359" y="736562"/>
                  <a:pt x="2492073" y="735625"/>
                </a:cubicBezTo>
                <a:cubicBezTo>
                  <a:pt x="2478787" y="734689"/>
                  <a:pt x="2466076" y="732619"/>
                  <a:pt x="2453940" y="729416"/>
                </a:cubicBezTo>
                <a:cubicBezTo>
                  <a:pt x="2450808" y="730839"/>
                  <a:pt x="2447349" y="731540"/>
                  <a:pt x="2443561" y="731518"/>
                </a:cubicBezTo>
                <a:cubicBezTo>
                  <a:pt x="2439772" y="731496"/>
                  <a:pt x="2437101" y="730094"/>
                  <a:pt x="2435546" y="727313"/>
                </a:cubicBezTo>
                <a:cubicBezTo>
                  <a:pt x="2434047" y="721456"/>
                  <a:pt x="2437309" y="716485"/>
                  <a:pt x="2445335" y="712402"/>
                </a:cubicBezTo>
                <a:cubicBezTo>
                  <a:pt x="2453360" y="708318"/>
                  <a:pt x="2459382" y="705581"/>
                  <a:pt x="2463400" y="704191"/>
                </a:cubicBezTo>
                <a:lnTo>
                  <a:pt x="2444219" y="685008"/>
                </a:lnTo>
                <a:lnTo>
                  <a:pt x="2414001" y="695255"/>
                </a:lnTo>
                <a:lnTo>
                  <a:pt x="2350149" y="692888"/>
                </a:lnTo>
                <a:lnTo>
                  <a:pt x="2348835" y="689998"/>
                </a:lnTo>
                <a:lnTo>
                  <a:pt x="2286297" y="690521"/>
                </a:lnTo>
                <a:cubicBezTo>
                  <a:pt x="2282805" y="688912"/>
                  <a:pt x="2277440" y="689897"/>
                  <a:pt x="2270203" y="693477"/>
                </a:cubicBezTo>
                <a:cubicBezTo>
                  <a:pt x="2262966" y="697057"/>
                  <a:pt x="2258257" y="699487"/>
                  <a:pt x="2256079" y="700768"/>
                </a:cubicBezTo>
                <a:cubicBezTo>
                  <a:pt x="2261132" y="702613"/>
                  <a:pt x="2262128" y="706084"/>
                  <a:pt x="2259067" y="711180"/>
                </a:cubicBezTo>
                <a:cubicBezTo>
                  <a:pt x="2256007" y="716277"/>
                  <a:pt x="2252471" y="717448"/>
                  <a:pt x="2248458" y="714694"/>
                </a:cubicBezTo>
                <a:cubicBezTo>
                  <a:pt x="2247839" y="713014"/>
                  <a:pt x="2246778" y="711317"/>
                  <a:pt x="2245272" y="709603"/>
                </a:cubicBezTo>
                <a:cubicBezTo>
                  <a:pt x="2243767" y="707890"/>
                  <a:pt x="2241588" y="707572"/>
                  <a:pt x="2238736" y="708650"/>
                </a:cubicBezTo>
                <a:cubicBezTo>
                  <a:pt x="2235835" y="710260"/>
                  <a:pt x="2233229" y="713478"/>
                  <a:pt x="2230919" y="718307"/>
                </a:cubicBezTo>
                <a:cubicBezTo>
                  <a:pt x="2228608" y="723135"/>
                  <a:pt x="2226659" y="727799"/>
                  <a:pt x="2225071" y="732299"/>
                </a:cubicBezTo>
                <a:cubicBezTo>
                  <a:pt x="2218957" y="734351"/>
                  <a:pt x="2208260" y="735435"/>
                  <a:pt x="2192981" y="735549"/>
                </a:cubicBezTo>
                <a:cubicBezTo>
                  <a:pt x="2177703" y="735664"/>
                  <a:pt x="2168517" y="734317"/>
                  <a:pt x="2165424" y="731508"/>
                </a:cubicBezTo>
                <a:cubicBezTo>
                  <a:pt x="2155800" y="736391"/>
                  <a:pt x="2149034" y="738449"/>
                  <a:pt x="2145125" y="737683"/>
                </a:cubicBezTo>
                <a:cubicBezTo>
                  <a:pt x="2141217" y="736916"/>
                  <a:pt x="2137210" y="731617"/>
                  <a:pt x="2133104" y="721785"/>
                </a:cubicBezTo>
                <a:lnTo>
                  <a:pt x="2101309" y="736236"/>
                </a:lnTo>
                <a:cubicBezTo>
                  <a:pt x="2102306" y="726919"/>
                  <a:pt x="2104189" y="717634"/>
                  <a:pt x="2106959" y="708383"/>
                </a:cubicBezTo>
                <a:cubicBezTo>
                  <a:pt x="2109730" y="699132"/>
                  <a:pt x="2113715" y="690636"/>
                  <a:pt x="2118916" y="682895"/>
                </a:cubicBezTo>
                <a:cubicBezTo>
                  <a:pt x="2113354" y="686004"/>
                  <a:pt x="2107135" y="687668"/>
                  <a:pt x="2100260" y="687887"/>
                </a:cubicBezTo>
                <a:lnTo>
                  <a:pt x="2079237" y="718367"/>
                </a:lnTo>
                <a:cubicBezTo>
                  <a:pt x="2066619" y="720179"/>
                  <a:pt x="2042259" y="722532"/>
                  <a:pt x="2006156" y="725427"/>
                </a:cubicBezTo>
                <a:cubicBezTo>
                  <a:pt x="1970053" y="728321"/>
                  <a:pt x="1946678" y="723251"/>
                  <a:pt x="1936031" y="710217"/>
                </a:cubicBezTo>
                <a:cubicBezTo>
                  <a:pt x="1930294" y="712461"/>
                  <a:pt x="1920944" y="713950"/>
                  <a:pt x="1907981" y="714683"/>
                </a:cubicBezTo>
                <a:cubicBezTo>
                  <a:pt x="1895017" y="715416"/>
                  <a:pt x="1886850" y="713751"/>
                  <a:pt x="1883478" y="709689"/>
                </a:cubicBezTo>
                <a:cubicBezTo>
                  <a:pt x="1883210" y="708140"/>
                  <a:pt x="1884272" y="706640"/>
                  <a:pt x="1886664" y="705190"/>
                </a:cubicBezTo>
                <a:cubicBezTo>
                  <a:pt x="1889056" y="703739"/>
                  <a:pt x="1890447" y="702962"/>
                  <a:pt x="1890836" y="702858"/>
                </a:cubicBezTo>
                <a:lnTo>
                  <a:pt x="1888471" y="689982"/>
                </a:lnTo>
                <a:lnTo>
                  <a:pt x="1872968" y="686566"/>
                </a:lnTo>
                <a:lnTo>
                  <a:pt x="1861931" y="715995"/>
                </a:lnTo>
                <a:cubicBezTo>
                  <a:pt x="1846105" y="722898"/>
                  <a:pt x="1830590" y="726171"/>
                  <a:pt x="1815388" y="725814"/>
                </a:cubicBezTo>
                <a:cubicBezTo>
                  <a:pt x="1800186" y="725458"/>
                  <a:pt x="1784869" y="723410"/>
                  <a:pt x="1769438" y="719671"/>
                </a:cubicBezTo>
                <a:cubicBezTo>
                  <a:pt x="1765392" y="722599"/>
                  <a:pt x="1758111" y="728960"/>
                  <a:pt x="1747595" y="738753"/>
                </a:cubicBezTo>
                <a:cubicBezTo>
                  <a:pt x="1737078" y="748546"/>
                  <a:pt x="1730257" y="752082"/>
                  <a:pt x="1727131" y="749362"/>
                </a:cubicBezTo>
                <a:cubicBezTo>
                  <a:pt x="1725309" y="745031"/>
                  <a:pt x="1724816" y="740750"/>
                  <a:pt x="1725654" y="736519"/>
                </a:cubicBezTo>
                <a:cubicBezTo>
                  <a:pt x="1726491" y="732287"/>
                  <a:pt x="1727773" y="728072"/>
                  <a:pt x="1729497" y="723873"/>
                </a:cubicBezTo>
                <a:cubicBezTo>
                  <a:pt x="1718899" y="728690"/>
                  <a:pt x="1706921" y="732391"/>
                  <a:pt x="1693564" y="734974"/>
                </a:cubicBezTo>
                <a:cubicBezTo>
                  <a:pt x="1680206" y="737557"/>
                  <a:pt x="1668360" y="737710"/>
                  <a:pt x="1658025" y="735433"/>
                </a:cubicBezTo>
                <a:lnTo>
                  <a:pt x="1674580" y="710471"/>
                </a:lnTo>
                <a:lnTo>
                  <a:pt x="1707425" y="706005"/>
                </a:lnTo>
                <a:cubicBezTo>
                  <a:pt x="1708132" y="703722"/>
                  <a:pt x="1708756" y="701259"/>
                  <a:pt x="1709298" y="698615"/>
                </a:cubicBezTo>
                <a:cubicBezTo>
                  <a:pt x="1709840" y="695970"/>
                  <a:pt x="1710793" y="694230"/>
                  <a:pt x="1712156" y="693392"/>
                </a:cubicBezTo>
                <a:cubicBezTo>
                  <a:pt x="1715227" y="692796"/>
                  <a:pt x="1718281" y="695040"/>
                  <a:pt x="1721319" y="700126"/>
                </a:cubicBezTo>
                <a:cubicBezTo>
                  <a:pt x="1724357" y="705212"/>
                  <a:pt x="1726295" y="708836"/>
                  <a:pt x="1727133" y="710998"/>
                </a:cubicBezTo>
                <a:cubicBezTo>
                  <a:pt x="1736007" y="707183"/>
                  <a:pt x="1745981" y="704829"/>
                  <a:pt x="1757055" y="703937"/>
                </a:cubicBezTo>
                <a:cubicBezTo>
                  <a:pt x="1768130" y="703045"/>
                  <a:pt x="1779089" y="702859"/>
                  <a:pt x="1789934" y="703380"/>
                </a:cubicBezTo>
                <a:cubicBezTo>
                  <a:pt x="1791593" y="702553"/>
                  <a:pt x="1793728" y="700856"/>
                  <a:pt x="1796339" y="698289"/>
                </a:cubicBezTo>
                <a:cubicBezTo>
                  <a:pt x="1798950" y="695722"/>
                  <a:pt x="1800757" y="693302"/>
                  <a:pt x="1801759" y="691030"/>
                </a:cubicBezTo>
                <a:lnTo>
                  <a:pt x="1766549" y="682621"/>
                </a:lnTo>
                <a:lnTo>
                  <a:pt x="1757089" y="669482"/>
                </a:lnTo>
                <a:lnTo>
                  <a:pt x="1716623" y="687874"/>
                </a:lnTo>
                <a:cubicBezTo>
                  <a:pt x="1703633" y="681354"/>
                  <a:pt x="1687243" y="677905"/>
                  <a:pt x="1667454" y="677526"/>
                </a:cubicBezTo>
                <a:cubicBezTo>
                  <a:pt x="1647664" y="677148"/>
                  <a:pt x="1631471" y="677968"/>
                  <a:pt x="1618875" y="679988"/>
                </a:cubicBezTo>
                <a:cubicBezTo>
                  <a:pt x="1613116" y="682024"/>
                  <a:pt x="1607422" y="682287"/>
                  <a:pt x="1601795" y="680776"/>
                </a:cubicBezTo>
                <a:cubicBezTo>
                  <a:pt x="1596167" y="679265"/>
                  <a:pt x="1590474" y="679527"/>
                  <a:pt x="1584715" y="681563"/>
                </a:cubicBezTo>
                <a:lnTo>
                  <a:pt x="1557650" y="683402"/>
                </a:lnTo>
                <a:lnTo>
                  <a:pt x="1558964" y="686292"/>
                </a:lnTo>
                <a:cubicBezTo>
                  <a:pt x="1553205" y="688329"/>
                  <a:pt x="1547512" y="688591"/>
                  <a:pt x="1541884" y="687080"/>
                </a:cubicBezTo>
                <a:cubicBezTo>
                  <a:pt x="1536257" y="685569"/>
                  <a:pt x="1530564" y="685832"/>
                  <a:pt x="1524805" y="687868"/>
                </a:cubicBezTo>
                <a:cubicBezTo>
                  <a:pt x="1520398" y="690161"/>
                  <a:pt x="1516205" y="691486"/>
                  <a:pt x="1512225" y="691842"/>
                </a:cubicBezTo>
                <a:cubicBezTo>
                  <a:pt x="1508245" y="692197"/>
                  <a:pt x="1504906" y="689646"/>
                  <a:pt x="1502207" y="684188"/>
                </a:cubicBezTo>
                <a:cubicBezTo>
                  <a:pt x="1493941" y="688381"/>
                  <a:pt x="1488072" y="690177"/>
                  <a:pt x="1484602" y="689574"/>
                </a:cubicBezTo>
                <a:cubicBezTo>
                  <a:pt x="1481131" y="688972"/>
                  <a:pt x="1477627" y="684461"/>
                  <a:pt x="1474091" y="676042"/>
                </a:cubicBezTo>
                <a:lnTo>
                  <a:pt x="1442296" y="690493"/>
                </a:lnTo>
                <a:lnTo>
                  <a:pt x="1441508" y="673413"/>
                </a:lnTo>
                <a:lnTo>
                  <a:pt x="1393160" y="674462"/>
                </a:lnTo>
                <a:lnTo>
                  <a:pt x="1390006" y="682871"/>
                </a:lnTo>
                <a:lnTo>
                  <a:pt x="1376080" y="675250"/>
                </a:lnTo>
                <a:lnTo>
                  <a:pt x="1361891" y="674724"/>
                </a:lnTo>
                <a:lnTo>
                  <a:pt x="1345599" y="692591"/>
                </a:lnTo>
                <a:lnTo>
                  <a:pt x="1321161" y="700211"/>
                </a:lnTo>
                <a:cubicBezTo>
                  <a:pt x="1316968" y="693543"/>
                  <a:pt x="1311363" y="691441"/>
                  <a:pt x="1304344" y="693904"/>
                </a:cubicBezTo>
                <a:cubicBezTo>
                  <a:pt x="1297326" y="696367"/>
                  <a:pt x="1290407" y="691374"/>
                  <a:pt x="1283587" y="678925"/>
                </a:cubicBezTo>
                <a:lnTo>
                  <a:pt x="1298039" y="672357"/>
                </a:lnTo>
                <a:lnTo>
                  <a:pt x="1291207" y="664999"/>
                </a:lnTo>
                <a:cubicBezTo>
                  <a:pt x="1286292" y="665054"/>
                  <a:pt x="1277992" y="665338"/>
                  <a:pt x="1266310" y="665852"/>
                </a:cubicBezTo>
                <a:cubicBezTo>
                  <a:pt x="1254628" y="666367"/>
                  <a:pt x="1247775" y="665994"/>
                  <a:pt x="1245749" y="664735"/>
                </a:cubicBezTo>
                <a:cubicBezTo>
                  <a:pt x="1245361" y="663240"/>
                  <a:pt x="1245941" y="661960"/>
                  <a:pt x="1247490" y="660892"/>
                </a:cubicBezTo>
                <a:cubicBezTo>
                  <a:pt x="1249039" y="659825"/>
                  <a:pt x="1249948" y="659266"/>
                  <a:pt x="1250216" y="659217"/>
                </a:cubicBezTo>
                <a:cubicBezTo>
                  <a:pt x="1247085" y="651049"/>
                  <a:pt x="1248421" y="646955"/>
                  <a:pt x="1254224" y="646933"/>
                </a:cubicBezTo>
                <a:cubicBezTo>
                  <a:pt x="1260027" y="646911"/>
                  <a:pt x="1265435" y="647941"/>
                  <a:pt x="1270450" y="650021"/>
                </a:cubicBezTo>
                <a:lnTo>
                  <a:pt x="1291209" y="626636"/>
                </a:lnTo>
                <a:lnTo>
                  <a:pt x="1316697" y="629001"/>
                </a:lnTo>
                <a:lnTo>
                  <a:pt x="1316172" y="604827"/>
                </a:lnTo>
                <a:cubicBezTo>
                  <a:pt x="1306094" y="608390"/>
                  <a:pt x="1295769" y="609014"/>
                  <a:pt x="1285199" y="606698"/>
                </a:cubicBezTo>
                <a:cubicBezTo>
                  <a:pt x="1274628" y="604382"/>
                  <a:pt x="1263581" y="605334"/>
                  <a:pt x="1252057" y="609554"/>
                </a:cubicBezTo>
                <a:cubicBezTo>
                  <a:pt x="1236461" y="606253"/>
                  <a:pt x="1220750" y="603658"/>
                  <a:pt x="1204924" y="601769"/>
                </a:cubicBezTo>
                <a:cubicBezTo>
                  <a:pt x="1189098" y="599879"/>
                  <a:pt x="1173715" y="598007"/>
                  <a:pt x="1158776" y="596150"/>
                </a:cubicBezTo>
                <a:cubicBezTo>
                  <a:pt x="1151134" y="597880"/>
                  <a:pt x="1140667" y="599150"/>
                  <a:pt x="1127376" y="599959"/>
                </a:cubicBezTo>
                <a:cubicBezTo>
                  <a:pt x="1114084" y="600769"/>
                  <a:pt x="1105194" y="597835"/>
                  <a:pt x="1100705" y="591156"/>
                </a:cubicBezTo>
                <a:cubicBezTo>
                  <a:pt x="1098641" y="592530"/>
                  <a:pt x="1095083" y="595891"/>
                  <a:pt x="1090030" y="601239"/>
                </a:cubicBezTo>
                <a:cubicBezTo>
                  <a:pt x="1084977" y="606587"/>
                  <a:pt x="1082141" y="609620"/>
                  <a:pt x="1081523" y="610337"/>
                </a:cubicBezTo>
                <a:cubicBezTo>
                  <a:pt x="1082514" y="611558"/>
                  <a:pt x="1084342" y="611744"/>
                  <a:pt x="1087008" y="610896"/>
                </a:cubicBezTo>
                <a:cubicBezTo>
                  <a:pt x="1089674" y="610047"/>
                  <a:pt x="1091174" y="609511"/>
                  <a:pt x="1091508" y="609286"/>
                </a:cubicBezTo>
                <a:cubicBezTo>
                  <a:pt x="1112272" y="609731"/>
                  <a:pt x="1133150" y="611866"/>
                  <a:pt x="1154144" y="615693"/>
                </a:cubicBezTo>
                <a:cubicBezTo>
                  <a:pt x="1175138" y="619521"/>
                  <a:pt x="1195426" y="618437"/>
                  <a:pt x="1215007" y="612444"/>
                </a:cubicBezTo>
                <a:lnTo>
                  <a:pt x="1221576" y="626896"/>
                </a:lnTo>
                <a:cubicBezTo>
                  <a:pt x="1224888" y="633383"/>
                  <a:pt x="1227789" y="641365"/>
                  <a:pt x="1230279" y="650841"/>
                </a:cubicBezTo>
                <a:cubicBezTo>
                  <a:pt x="1232770" y="660317"/>
                  <a:pt x="1230744" y="667050"/>
                  <a:pt x="1224202" y="671041"/>
                </a:cubicBezTo>
                <a:cubicBezTo>
                  <a:pt x="1210938" y="676706"/>
                  <a:pt x="1196803" y="679497"/>
                  <a:pt x="1181798" y="679415"/>
                </a:cubicBezTo>
                <a:cubicBezTo>
                  <a:pt x="1166793" y="679332"/>
                  <a:pt x="1152462" y="677854"/>
                  <a:pt x="1138803" y="674979"/>
                </a:cubicBezTo>
                <a:cubicBezTo>
                  <a:pt x="1131982" y="678515"/>
                  <a:pt x="1126377" y="682807"/>
                  <a:pt x="1121986" y="687854"/>
                </a:cubicBezTo>
                <a:cubicBezTo>
                  <a:pt x="1117595" y="692901"/>
                  <a:pt x="1111990" y="697193"/>
                  <a:pt x="1105169" y="700729"/>
                </a:cubicBezTo>
                <a:lnTo>
                  <a:pt x="1101753" y="677868"/>
                </a:lnTo>
                <a:cubicBezTo>
                  <a:pt x="1092896" y="682039"/>
                  <a:pt x="1082823" y="685455"/>
                  <a:pt x="1071535" y="688115"/>
                </a:cubicBezTo>
                <a:cubicBezTo>
                  <a:pt x="1060247" y="690775"/>
                  <a:pt x="1048861" y="691300"/>
                  <a:pt x="1037376" y="689691"/>
                </a:cubicBezTo>
                <a:lnTo>
                  <a:pt x="1051040" y="666042"/>
                </a:lnTo>
                <a:lnTo>
                  <a:pt x="1080996" y="662890"/>
                </a:lnTo>
                <a:cubicBezTo>
                  <a:pt x="1081702" y="660607"/>
                  <a:pt x="1082326" y="658144"/>
                  <a:pt x="1082868" y="655500"/>
                </a:cubicBezTo>
                <a:cubicBezTo>
                  <a:pt x="1083410" y="652856"/>
                  <a:pt x="1084362" y="651115"/>
                  <a:pt x="1085726" y="650278"/>
                </a:cubicBezTo>
                <a:cubicBezTo>
                  <a:pt x="1088742" y="649561"/>
                  <a:pt x="1091577" y="651323"/>
                  <a:pt x="1094233" y="655566"/>
                </a:cubicBezTo>
                <a:cubicBezTo>
                  <a:pt x="1096887" y="659809"/>
                  <a:pt x="1098606" y="662951"/>
                  <a:pt x="1099389" y="664993"/>
                </a:cubicBezTo>
                <a:lnTo>
                  <a:pt x="1156409" y="660002"/>
                </a:lnTo>
                <a:lnTo>
                  <a:pt x="1166657" y="651857"/>
                </a:lnTo>
                <a:lnTo>
                  <a:pt x="1175855" y="633726"/>
                </a:lnTo>
                <a:lnTo>
                  <a:pt x="1154834" y="625843"/>
                </a:lnTo>
                <a:lnTo>
                  <a:pt x="1090193" y="644760"/>
                </a:lnTo>
                <a:cubicBezTo>
                  <a:pt x="1078073" y="639515"/>
                  <a:pt x="1063030" y="636471"/>
                  <a:pt x="1045063" y="635627"/>
                </a:cubicBezTo>
                <a:cubicBezTo>
                  <a:pt x="1027097" y="634783"/>
                  <a:pt x="1011922" y="635287"/>
                  <a:pt x="999539" y="637136"/>
                </a:cubicBezTo>
                <a:cubicBezTo>
                  <a:pt x="989379" y="641318"/>
                  <a:pt x="978759" y="643530"/>
                  <a:pt x="967679" y="643770"/>
                </a:cubicBezTo>
                <a:cubicBezTo>
                  <a:pt x="956599" y="644011"/>
                  <a:pt x="945322" y="644777"/>
                  <a:pt x="933848" y="646068"/>
                </a:cubicBezTo>
                <a:cubicBezTo>
                  <a:pt x="915455" y="637571"/>
                  <a:pt x="896273" y="631177"/>
                  <a:pt x="876303" y="626884"/>
                </a:cubicBezTo>
                <a:lnTo>
                  <a:pt x="809298" y="632926"/>
                </a:lnTo>
                <a:cubicBezTo>
                  <a:pt x="808625" y="631125"/>
                  <a:pt x="807344" y="628946"/>
                  <a:pt x="805455" y="626389"/>
                </a:cubicBezTo>
                <a:cubicBezTo>
                  <a:pt x="803567" y="623833"/>
                  <a:pt x="801169" y="623033"/>
                  <a:pt x="798262" y="623991"/>
                </a:cubicBezTo>
                <a:cubicBezTo>
                  <a:pt x="796833" y="625004"/>
                  <a:pt x="795618" y="627446"/>
                  <a:pt x="794616" y="631316"/>
                </a:cubicBezTo>
                <a:cubicBezTo>
                  <a:pt x="793614" y="635186"/>
                  <a:pt x="792727" y="638350"/>
                  <a:pt x="791955" y="640808"/>
                </a:cubicBezTo>
                <a:lnTo>
                  <a:pt x="760161" y="616895"/>
                </a:lnTo>
                <a:lnTo>
                  <a:pt x="750965" y="596662"/>
                </a:lnTo>
                <a:cubicBezTo>
                  <a:pt x="761958" y="592393"/>
                  <a:pt x="773082" y="589371"/>
                  <a:pt x="784337" y="587598"/>
                </a:cubicBezTo>
                <a:cubicBezTo>
                  <a:pt x="795592" y="585825"/>
                  <a:pt x="810395" y="579387"/>
                  <a:pt x="828745" y="568286"/>
                </a:cubicBezTo>
                <a:cubicBezTo>
                  <a:pt x="817523" y="565976"/>
                  <a:pt x="806464" y="564026"/>
                  <a:pt x="795571" y="562439"/>
                </a:cubicBezTo>
                <a:cubicBezTo>
                  <a:pt x="784677" y="560851"/>
                  <a:pt x="773488" y="562449"/>
                  <a:pt x="762002" y="567233"/>
                </a:cubicBezTo>
                <a:cubicBezTo>
                  <a:pt x="744573" y="558298"/>
                  <a:pt x="726355" y="551466"/>
                  <a:pt x="707348" y="546735"/>
                </a:cubicBezTo>
                <a:cubicBezTo>
                  <a:pt x="698595" y="531314"/>
                  <a:pt x="690022" y="527799"/>
                  <a:pt x="681630" y="536191"/>
                </a:cubicBezTo>
                <a:cubicBezTo>
                  <a:pt x="673238" y="544583"/>
                  <a:pt x="666307" y="544681"/>
                  <a:pt x="660839" y="536486"/>
                </a:cubicBezTo>
                <a:lnTo>
                  <a:pt x="655584" y="524924"/>
                </a:lnTo>
                <a:cubicBezTo>
                  <a:pt x="647236" y="528137"/>
                  <a:pt x="640217" y="529002"/>
                  <a:pt x="634530" y="527518"/>
                </a:cubicBezTo>
                <a:cubicBezTo>
                  <a:pt x="628842" y="526035"/>
                  <a:pt x="622547" y="526571"/>
                  <a:pt x="615644" y="529127"/>
                </a:cubicBezTo>
                <a:lnTo>
                  <a:pt x="589105" y="516776"/>
                </a:lnTo>
                <a:lnTo>
                  <a:pt x="606973" y="494705"/>
                </a:lnTo>
                <a:cubicBezTo>
                  <a:pt x="604346" y="488924"/>
                  <a:pt x="605923" y="484719"/>
                  <a:pt x="611703" y="482092"/>
                </a:cubicBezTo>
                <a:cubicBezTo>
                  <a:pt x="623468" y="477762"/>
                  <a:pt x="636201" y="476044"/>
                  <a:pt x="649903" y="476937"/>
                </a:cubicBezTo>
                <a:cubicBezTo>
                  <a:pt x="663605" y="477829"/>
                  <a:pt x="677061" y="475782"/>
                  <a:pt x="690271" y="470796"/>
                </a:cubicBezTo>
                <a:cubicBezTo>
                  <a:pt x="690539" y="470747"/>
                  <a:pt x="691447" y="470188"/>
                  <a:pt x="692997" y="469121"/>
                </a:cubicBezTo>
                <a:cubicBezTo>
                  <a:pt x="694546" y="468053"/>
                  <a:pt x="695126" y="466772"/>
                  <a:pt x="694738" y="465278"/>
                </a:cubicBezTo>
                <a:cubicBezTo>
                  <a:pt x="693364" y="464013"/>
                  <a:pt x="689477" y="463455"/>
                  <a:pt x="683078" y="463602"/>
                </a:cubicBezTo>
                <a:cubicBezTo>
                  <a:pt x="676678" y="463750"/>
                  <a:pt x="672069" y="463520"/>
                  <a:pt x="669250" y="462912"/>
                </a:cubicBezTo>
                <a:cubicBezTo>
                  <a:pt x="664826" y="460854"/>
                  <a:pt x="661060" y="460240"/>
                  <a:pt x="657951" y="461072"/>
                </a:cubicBezTo>
                <a:cubicBezTo>
                  <a:pt x="653599" y="463486"/>
                  <a:pt x="649624" y="465293"/>
                  <a:pt x="646028" y="466491"/>
                </a:cubicBezTo>
                <a:cubicBezTo>
                  <a:pt x="642431" y="467690"/>
                  <a:pt x="639311" y="465621"/>
                  <a:pt x="636667" y="460283"/>
                </a:cubicBezTo>
                <a:lnTo>
                  <a:pt x="625632" y="451349"/>
                </a:lnTo>
                <a:lnTo>
                  <a:pt x="609604" y="423758"/>
                </a:lnTo>
                <a:lnTo>
                  <a:pt x="582539" y="425597"/>
                </a:lnTo>
                <a:cubicBezTo>
                  <a:pt x="578915" y="421940"/>
                  <a:pt x="574470" y="418874"/>
                  <a:pt x="569204" y="416399"/>
                </a:cubicBezTo>
                <a:cubicBezTo>
                  <a:pt x="563937" y="413925"/>
                  <a:pt x="559098" y="411910"/>
                  <a:pt x="554686" y="410355"/>
                </a:cubicBezTo>
                <a:cubicBezTo>
                  <a:pt x="553323" y="407197"/>
                  <a:pt x="551057" y="404448"/>
                  <a:pt x="547888" y="402111"/>
                </a:cubicBezTo>
                <a:cubicBezTo>
                  <a:pt x="544718" y="399773"/>
                  <a:pt x="540941" y="399455"/>
                  <a:pt x="536555" y="401158"/>
                </a:cubicBezTo>
                <a:lnTo>
                  <a:pt x="526307" y="409303"/>
                </a:lnTo>
                <a:lnTo>
                  <a:pt x="514484" y="383289"/>
                </a:lnTo>
                <a:cubicBezTo>
                  <a:pt x="520604" y="381888"/>
                  <a:pt x="530173" y="380881"/>
                  <a:pt x="543191" y="380268"/>
                </a:cubicBezTo>
                <a:cubicBezTo>
                  <a:pt x="556209" y="379656"/>
                  <a:pt x="561968" y="376021"/>
                  <a:pt x="560468" y="369364"/>
                </a:cubicBezTo>
                <a:cubicBezTo>
                  <a:pt x="558947" y="366495"/>
                  <a:pt x="556604" y="364218"/>
                  <a:pt x="553439" y="362532"/>
                </a:cubicBezTo>
                <a:cubicBezTo>
                  <a:pt x="550276" y="360846"/>
                  <a:pt x="547538" y="359619"/>
                  <a:pt x="545228" y="358853"/>
                </a:cubicBezTo>
                <a:lnTo>
                  <a:pt x="507915" y="368837"/>
                </a:lnTo>
                <a:lnTo>
                  <a:pt x="481114" y="363581"/>
                </a:lnTo>
                <a:cubicBezTo>
                  <a:pt x="472563" y="367467"/>
                  <a:pt x="464439" y="369416"/>
                  <a:pt x="456742" y="369426"/>
                </a:cubicBezTo>
                <a:cubicBezTo>
                  <a:pt x="449045" y="369437"/>
                  <a:pt x="441053" y="367838"/>
                  <a:pt x="432765" y="364630"/>
                </a:cubicBezTo>
                <a:lnTo>
                  <a:pt x="409641" y="375140"/>
                </a:lnTo>
                <a:cubicBezTo>
                  <a:pt x="396766" y="371110"/>
                  <a:pt x="384416" y="372073"/>
                  <a:pt x="372591" y="378029"/>
                </a:cubicBezTo>
                <a:cubicBezTo>
                  <a:pt x="371869" y="372763"/>
                  <a:pt x="369241" y="368580"/>
                  <a:pt x="364709" y="365482"/>
                </a:cubicBezTo>
                <a:cubicBezTo>
                  <a:pt x="360176" y="362383"/>
                  <a:pt x="354921" y="362011"/>
                  <a:pt x="348943" y="364365"/>
                </a:cubicBezTo>
                <a:lnTo>
                  <a:pt x="315046" y="358845"/>
                </a:lnTo>
                <a:lnTo>
                  <a:pt x="313208" y="331780"/>
                </a:lnTo>
                <a:cubicBezTo>
                  <a:pt x="324326" y="331304"/>
                  <a:pt x="336315" y="328907"/>
                  <a:pt x="349174" y="324588"/>
                </a:cubicBezTo>
                <a:cubicBezTo>
                  <a:pt x="362033" y="320270"/>
                  <a:pt x="372905" y="319252"/>
                  <a:pt x="381790" y="321535"/>
                </a:cubicBezTo>
                <a:cubicBezTo>
                  <a:pt x="390724" y="316893"/>
                  <a:pt x="397293" y="318557"/>
                  <a:pt x="401497" y="326528"/>
                </a:cubicBezTo>
                <a:cubicBezTo>
                  <a:pt x="403922" y="332982"/>
                  <a:pt x="407546" y="340636"/>
                  <a:pt x="412368" y="349487"/>
                </a:cubicBezTo>
                <a:cubicBezTo>
                  <a:pt x="417191" y="358340"/>
                  <a:pt x="420486" y="355679"/>
                  <a:pt x="422255" y="341506"/>
                </a:cubicBezTo>
                <a:lnTo>
                  <a:pt x="456415" y="339931"/>
                </a:lnTo>
                <a:lnTo>
                  <a:pt x="451160" y="328369"/>
                </a:lnTo>
                <a:lnTo>
                  <a:pt x="470867" y="333362"/>
                </a:lnTo>
                <a:lnTo>
                  <a:pt x="499771" y="320225"/>
                </a:lnTo>
                <a:lnTo>
                  <a:pt x="523419" y="333890"/>
                </a:lnTo>
                <a:lnTo>
                  <a:pt x="549434" y="322066"/>
                </a:lnTo>
                <a:cubicBezTo>
                  <a:pt x="560995" y="323205"/>
                  <a:pt x="571769" y="326446"/>
                  <a:pt x="581754" y="331789"/>
                </a:cubicBezTo>
                <a:lnTo>
                  <a:pt x="608818" y="329951"/>
                </a:lnTo>
                <a:cubicBezTo>
                  <a:pt x="607001" y="319878"/>
                  <a:pt x="615563" y="312499"/>
                  <a:pt x="634505" y="307814"/>
                </a:cubicBezTo>
                <a:cubicBezTo>
                  <a:pt x="653446" y="303129"/>
                  <a:pt x="666080" y="300874"/>
                  <a:pt x="672409" y="301049"/>
                </a:cubicBezTo>
                <a:cubicBezTo>
                  <a:pt x="676197" y="305866"/>
                  <a:pt x="683532" y="306020"/>
                  <a:pt x="694415" y="301510"/>
                </a:cubicBezTo>
                <a:cubicBezTo>
                  <a:pt x="705298" y="296999"/>
                  <a:pt x="712765" y="293605"/>
                  <a:pt x="716816" y="291328"/>
                </a:cubicBezTo>
                <a:cubicBezTo>
                  <a:pt x="720446" y="294837"/>
                  <a:pt x="724945" y="296425"/>
                  <a:pt x="730316" y="296091"/>
                </a:cubicBezTo>
                <a:cubicBezTo>
                  <a:pt x="735686" y="295757"/>
                  <a:pt x="740645" y="294521"/>
                  <a:pt x="745195" y="292380"/>
                </a:cubicBezTo>
                <a:cubicBezTo>
                  <a:pt x="750395" y="289435"/>
                  <a:pt x="753855" y="285538"/>
                  <a:pt x="755574" y="280688"/>
                </a:cubicBezTo>
                <a:cubicBezTo>
                  <a:pt x="757293" y="275837"/>
                  <a:pt x="760753" y="271940"/>
                  <a:pt x="765954" y="268995"/>
                </a:cubicBezTo>
                <a:cubicBezTo>
                  <a:pt x="758723" y="258840"/>
                  <a:pt x="747697" y="257602"/>
                  <a:pt x="732878" y="265282"/>
                </a:cubicBezTo>
                <a:cubicBezTo>
                  <a:pt x="718059" y="272962"/>
                  <a:pt x="707363" y="272447"/>
                  <a:pt x="700788" y="263737"/>
                </a:cubicBezTo>
                <a:cubicBezTo>
                  <a:pt x="691800" y="267460"/>
                  <a:pt x="682121" y="268226"/>
                  <a:pt x="671753" y="266036"/>
                </a:cubicBezTo>
                <a:cubicBezTo>
                  <a:pt x="661384" y="263846"/>
                  <a:pt x="652232" y="260013"/>
                  <a:pt x="644294" y="254539"/>
                </a:cubicBezTo>
                <a:lnTo>
                  <a:pt x="606719" y="271617"/>
                </a:lnTo>
                <a:cubicBezTo>
                  <a:pt x="582972" y="251821"/>
                  <a:pt x="562279" y="243062"/>
                  <a:pt x="544641" y="245339"/>
                </a:cubicBezTo>
                <a:cubicBezTo>
                  <a:pt x="527002" y="247615"/>
                  <a:pt x="501974" y="250417"/>
                  <a:pt x="469555" y="253744"/>
                </a:cubicBezTo>
                <a:cubicBezTo>
                  <a:pt x="464279" y="244372"/>
                  <a:pt x="456965" y="237234"/>
                  <a:pt x="447615" y="232328"/>
                </a:cubicBezTo>
                <a:cubicBezTo>
                  <a:pt x="438266" y="227423"/>
                  <a:pt x="430952" y="220285"/>
                  <a:pt x="425675" y="210912"/>
                </a:cubicBezTo>
                <a:lnTo>
                  <a:pt x="393880" y="225363"/>
                </a:lnTo>
                <a:lnTo>
                  <a:pt x="389939" y="216692"/>
                </a:lnTo>
                <a:cubicBezTo>
                  <a:pt x="387421" y="211152"/>
                  <a:pt x="387334" y="207123"/>
                  <a:pt x="389677" y="204605"/>
                </a:cubicBezTo>
                <a:cubicBezTo>
                  <a:pt x="392020" y="202087"/>
                  <a:pt x="396137" y="199634"/>
                  <a:pt x="402027" y="197248"/>
                </a:cubicBezTo>
                <a:lnTo>
                  <a:pt x="429092" y="195409"/>
                </a:lnTo>
                <a:cubicBezTo>
                  <a:pt x="431117" y="194271"/>
                  <a:pt x="434358" y="191490"/>
                  <a:pt x="438815" y="187067"/>
                </a:cubicBezTo>
                <a:cubicBezTo>
                  <a:pt x="443271" y="182644"/>
                  <a:pt x="445460" y="179469"/>
                  <a:pt x="445384" y="177542"/>
                </a:cubicBezTo>
                <a:lnTo>
                  <a:pt x="436712" y="181483"/>
                </a:lnTo>
                <a:cubicBezTo>
                  <a:pt x="429005" y="176994"/>
                  <a:pt x="418998" y="172242"/>
                  <a:pt x="406692" y="167227"/>
                </a:cubicBezTo>
                <a:cubicBezTo>
                  <a:pt x="394386" y="162212"/>
                  <a:pt x="384248" y="161007"/>
                  <a:pt x="376277" y="163613"/>
                </a:cubicBezTo>
                <a:cubicBezTo>
                  <a:pt x="371202" y="160761"/>
                  <a:pt x="365257" y="159830"/>
                  <a:pt x="358442" y="160821"/>
                </a:cubicBezTo>
                <a:cubicBezTo>
                  <a:pt x="351626" y="161811"/>
                  <a:pt x="345222" y="163705"/>
                  <a:pt x="339227" y="166502"/>
                </a:cubicBezTo>
                <a:lnTo>
                  <a:pt x="318469" y="151524"/>
                </a:lnTo>
                <a:cubicBezTo>
                  <a:pt x="313860" y="153692"/>
                  <a:pt x="308298" y="155202"/>
                  <a:pt x="301784" y="156056"/>
                </a:cubicBezTo>
                <a:cubicBezTo>
                  <a:pt x="295269" y="156910"/>
                  <a:pt x="289445" y="155924"/>
                  <a:pt x="284310" y="153099"/>
                </a:cubicBezTo>
                <a:lnTo>
                  <a:pt x="261186" y="163609"/>
                </a:lnTo>
                <a:lnTo>
                  <a:pt x="247260" y="155988"/>
                </a:lnTo>
                <a:cubicBezTo>
                  <a:pt x="238331" y="159683"/>
                  <a:pt x="228532" y="160504"/>
                  <a:pt x="217863" y="158451"/>
                </a:cubicBezTo>
                <a:cubicBezTo>
                  <a:pt x="207194" y="156398"/>
                  <a:pt x="197198" y="152949"/>
                  <a:pt x="187875" y="148104"/>
                </a:cubicBezTo>
                <a:cubicBezTo>
                  <a:pt x="175980" y="146390"/>
                  <a:pt x="162327" y="144167"/>
                  <a:pt x="146917" y="141434"/>
                </a:cubicBezTo>
                <a:cubicBezTo>
                  <a:pt x="131507" y="138702"/>
                  <a:pt x="117920" y="134706"/>
                  <a:pt x="106156" y="129444"/>
                </a:cubicBezTo>
                <a:cubicBezTo>
                  <a:pt x="101722" y="131678"/>
                  <a:pt x="96860" y="133451"/>
                  <a:pt x="91572" y="134765"/>
                </a:cubicBezTo>
                <a:cubicBezTo>
                  <a:pt x="86284" y="136079"/>
                  <a:pt x="81160" y="135356"/>
                  <a:pt x="76201" y="132597"/>
                </a:cubicBezTo>
                <a:cubicBezTo>
                  <a:pt x="67179" y="136406"/>
                  <a:pt x="57172" y="138048"/>
                  <a:pt x="46180" y="137522"/>
                </a:cubicBezTo>
                <a:cubicBezTo>
                  <a:pt x="35187" y="136997"/>
                  <a:pt x="25312" y="135091"/>
                  <a:pt x="16553" y="131806"/>
                </a:cubicBezTo>
                <a:cubicBezTo>
                  <a:pt x="13542" y="133175"/>
                  <a:pt x="10564" y="133656"/>
                  <a:pt x="7619" y="133251"/>
                </a:cubicBezTo>
                <a:cubicBezTo>
                  <a:pt x="4674" y="132846"/>
                  <a:pt x="2484" y="131226"/>
                  <a:pt x="1050" y="128390"/>
                </a:cubicBezTo>
                <a:lnTo>
                  <a:pt x="0" y="118405"/>
                </a:lnTo>
                <a:lnTo>
                  <a:pt x="32845" y="113939"/>
                </a:lnTo>
                <a:cubicBezTo>
                  <a:pt x="37230" y="115433"/>
                  <a:pt x="42190" y="115795"/>
                  <a:pt x="47724" y="115023"/>
                </a:cubicBezTo>
                <a:cubicBezTo>
                  <a:pt x="53259" y="114252"/>
                  <a:pt x="58284" y="112839"/>
                  <a:pt x="62800" y="110787"/>
                </a:cubicBezTo>
                <a:lnTo>
                  <a:pt x="94070" y="110525"/>
                </a:lnTo>
                <a:cubicBezTo>
                  <a:pt x="100299" y="106967"/>
                  <a:pt x="107416" y="103442"/>
                  <a:pt x="115419" y="99949"/>
                </a:cubicBezTo>
                <a:cubicBezTo>
                  <a:pt x="123423" y="96457"/>
                  <a:pt x="129620" y="98581"/>
                  <a:pt x="134010" y="106322"/>
                </a:cubicBezTo>
                <a:cubicBezTo>
                  <a:pt x="162630" y="94477"/>
                  <a:pt x="199592" y="87559"/>
                  <a:pt x="244897" y="85567"/>
                </a:cubicBezTo>
                <a:cubicBezTo>
                  <a:pt x="290203" y="83576"/>
                  <a:pt x="328216" y="86643"/>
                  <a:pt x="358937" y="94768"/>
                </a:cubicBezTo>
                <a:cubicBezTo>
                  <a:pt x="368977" y="90641"/>
                  <a:pt x="378787" y="87926"/>
                  <a:pt x="388367" y="86623"/>
                </a:cubicBezTo>
                <a:cubicBezTo>
                  <a:pt x="397947" y="85321"/>
                  <a:pt x="407757" y="82606"/>
                  <a:pt x="417797" y="78479"/>
                </a:cubicBezTo>
                <a:cubicBezTo>
                  <a:pt x="419921" y="82672"/>
                  <a:pt x="423096" y="84862"/>
                  <a:pt x="427322" y="85048"/>
                </a:cubicBezTo>
                <a:cubicBezTo>
                  <a:pt x="431548" y="85234"/>
                  <a:pt x="435906" y="84271"/>
                  <a:pt x="440394" y="82158"/>
                </a:cubicBezTo>
                <a:cubicBezTo>
                  <a:pt x="452356" y="77303"/>
                  <a:pt x="460096" y="76110"/>
                  <a:pt x="463616" y="78579"/>
                </a:cubicBezTo>
                <a:cubicBezTo>
                  <a:pt x="467137" y="81048"/>
                  <a:pt x="472709" y="80840"/>
                  <a:pt x="480335" y="77955"/>
                </a:cubicBezTo>
                <a:lnTo>
                  <a:pt x="515808" y="79270"/>
                </a:lnTo>
                <a:cubicBezTo>
                  <a:pt x="519317" y="82834"/>
                  <a:pt x="523335" y="84641"/>
                  <a:pt x="527862" y="84690"/>
                </a:cubicBezTo>
                <a:cubicBezTo>
                  <a:pt x="532390" y="84740"/>
                  <a:pt x="536867" y="83721"/>
                  <a:pt x="541296" y="81636"/>
                </a:cubicBezTo>
                <a:lnTo>
                  <a:pt x="554435" y="72177"/>
                </a:lnTo>
                <a:lnTo>
                  <a:pt x="655862" y="57465"/>
                </a:lnTo>
                <a:lnTo>
                  <a:pt x="669789" y="65086"/>
                </a:lnTo>
                <a:lnTo>
                  <a:pt x="688182" y="67189"/>
                </a:lnTo>
                <a:cubicBezTo>
                  <a:pt x="692819" y="65081"/>
                  <a:pt x="698326" y="63450"/>
                  <a:pt x="704704" y="62295"/>
                </a:cubicBezTo>
                <a:cubicBezTo>
                  <a:pt x="711081" y="61141"/>
                  <a:pt x="716523" y="61283"/>
                  <a:pt x="721028" y="62723"/>
                </a:cubicBezTo>
                <a:cubicBezTo>
                  <a:pt x="725501" y="58656"/>
                  <a:pt x="732256" y="55295"/>
                  <a:pt x="741295" y="52640"/>
                </a:cubicBezTo>
                <a:cubicBezTo>
                  <a:pt x="750332" y="49985"/>
                  <a:pt x="756890" y="51945"/>
                  <a:pt x="760969" y="58520"/>
                </a:cubicBezTo>
                <a:cubicBezTo>
                  <a:pt x="769383" y="55931"/>
                  <a:pt x="784743" y="55198"/>
                  <a:pt x="807051" y="56321"/>
                </a:cubicBezTo>
                <a:cubicBezTo>
                  <a:pt x="829359" y="57444"/>
                  <a:pt x="842814" y="60192"/>
                  <a:pt x="847418" y="64567"/>
                </a:cubicBezTo>
                <a:lnTo>
                  <a:pt x="871592" y="64042"/>
                </a:lnTo>
                <a:cubicBezTo>
                  <a:pt x="890041" y="56674"/>
                  <a:pt x="907471" y="52821"/>
                  <a:pt x="923883" y="52482"/>
                </a:cubicBezTo>
                <a:cubicBezTo>
                  <a:pt x="940295" y="52143"/>
                  <a:pt x="957725" y="48290"/>
                  <a:pt x="976173" y="40922"/>
                </a:cubicBezTo>
                <a:lnTo>
                  <a:pt x="991676" y="44339"/>
                </a:lnTo>
                <a:cubicBezTo>
                  <a:pt x="1002997" y="40792"/>
                  <a:pt x="1017931" y="40398"/>
                  <a:pt x="1036478" y="43158"/>
                </a:cubicBezTo>
                <a:cubicBezTo>
                  <a:pt x="1055025" y="45917"/>
                  <a:pt x="1069958" y="45524"/>
                  <a:pt x="1081279" y="41977"/>
                </a:cubicBezTo>
                <a:cubicBezTo>
                  <a:pt x="1090585" y="48064"/>
                  <a:pt x="1101008" y="47977"/>
                  <a:pt x="1112548" y="41715"/>
                </a:cubicBezTo>
                <a:cubicBezTo>
                  <a:pt x="1124088" y="35453"/>
                  <a:pt x="1134511" y="35366"/>
                  <a:pt x="1143817" y="41453"/>
                </a:cubicBezTo>
                <a:cubicBezTo>
                  <a:pt x="1153764" y="39040"/>
                  <a:pt x="1179986" y="35986"/>
                  <a:pt x="1222483" y="32292"/>
                </a:cubicBezTo>
                <a:cubicBezTo>
                  <a:pt x="1264980" y="28598"/>
                  <a:pt x="1290085" y="26924"/>
                  <a:pt x="1297798" y="27269"/>
                </a:cubicBezTo>
                <a:cubicBezTo>
                  <a:pt x="1301909" y="23366"/>
                  <a:pt x="1307220" y="20662"/>
                  <a:pt x="1313728" y="19157"/>
                </a:cubicBezTo>
                <a:cubicBezTo>
                  <a:pt x="1320237" y="17652"/>
                  <a:pt x="1325350" y="20269"/>
                  <a:pt x="1329067" y="27007"/>
                </a:cubicBezTo>
                <a:cubicBezTo>
                  <a:pt x="1353274" y="26395"/>
                  <a:pt x="1379091" y="27885"/>
                  <a:pt x="1406517" y="31477"/>
                </a:cubicBezTo>
                <a:cubicBezTo>
                  <a:pt x="1433943" y="35069"/>
                  <a:pt x="1458840" y="32618"/>
                  <a:pt x="1481208" y="24122"/>
                </a:cubicBezTo>
                <a:cubicBezTo>
                  <a:pt x="1483387" y="25239"/>
                  <a:pt x="1485992" y="26816"/>
                  <a:pt x="1489025" y="28852"/>
                </a:cubicBezTo>
                <a:cubicBezTo>
                  <a:pt x="1492058" y="30889"/>
                  <a:pt x="1495058" y="31414"/>
                  <a:pt x="1498025" y="30429"/>
                </a:cubicBezTo>
                <a:cubicBezTo>
                  <a:pt x="1499246" y="29438"/>
                  <a:pt x="1499432" y="27610"/>
                  <a:pt x="1498583" y="24944"/>
                </a:cubicBezTo>
                <a:cubicBezTo>
                  <a:pt x="1497735" y="22278"/>
                  <a:pt x="1497198" y="20778"/>
                  <a:pt x="1496974" y="20444"/>
                </a:cubicBezTo>
                <a:lnTo>
                  <a:pt x="1526930" y="17292"/>
                </a:lnTo>
                <a:lnTo>
                  <a:pt x="1537965" y="26226"/>
                </a:lnTo>
                <a:cubicBezTo>
                  <a:pt x="1548602" y="28367"/>
                  <a:pt x="1561619" y="28554"/>
                  <a:pt x="1577019" y="26786"/>
                </a:cubicBezTo>
                <a:cubicBezTo>
                  <a:pt x="1592418" y="25018"/>
                  <a:pt x="1605501" y="23431"/>
                  <a:pt x="1616269" y="22025"/>
                </a:cubicBezTo>
                <a:cubicBezTo>
                  <a:pt x="1621579" y="17722"/>
                  <a:pt x="1626988" y="15554"/>
                  <a:pt x="1632495" y="15522"/>
                </a:cubicBezTo>
                <a:cubicBezTo>
                  <a:pt x="1638002" y="15489"/>
                  <a:pt x="1642491" y="18971"/>
                  <a:pt x="1645962" y="25967"/>
                </a:cubicBezTo>
                <a:lnTo>
                  <a:pt x="1670136" y="25443"/>
                </a:lnTo>
                <a:cubicBezTo>
                  <a:pt x="1676426" y="26652"/>
                  <a:pt x="1689006" y="25876"/>
                  <a:pt x="1707876" y="23112"/>
                </a:cubicBezTo>
                <a:cubicBezTo>
                  <a:pt x="1726745" y="20348"/>
                  <a:pt x="1739391" y="17797"/>
                  <a:pt x="1745813" y="15460"/>
                </a:cubicBezTo>
                <a:cubicBezTo>
                  <a:pt x="1755469" y="12088"/>
                  <a:pt x="1763746" y="12395"/>
                  <a:pt x="1770644" y="16380"/>
                </a:cubicBezTo>
                <a:cubicBezTo>
                  <a:pt x="1777541" y="20366"/>
                  <a:pt x="1785818" y="20673"/>
                  <a:pt x="1795475" y="17301"/>
                </a:cubicBezTo>
                <a:lnTo>
                  <a:pt x="1846451" y="22032"/>
                </a:lnTo>
                <a:cubicBezTo>
                  <a:pt x="1852955" y="20675"/>
                  <a:pt x="1869575" y="19515"/>
                  <a:pt x="1896311" y="18553"/>
                </a:cubicBezTo>
                <a:cubicBezTo>
                  <a:pt x="1923047" y="17590"/>
                  <a:pt x="1938222" y="17087"/>
                  <a:pt x="1941835" y="17043"/>
                </a:cubicBezTo>
                <a:cubicBezTo>
                  <a:pt x="1947824" y="13595"/>
                  <a:pt x="1953977" y="10507"/>
                  <a:pt x="1960295" y="7781"/>
                </a:cubicBezTo>
                <a:cubicBezTo>
                  <a:pt x="1966612" y="5055"/>
                  <a:pt x="1971845" y="7617"/>
                  <a:pt x="1975994" y="15468"/>
                </a:cubicBezTo>
                <a:cubicBezTo>
                  <a:pt x="2000613" y="14959"/>
                  <a:pt x="2028433" y="16701"/>
                  <a:pt x="2059455" y="20693"/>
                </a:cubicBezTo>
                <a:cubicBezTo>
                  <a:pt x="2090478" y="24685"/>
                  <a:pt x="2118101" y="22157"/>
                  <a:pt x="2142325" y="13109"/>
                </a:cubicBezTo>
                <a:cubicBezTo>
                  <a:pt x="2144684" y="14143"/>
                  <a:pt x="2147651" y="15556"/>
                  <a:pt x="2151226" y="17346"/>
                </a:cubicBezTo>
                <a:cubicBezTo>
                  <a:pt x="2154800" y="19136"/>
                  <a:pt x="2157439" y="19826"/>
                  <a:pt x="2159142" y="19415"/>
                </a:cubicBezTo>
                <a:cubicBezTo>
                  <a:pt x="2161830" y="17976"/>
                  <a:pt x="2163023" y="16126"/>
                  <a:pt x="2162722" y="13865"/>
                </a:cubicBezTo>
                <a:cubicBezTo>
                  <a:pt x="2162421" y="11604"/>
                  <a:pt x="2161841" y="9688"/>
                  <a:pt x="2160981" y="8117"/>
                </a:cubicBezTo>
                <a:lnTo>
                  <a:pt x="2190937" y="4964"/>
                </a:lnTo>
                <a:cubicBezTo>
                  <a:pt x="2201359" y="11271"/>
                  <a:pt x="2212571" y="15476"/>
                  <a:pt x="2224570" y="17578"/>
                </a:cubicBezTo>
                <a:lnTo>
                  <a:pt x="2290262" y="8646"/>
                </a:lnTo>
                <a:cubicBezTo>
                  <a:pt x="2295627" y="4464"/>
                  <a:pt x="2301254" y="2778"/>
                  <a:pt x="2307144" y="3589"/>
                </a:cubicBezTo>
                <a:cubicBezTo>
                  <a:pt x="2313035" y="4399"/>
                  <a:pt x="2317742" y="8363"/>
                  <a:pt x="2321268" y="15479"/>
                </a:cubicBezTo>
                <a:cubicBezTo>
                  <a:pt x="2326731" y="13432"/>
                  <a:pt x="2331242" y="13126"/>
                  <a:pt x="2334800" y="14560"/>
                </a:cubicBezTo>
                <a:cubicBezTo>
                  <a:pt x="2338358" y="15995"/>
                  <a:pt x="2342869" y="15688"/>
                  <a:pt x="2348332" y="13641"/>
                </a:cubicBezTo>
                <a:cubicBezTo>
                  <a:pt x="2353259" y="14090"/>
                  <a:pt x="2366857" y="12996"/>
                  <a:pt x="2389127" y="10358"/>
                </a:cubicBezTo>
                <a:cubicBezTo>
                  <a:pt x="2411396" y="7720"/>
                  <a:pt x="2425388" y="5574"/>
                  <a:pt x="2431104" y="3922"/>
                </a:cubicBezTo>
                <a:cubicBezTo>
                  <a:pt x="2440881" y="495"/>
                  <a:pt x="2449640" y="583"/>
                  <a:pt x="2457380" y="4185"/>
                </a:cubicBezTo>
                <a:cubicBezTo>
                  <a:pt x="2465121" y="7787"/>
                  <a:pt x="2473880" y="7875"/>
                  <a:pt x="2483657" y="4449"/>
                </a:cubicBezTo>
                <a:lnTo>
                  <a:pt x="2512035" y="5501"/>
                </a:lnTo>
                <a:cubicBezTo>
                  <a:pt x="2519108" y="3158"/>
                  <a:pt x="2525721" y="3640"/>
                  <a:pt x="2531874" y="6947"/>
                </a:cubicBezTo>
                <a:cubicBezTo>
                  <a:pt x="2538027" y="10253"/>
                  <a:pt x="2544640" y="10735"/>
                  <a:pt x="2551713" y="8393"/>
                </a:cubicBezTo>
                <a:cubicBezTo>
                  <a:pt x="2556136" y="16845"/>
                  <a:pt x="2563580" y="20436"/>
                  <a:pt x="2574047" y="19167"/>
                </a:cubicBezTo>
                <a:cubicBezTo>
                  <a:pt x="2575399" y="18625"/>
                  <a:pt x="2576308" y="18066"/>
                  <a:pt x="2576773" y="17492"/>
                </a:cubicBezTo>
                <a:cubicBezTo>
                  <a:pt x="2577239" y="16917"/>
                  <a:pt x="2577819" y="15636"/>
                  <a:pt x="2578515" y="13649"/>
                </a:cubicBezTo>
                <a:lnTo>
                  <a:pt x="2589813" y="15488"/>
                </a:lnTo>
                <a:cubicBezTo>
                  <a:pt x="2593213" y="15615"/>
                  <a:pt x="2596005" y="15363"/>
                  <a:pt x="2598189" y="14733"/>
                </a:cubicBezTo>
                <a:cubicBezTo>
                  <a:pt x="2600373" y="14104"/>
                  <a:pt x="2602837" y="13130"/>
                  <a:pt x="2605579" y="11810"/>
                </a:cubicBezTo>
                <a:cubicBezTo>
                  <a:pt x="2628270" y="15375"/>
                  <a:pt x="2651470" y="17182"/>
                  <a:pt x="2675179" y="17232"/>
                </a:cubicBezTo>
                <a:cubicBezTo>
                  <a:pt x="2698888" y="17282"/>
                  <a:pt x="2722548" y="16265"/>
                  <a:pt x="2746159" y="14180"/>
                </a:cubicBezTo>
                <a:cubicBezTo>
                  <a:pt x="2751211" y="12828"/>
                  <a:pt x="2762193" y="12051"/>
                  <a:pt x="2779103" y="11849"/>
                </a:cubicBezTo>
                <a:cubicBezTo>
                  <a:pt x="2796013" y="11647"/>
                  <a:pt x="2805877" y="12250"/>
                  <a:pt x="2808697" y="13657"/>
                </a:cubicBezTo>
                <a:cubicBezTo>
                  <a:pt x="2818769" y="9442"/>
                  <a:pt x="2828842" y="7625"/>
                  <a:pt x="2838915" y="8205"/>
                </a:cubicBezTo>
                <a:cubicBezTo>
                  <a:pt x="2848987" y="8786"/>
                  <a:pt x="2859323" y="9465"/>
                  <a:pt x="2869921" y="10243"/>
                </a:cubicBezTo>
                <a:lnTo>
                  <a:pt x="2883847" y="17863"/>
                </a:lnTo>
                <a:cubicBezTo>
                  <a:pt x="2885347" y="17327"/>
                  <a:pt x="2887011" y="17152"/>
                  <a:pt x="2888840" y="17338"/>
                </a:cubicBezTo>
                <a:cubicBezTo>
                  <a:pt x="2890668" y="17524"/>
                  <a:pt x="2892332" y="17349"/>
                  <a:pt x="2893832" y="16813"/>
                </a:cubicBezTo>
                <a:cubicBezTo>
                  <a:pt x="2898677" y="16282"/>
                  <a:pt x="2902914" y="15373"/>
                  <a:pt x="2906543" y="14087"/>
                </a:cubicBezTo>
                <a:cubicBezTo>
                  <a:pt x="2910173" y="12801"/>
                  <a:pt x="2914082" y="11169"/>
                  <a:pt x="2918269" y="9193"/>
                </a:cubicBezTo>
                <a:cubicBezTo>
                  <a:pt x="2920284" y="12346"/>
                  <a:pt x="2923087" y="13398"/>
                  <a:pt x="2926678" y="12347"/>
                </a:cubicBezTo>
                <a:cubicBezTo>
                  <a:pt x="2928298" y="11756"/>
                  <a:pt x="2930444" y="11362"/>
                  <a:pt x="2933116" y="11165"/>
                </a:cubicBezTo>
                <a:cubicBezTo>
                  <a:pt x="2935787" y="10967"/>
                  <a:pt x="2937933" y="10573"/>
                  <a:pt x="2939553" y="9982"/>
                </a:cubicBezTo>
                <a:lnTo>
                  <a:pt x="2940867" y="12873"/>
                </a:lnTo>
                <a:cubicBezTo>
                  <a:pt x="2943977" y="12041"/>
                  <a:pt x="2947743" y="12654"/>
                  <a:pt x="2952166" y="14712"/>
                </a:cubicBezTo>
                <a:lnTo>
                  <a:pt x="2982121" y="11560"/>
                </a:lnTo>
                <a:cubicBezTo>
                  <a:pt x="2988773" y="10208"/>
                  <a:pt x="2995178" y="8314"/>
                  <a:pt x="3001336" y="5879"/>
                </a:cubicBezTo>
                <a:cubicBezTo>
                  <a:pt x="3007495" y="3443"/>
                  <a:pt x="3012126" y="1483"/>
                  <a:pt x="301523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2E319C4-777A-953A-3D8F-18DC0B1E0D4A}"/>
              </a:ext>
            </a:extLst>
          </p:cNvPr>
          <p:cNvSpPr/>
          <p:nvPr/>
        </p:nvSpPr>
        <p:spPr>
          <a:xfrm>
            <a:off x="422787" y="5757062"/>
            <a:ext cx="10139068" cy="1042934"/>
          </a:xfrm>
          <a:custGeom>
            <a:avLst/>
            <a:gdLst/>
            <a:ahLst/>
            <a:cxnLst/>
            <a:rect l="l" t="t" r="r" b="b"/>
            <a:pathLst>
              <a:path w="4460696" h="754396">
                <a:moveTo>
                  <a:pt x="1912645" y="689457"/>
                </a:moveTo>
                <a:cubicBezTo>
                  <a:pt x="1909246" y="689331"/>
                  <a:pt x="1906454" y="689583"/>
                  <a:pt x="1904270" y="690213"/>
                </a:cubicBezTo>
                <a:cubicBezTo>
                  <a:pt x="1902085" y="690842"/>
                  <a:pt x="1899622" y="691816"/>
                  <a:pt x="1896880" y="693136"/>
                </a:cubicBezTo>
                <a:cubicBezTo>
                  <a:pt x="1901784" y="694975"/>
                  <a:pt x="1907478" y="694713"/>
                  <a:pt x="1913959" y="692348"/>
                </a:cubicBezTo>
                <a:close/>
                <a:moveTo>
                  <a:pt x="3191522" y="687136"/>
                </a:moveTo>
                <a:cubicBezTo>
                  <a:pt x="3194150" y="692917"/>
                  <a:pt x="3193887" y="700011"/>
                  <a:pt x="3190733" y="708420"/>
                </a:cubicBezTo>
                <a:lnTo>
                  <a:pt x="3223579" y="703954"/>
                </a:lnTo>
                <a:cubicBezTo>
                  <a:pt x="3225884" y="704868"/>
                  <a:pt x="3228632" y="705799"/>
                  <a:pt x="3231823" y="706746"/>
                </a:cubicBezTo>
                <a:cubicBezTo>
                  <a:pt x="3235015" y="707693"/>
                  <a:pt x="3237434" y="707901"/>
                  <a:pt x="3239082" y="707370"/>
                </a:cubicBezTo>
                <a:cubicBezTo>
                  <a:pt x="3241567" y="705805"/>
                  <a:pt x="3241786" y="703090"/>
                  <a:pt x="3239739" y="699225"/>
                </a:cubicBezTo>
                <a:cubicBezTo>
                  <a:pt x="3237692" y="695360"/>
                  <a:pt x="3235809" y="691856"/>
                  <a:pt x="3234090" y="688714"/>
                </a:cubicBezTo>
                <a:cubicBezTo>
                  <a:pt x="3227077" y="688632"/>
                  <a:pt x="3220147" y="688730"/>
                  <a:pt x="3213299" y="689009"/>
                </a:cubicBezTo>
                <a:cubicBezTo>
                  <a:pt x="3206450" y="689288"/>
                  <a:pt x="3199192" y="688663"/>
                  <a:pt x="3191522" y="687136"/>
                </a:cubicBezTo>
                <a:close/>
                <a:moveTo>
                  <a:pt x="2060582" y="684995"/>
                </a:moveTo>
                <a:lnTo>
                  <a:pt x="2064524" y="693667"/>
                </a:lnTo>
                <a:cubicBezTo>
                  <a:pt x="2072319" y="694193"/>
                  <a:pt x="2080902" y="692616"/>
                  <a:pt x="2090275" y="688938"/>
                </a:cubicBezTo>
                <a:close/>
                <a:moveTo>
                  <a:pt x="3156312" y="678726"/>
                </a:moveTo>
                <a:cubicBezTo>
                  <a:pt x="3155699" y="680894"/>
                  <a:pt x="3155283" y="682536"/>
                  <a:pt x="3155064" y="683653"/>
                </a:cubicBezTo>
                <a:lnTo>
                  <a:pt x="3154433" y="684295"/>
                </a:lnTo>
                <a:lnTo>
                  <a:pt x="3161961" y="684442"/>
                </a:lnTo>
                <a:cubicBezTo>
                  <a:pt x="3164808" y="684310"/>
                  <a:pt x="3167129" y="683982"/>
                  <a:pt x="3168925" y="683456"/>
                </a:cubicBezTo>
                <a:close/>
                <a:moveTo>
                  <a:pt x="3358379" y="670587"/>
                </a:moveTo>
                <a:cubicBezTo>
                  <a:pt x="3352860" y="672514"/>
                  <a:pt x="3349444" y="675229"/>
                  <a:pt x="3348130" y="678733"/>
                </a:cubicBezTo>
                <a:lnTo>
                  <a:pt x="3350758" y="684514"/>
                </a:lnTo>
                <a:cubicBezTo>
                  <a:pt x="3352335" y="686703"/>
                  <a:pt x="3354699" y="686791"/>
                  <a:pt x="3357852" y="684777"/>
                </a:cubicBezTo>
                <a:cubicBezTo>
                  <a:pt x="3360622" y="683518"/>
                  <a:pt x="3361980" y="682029"/>
                  <a:pt x="3361925" y="680310"/>
                </a:cubicBezTo>
                <a:cubicBezTo>
                  <a:pt x="3361871" y="678591"/>
                  <a:pt x="3361126" y="676314"/>
                  <a:pt x="3359692" y="673478"/>
                </a:cubicBezTo>
                <a:close/>
                <a:moveTo>
                  <a:pt x="3203502" y="666100"/>
                </a:moveTo>
                <a:lnTo>
                  <a:pt x="3209128" y="672159"/>
                </a:lnTo>
                <a:lnTo>
                  <a:pt x="3206501" y="666378"/>
                </a:lnTo>
                <a:close/>
                <a:moveTo>
                  <a:pt x="2528830" y="663990"/>
                </a:moveTo>
                <a:lnTo>
                  <a:pt x="2504393" y="671610"/>
                </a:lnTo>
                <a:lnTo>
                  <a:pt x="2497035" y="678441"/>
                </a:lnTo>
                <a:cubicBezTo>
                  <a:pt x="2502859" y="679427"/>
                  <a:pt x="2508881" y="679887"/>
                  <a:pt x="2515100" y="679821"/>
                </a:cubicBezTo>
                <a:cubicBezTo>
                  <a:pt x="2521319" y="679756"/>
                  <a:pt x="2526683" y="678771"/>
                  <a:pt x="2531194" y="676866"/>
                </a:cubicBezTo>
                <a:cubicBezTo>
                  <a:pt x="2536975" y="674238"/>
                  <a:pt x="2538552" y="670034"/>
                  <a:pt x="2535925" y="664253"/>
                </a:cubicBezTo>
                <a:cubicBezTo>
                  <a:pt x="2532771" y="666267"/>
                  <a:pt x="2530406" y="666180"/>
                  <a:pt x="2528830" y="663990"/>
                </a:cubicBezTo>
                <a:close/>
                <a:moveTo>
                  <a:pt x="3438259" y="662182"/>
                </a:moveTo>
                <a:lnTo>
                  <a:pt x="3418026" y="671378"/>
                </a:lnTo>
                <a:cubicBezTo>
                  <a:pt x="3416658" y="668367"/>
                  <a:pt x="3414731" y="666046"/>
                  <a:pt x="3412245" y="664414"/>
                </a:cubicBezTo>
                <a:cubicBezTo>
                  <a:pt x="3409760" y="662783"/>
                  <a:pt x="3407045" y="662564"/>
                  <a:pt x="3404100" y="663757"/>
                </a:cubicBezTo>
                <a:cubicBezTo>
                  <a:pt x="3400968" y="665180"/>
                  <a:pt x="3398165" y="667326"/>
                  <a:pt x="3395691" y="670194"/>
                </a:cubicBezTo>
                <a:cubicBezTo>
                  <a:pt x="3393217" y="673063"/>
                  <a:pt x="3392516" y="675997"/>
                  <a:pt x="3393589" y="678997"/>
                </a:cubicBezTo>
                <a:cubicBezTo>
                  <a:pt x="3394459" y="680273"/>
                  <a:pt x="3395806" y="680678"/>
                  <a:pt x="3397628" y="680212"/>
                </a:cubicBezTo>
                <a:cubicBezTo>
                  <a:pt x="3399451" y="679747"/>
                  <a:pt x="3400470" y="679430"/>
                  <a:pt x="3400683" y="679260"/>
                </a:cubicBezTo>
                <a:lnTo>
                  <a:pt x="3433266" y="681889"/>
                </a:lnTo>
                <a:close/>
                <a:moveTo>
                  <a:pt x="1992002" y="656877"/>
                </a:moveTo>
                <a:lnTo>
                  <a:pt x="1975183" y="688934"/>
                </a:lnTo>
                <a:lnTo>
                  <a:pt x="1980438" y="700496"/>
                </a:lnTo>
                <a:lnTo>
                  <a:pt x="2007766" y="691563"/>
                </a:lnTo>
                <a:lnTo>
                  <a:pt x="2023795" y="680790"/>
                </a:lnTo>
                <a:lnTo>
                  <a:pt x="1998570" y="671330"/>
                </a:lnTo>
                <a:cubicBezTo>
                  <a:pt x="2003207" y="670021"/>
                  <a:pt x="2004444" y="666989"/>
                  <a:pt x="2002282" y="662231"/>
                </a:cubicBezTo>
                <a:cubicBezTo>
                  <a:pt x="2000120" y="657474"/>
                  <a:pt x="1996693" y="655690"/>
                  <a:pt x="1992002" y="656877"/>
                </a:cubicBezTo>
                <a:close/>
                <a:moveTo>
                  <a:pt x="2828908" y="656643"/>
                </a:moveTo>
                <a:lnTo>
                  <a:pt x="2808674" y="665839"/>
                </a:lnTo>
                <a:cubicBezTo>
                  <a:pt x="2817198" y="674680"/>
                  <a:pt x="2829120" y="680450"/>
                  <a:pt x="2844443" y="683150"/>
                </a:cubicBezTo>
                <a:cubicBezTo>
                  <a:pt x="2859765" y="685849"/>
                  <a:pt x="2872279" y="685247"/>
                  <a:pt x="2881985" y="681345"/>
                </a:cubicBezTo>
                <a:cubicBezTo>
                  <a:pt x="2883233" y="684410"/>
                  <a:pt x="2884678" y="686950"/>
                  <a:pt x="2886321" y="688965"/>
                </a:cubicBezTo>
                <a:cubicBezTo>
                  <a:pt x="2887963" y="690979"/>
                  <a:pt x="2890196" y="691418"/>
                  <a:pt x="2893021" y="690279"/>
                </a:cubicBezTo>
                <a:cubicBezTo>
                  <a:pt x="2897373" y="687865"/>
                  <a:pt x="2901348" y="686059"/>
                  <a:pt x="2904944" y="684860"/>
                </a:cubicBezTo>
                <a:cubicBezTo>
                  <a:pt x="2908541" y="683661"/>
                  <a:pt x="2911661" y="685730"/>
                  <a:pt x="2914305" y="691068"/>
                </a:cubicBezTo>
                <a:lnTo>
                  <a:pt x="3022564" y="683714"/>
                </a:lnTo>
                <a:cubicBezTo>
                  <a:pt x="3026725" y="692867"/>
                  <a:pt x="3031805" y="696371"/>
                  <a:pt x="3037804" y="694225"/>
                </a:cubicBezTo>
                <a:cubicBezTo>
                  <a:pt x="3043355" y="691412"/>
                  <a:pt x="3047428" y="690142"/>
                  <a:pt x="3050023" y="690416"/>
                </a:cubicBezTo>
                <a:cubicBezTo>
                  <a:pt x="3052618" y="690689"/>
                  <a:pt x="3055114" y="693624"/>
                  <a:pt x="3057512" y="699219"/>
                </a:cubicBezTo>
                <a:lnTo>
                  <a:pt x="3092985" y="700534"/>
                </a:lnTo>
                <a:cubicBezTo>
                  <a:pt x="3097622" y="698426"/>
                  <a:pt x="3105297" y="695810"/>
                  <a:pt x="3116010" y="692684"/>
                </a:cubicBezTo>
                <a:cubicBezTo>
                  <a:pt x="3126723" y="689559"/>
                  <a:pt x="3138668" y="686745"/>
                  <a:pt x="3151845" y="684244"/>
                </a:cubicBezTo>
                <a:cubicBezTo>
                  <a:pt x="3148735" y="685076"/>
                  <a:pt x="3144969" y="684463"/>
                  <a:pt x="3140546" y="682404"/>
                </a:cubicBezTo>
                <a:lnTo>
                  <a:pt x="3125306" y="671893"/>
                </a:lnTo>
                <a:lnTo>
                  <a:pt x="3128459" y="663485"/>
                </a:lnTo>
                <a:cubicBezTo>
                  <a:pt x="3118255" y="664054"/>
                  <a:pt x="3111599" y="664754"/>
                  <a:pt x="3108489" y="665586"/>
                </a:cubicBezTo>
                <a:cubicBezTo>
                  <a:pt x="3097212" y="663155"/>
                  <a:pt x="3085935" y="660724"/>
                  <a:pt x="3074658" y="658294"/>
                </a:cubicBezTo>
                <a:cubicBezTo>
                  <a:pt x="3063381" y="655863"/>
                  <a:pt x="3051973" y="656979"/>
                  <a:pt x="3040433" y="661643"/>
                </a:cubicBezTo>
                <a:lnTo>
                  <a:pt x="3009164" y="661904"/>
                </a:lnTo>
                <a:cubicBezTo>
                  <a:pt x="3004205" y="659145"/>
                  <a:pt x="2999081" y="658422"/>
                  <a:pt x="2993792" y="659736"/>
                </a:cubicBezTo>
                <a:cubicBezTo>
                  <a:pt x="2988504" y="661050"/>
                  <a:pt x="2983643" y="662823"/>
                  <a:pt x="2979209" y="665056"/>
                </a:cubicBezTo>
                <a:cubicBezTo>
                  <a:pt x="2965545" y="669523"/>
                  <a:pt x="2949910" y="669654"/>
                  <a:pt x="2932305" y="665449"/>
                </a:cubicBezTo>
                <a:cubicBezTo>
                  <a:pt x="2914700" y="661244"/>
                  <a:pt x="2899066" y="661375"/>
                  <a:pt x="2885402" y="665841"/>
                </a:cubicBezTo>
                <a:lnTo>
                  <a:pt x="2871476" y="658221"/>
                </a:lnTo>
                <a:cubicBezTo>
                  <a:pt x="2864956" y="659222"/>
                  <a:pt x="2858025" y="659321"/>
                  <a:pt x="2850684" y="658516"/>
                </a:cubicBezTo>
                <a:cubicBezTo>
                  <a:pt x="2843343" y="657711"/>
                  <a:pt x="2836084" y="657086"/>
                  <a:pt x="2828908" y="656643"/>
                </a:cubicBezTo>
                <a:close/>
                <a:moveTo>
                  <a:pt x="3452711" y="655613"/>
                </a:moveTo>
                <a:lnTo>
                  <a:pt x="3446931" y="658240"/>
                </a:lnTo>
                <a:lnTo>
                  <a:pt x="3465061" y="667438"/>
                </a:lnTo>
                <a:lnTo>
                  <a:pt x="3473733" y="663497"/>
                </a:lnTo>
                <a:cubicBezTo>
                  <a:pt x="3474121" y="663393"/>
                  <a:pt x="3475512" y="662615"/>
                  <a:pt x="3477904" y="661165"/>
                </a:cubicBezTo>
                <a:cubicBezTo>
                  <a:pt x="3480296" y="659714"/>
                  <a:pt x="3481358" y="658214"/>
                  <a:pt x="3481090" y="656665"/>
                </a:cubicBezTo>
                <a:lnTo>
                  <a:pt x="3472419" y="660606"/>
                </a:lnTo>
                <a:close/>
                <a:moveTo>
                  <a:pt x="3309242" y="654557"/>
                </a:moveTo>
                <a:cubicBezTo>
                  <a:pt x="3297943" y="659111"/>
                  <a:pt x="3287432" y="661563"/>
                  <a:pt x="3277710" y="661913"/>
                </a:cubicBezTo>
                <a:cubicBezTo>
                  <a:pt x="3285379" y="663441"/>
                  <a:pt x="3292638" y="664065"/>
                  <a:pt x="3299486" y="663786"/>
                </a:cubicBezTo>
                <a:cubicBezTo>
                  <a:pt x="3306335" y="663507"/>
                  <a:pt x="3313265" y="663409"/>
                  <a:pt x="3320278" y="663491"/>
                </a:cubicBezTo>
                <a:close/>
                <a:moveTo>
                  <a:pt x="2958714" y="642983"/>
                </a:moveTo>
                <a:lnTo>
                  <a:pt x="2947152" y="648238"/>
                </a:lnTo>
                <a:lnTo>
                  <a:pt x="2957137" y="647188"/>
                </a:lnTo>
                <a:close/>
                <a:moveTo>
                  <a:pt x="1863247" y="642158"/>
                </a:moveTo>
                <a:cubicBezTo>
                  <a:pt x="1861074" y="641693"/>
                  <a:pt x="1859377" y="642755"/>
                  <a:pt x="1858156" y="645344"/>
                </a:cubicBezTo>
                <a:cubicBezTo>
                  <a:pt x="1856935" y="647933"/>
                  <a:pt x="1856618" y="650112"/>
                  <a:pt x="1857204" y="651880"/>
                </a:cubicBezTo>
                <a:lnTo>
                  <a:pt x="1867976" y="667909"/>
                </a:lnTo>
                <a:cubicBezTo>
                  <a:pt x="1876686" y="667729"/>
                  <a:pt x="1885937" y="667302"/>
                  <a:pt x="1895731" y="666629"/>
                </a:cubicBezTo>
                <a:cubicBezTo>
                  <a:pt x="1905524" y="665956"/>
                  <a:pt x="1914842" y="663756"/>
                  <a:pt x="1923683" y="660028"/>
                </a:cubicBezTo>
                <a:cubicBezTo>
                  <a:pt x="1931051" y="660094"/>
                  <a:pt x="1939043" y="660094"/>
                  <a:pt x="1947660" y="660029"/>
                </a:cubicBezTo>
                <a:cubicBezTo>
                  <a:pt x="1956276" y="659964"/>
                  <a:pt x="1963874" y="661015"/>
                  <a:pt x="1970455" y="663183"/>
                </a:cubicBezTo>
                <a:lnTo>
                  <a:pt x="1962572" y="645840"/>
                </a:lnTo>
                <a:cubicBezTo>
                  <a:pt x="1951054" y="649913"/>
                  <a:pt x="1939668" y="650438"/>
                  <a:pt x="1928413" y="647416"/>
                </a:cubicBezTo>
                <a:cubicBezTo>
                  <a:pt x="1917158" y="644393"/>
                  <a:pt x="1905771" y="644919"/>
                  <a:pt x="1894253" y="648991"/>
                </a:cubicBezTo>
                <a:close/>
                <a:moveTo>
                  <a:pt x="1690085" y="637160"/>
                </a:moveTo>
                <a:lnTo>
                  <a:pt x="1666962" y="647670"/>
                </a:lnTo>
                <a:cubicBezTo>
                  <a:pt x="1671921" y="650429"/>
                  <a:pt x="1677045" y="651151"/>
                  <a:pt x="1682333" y="649838"/>
                </a:cubicBezTo>
                <a:cubicBezTo>
                  <a:pt x="1687622" y="648524"/>
                  <a:pt x="1692483" y="646751"/>
                  <a:pt x="1696917" y="644518"/>
                </a:cubicBezTo>
                <a:close/>
                <a:moveTo>
                  <a:pt x="2532772" y="634298"/>
                </a:moveTo>
                <a:lnTo>
                  <a:pt x="2521211" y="639553"/>
                </a:lnTo>
                <a:cubicBezTo>
                  <a:pt x="2523460" y="640347"/>
                  <a:pt x="2525989" y="640796"/>
                  <a:pt x="2528798" y="640900"/>
                </a:cubicBezTo>
                <a:cubicBezTo>
                  <a:pt x="2531606" y="641004"/>
                  <a:pt x="2533807" y="640730"/>
                  <a:pt x="2535400" y="640079"/>
                </a:cubicBezTo>
                <a:close/>
                <a:moveTo>
                  <a:pt x="1593651" y="632164"/>
                </a:moveTo>
                <a:lnTo>
                  <a:pt x="1597592" y="640835"/>
                </a:lnTo>
                <a:cubicBezTo>
                  <a:pt x="1599092" y="640299"/>
                  <a:pt x="1600756" y="640124"/>
                  <a:pt x="1602585" y="640310"/>
                </a:cubicBezTo>
                <a:cubicBezTo>
                  <a:pt x="1604413" y="640496"/>
                  <a:pt x="1606077" y="640321"/>
                  <a:pt x="1607577" y="639785"/>
                </a:cubicBezTo>
                <a:cubicBezTo>
                  <a:pt x="1605169" y="634485"/>
                  <a:pt x="1600526" y="631945"/>
                  <a:pt x="1593651" y="632164"/>
                </a:cubicBezTo>
                <a:close/>
                <a:moveTo>
                  <a:pt x="1728712" y="630066"/>
                </a:moveTo>
                <a:cubicBezTo>
                  <a:pt x="1726566" y="631260"/>
                  <a:pt x="1722843" y="634260"/>
                  <a:pt x="1717544" y="639066"/>
                </a:cubicBezTo>
                <a:cubicBezTo>
                  <a:pt x="1712245" y="643872"/>
                  <a:pt x="1709574" y="647266"/>
                  <a:pt x="1709530" y="649248"/>
                </a:cubicBezTo>
                <a:cubicBezTo>
                  <a:pt x="1710340" y="650551"/>
                  <a:pt x="1711807" y="650901"/>
                  <a:pt x="1713931" y="650299"/>
                </a:cubicBezTo>
                <a:cubicBezTo>
                  <a:pt x="1716055" y="649697"/>
                  <a:pt x="1717916" y="648996"/>
                  <a:pt x="1719515" y="648197"/>
                </a:cubicBezTo>
                <a:cubicBezTo>
                  <a:pt x="1728000" y="650080"/>
                  <a:pt x="1738554" y="651241"/>
                  <a:pt x="1751178" y="651680"/>
                </a:cubicBezTo>
                <a:cubicBezTo>
                  <a:pt x="1763801" y="652118"/>
                  <a:pt x="1774093" y="650782"/>
                  <a:pt x="1782053" y="647673"/>
                </a:cubicBezTo>
                <a:lnTo>
                  <a:pt x="1776798" y="636112"/>
                </a:lnTo>
                <a:cubicBezTo>
                  <a:pt x="1766386" y="637502"/>
                  <a:pt x="1756532" y="638202"/>
                  <a:pt x="1747237" y="638213"/>
                </a:cubicBezTo>
                <a:cubicBezTo>
                  <a:pt x="1737941" y="638223"/>
                  <a:pt x="1731766" y="635508"/>
                  <a:pt x="1728712" y="630066"/>
                </a:cubicBezTo>
                <a:close/>
                <a:moveTo>
                  <a:pt x="765416" y="628457"/>
                </a:moveTo>
                <a:lnTo>
                  <a:pt x="750438" y="649215"/>
                </a:lnTo>
                <a:lnTo>
                  <a:pt x="726001" y="656834"/>
                </a:lnTo>
                <a:cubicBezTo>
                  <a:pt x="721900" y="650052"/>
                  <a:pt x="716831" y="647851"/>
                  <a:pt x="710793" y="650232"/>
                </a:cubicBezTo>
                <a:cubicBezTo>
                  <a:pt x="704755" y="652613"/>
                  <a:pt x="698701" y="648244"/>
                  <a:pt x="692630" y="637126"/>
                </a:cubicBezTo>
                <a:cubicBezTo>
                  <a:pt x="704334" y="632824"/>
                  <a:pt x="716465" y="631379"/>
                  <a:pt x="729023" y="632792"/>
                </a:cubicBezTo>
                <a:cubicBezTo>
                  <a:pt x="741581" y="634204"/>
                  <a:pt x="753712" y="632760"/>
                  <a:pt x="765416" y="628457"/>
                </a:cubicBezTo>
                <a:close/>
                <a:moveTo>
                  <a:pt x="2092642" y="625086"/>
                </a:moveTo>
                <a:lnTo>
                  <a:pt x="2104991" y="636911"/>
                </a:lnTo>
                <a:lnTo>
                  <a:pt x="2123385" y="639014"/>
                </a:lnTo>
                <a:lnTo>
                  <a:pt x="2129166" y="636386"/>
                </a:lnTo>
                <a:lnTo>
                  <a:pt x="2118130" y="627452"/>
                </a:lnTo>
                <a:close/>
                <a:moveTo>
                  <a:pt x="2639718" y="624054"/>
                </a:moveTo>
                <a:cubicBezTo>
                  <a:pt x="2638415" y="624864"/>
                  <a:pt x="2638065" y="626331"/>
                  <a:pt x="2638667" y="628455"/>
                </a:cubicBezTo>
                <a:cubicBezTo>
                  <a:pt x="2639269" y="630579"/>
                  <a:pt x="2639970" y="632440"/>
                  <a:pt x="2640769" y="634039"/>
                </a:cubicBezTo>
                <a:lnTo>
                  <a:pt x="2654958" y="634565"/>
                </a:lnTo>
                <a:cubicBezTo>
                  <a:pt x="2654110" y="632698"/>
                  <a:pt x="2652128" y="630256"/>
                  <a:pt x="2649013" y="627240"/>
                </a:cubicBezTo>
                <a:cubicBezTo>
                  <a:pt x="2645898" y="624223"/>
                  <a:pt x="2642800" y="623161"/>
                  <a:pt x="2639718" y="624054"/>
                </a:cubicBezTo>
                <a:close/>
                <a:moveTo>
                  <a:pt x="2064263" y="624034"/>
                </a:moveTo>
                <a:lnTo>
                  <a:pt x="2049811" y="630603"/>
                </a:lnTo>
                <a:cubicBezTo>
                  <a:pt x="2043849" y="633312"/>
                  <a:pt x="2038036" y="636827"/>
                  <a:pt x="2032369" y="641146"/>
                </a:cubicBezTo>
                <a:cubicBezTo>
                  <a:pt x="2026703" y="645465"/>
                  <a:pt x="2022269" y="650096"/>
                  <a:pt x="2019066" y="655039"/>
                </a:cubicBezTo>
                <a:lnTo>
                  <a:pt x="2075036" y="640063"/>
                </a:lnTo>
                <a:lnTo>
                  <a:pt x="2071358" y="624297"/>
                </a:lnTo>
                <a:cubicBezTo>
                  <a:pt x="2069978" y="624779"/>
                  <a:pt x="2068796" y="624735"/>
                  <a:pt x="2067810" y="624166"/>
                </a:cubicBezTo>
                <a:cubicBezTo>
                  <a:pt x="2066825" y="623596"/>
                  <a:pt x="2065643" y="623552"/>
                  <a:pt x="2064263" y="624034"/>
                </a:cubicBezTo>
                <a:close/>
                <a:moveTo>
                  <a:pt x="1635168" y="623757"/>
                </a:moveTo>
                <a:lnTo>
                  <a:pt x="1623606" y="629012"/>
                </a:lnTo>
                <a:lnTo>
                  <a:pt x="1617562" y="638734"/>
                </a:lnTo>
                <a:lnTo>
                  <a:pt x="1648305" y="652662"/>
                </a:lnTo>
                <a:lnTo>
                  <a:pt x="1659867" y="647407"/>
                </a:lnTo>
                <a:lnTo>
                  <a:pt x="1658816" y="637421"/>
                </a:lnTo>
                <a:lnTo>
                  <a:pt x="1644364" y="643990"/>
                </a:lnTo>
                <a:close/>
                <a:moveTo>
                  <a:pt x="3043325" y="621965"/>
                </a:moveTo>
                <a:lnTo>
                  <a:pt x="3040435" y="623279"/>
                </a:lnTo>
                <a:cubicBezTo>
                  <a:pt x="3031062" y="626957"/>
                  <a:pt x="3027997" y="633001"/>
                  <a:pt x="3031237" y="641409"/>
                </a:cubicBezTo>
                <a:close/>
                <a:moveTo>
                  <a:pt x="2261862" y="621413"/>
                </a:moveTo>
                <a:cubicBezTo>
                  <a:pt x="2252819" y="625814"/>
                  <a:pt x="2242330" y="630872"/>
                  <a:pt x="2230396" y="636587"/>
                </a:cubicBezTo>
                <a:cubicBezTo>
                  <a:pt x="2218462" y="642301"/>
                  <a:pt x="2207316" y="645914"/>
                  <a:pt x="2196959" y="647425"/>
                </a:cubicBezTo>
                <a:cubicBezTo>
                  <a:pt x="2205367" y="650578"/>
                  <a:pt x="2215352" y="649527"/>
                  <a:pt x="2226914" y="644273"/>
                </a:cubicBezTo>
                <a:lnTo>
                  <a:pt x="2262387" y="645588"/>
                </a:lnTo>
                <a:close/>
                <a:moveTo>
                  <a:pt x="1560017" y="619550"/>
                </a:moveTo>
                <a:cubicBezTo>
                  <a:pt x="1556908" y="620382"/>
                  <a:pt x="1554455" y="622659"/>
                  <a:pt x="1552660" y="626382"/>
                </a:cubicBezTo>
                <a:lnTo>
                  <a:pt x="1561331" y="622441"/>
                </a:lnTo>
                <a:close/>
                <a:moveTo>
                  <a:pt x="2304693" y="615897"/>
                </a:moveTo>
                <a:lnTo>
                  <a:pt x="2284460" y="625093"/>
                </a:lnTo>
                <a:lnTo>
                  <a:pt x="2285248" y="642172"/>
                </a:lnTo>
                <a:cubicBezTo>
                  <a:pt x="2286211" y="640136"/>
                  <a:pt x="2287306" y="639348"/>
                  <a:pt x="2288532" y="639808"/>
                </a:cubicBezTo>
                <a:cubicBezTo>
                  <a:pt x="2289759" y="640267"/>
                  <a:pt x="2290065" y="641581"/>
                  <a:pt x="2289452" y="643749"/>
                </a:cubicBezTo>
                <a:lnTo>
                  <a:pt x="2303641" y="644275"/>
                </a:lnTo>
                <a:cubicBezTo>
                  <a:pt x="2303477" y="646312"/>
                  <a:pt x="2305382" y="647625"/>
                  <a:pt x="2309356" y="648217"/>
                </a:cubicBezTo>
                <a:cubicBezTo>
                  <a:pt x="2313330" y="648808"/>
                  <a:pt x="2315630" y="649071"/>
                  <a:pt x="2316254" y="649005"/>
                </a:cubicBezTo>
                <a:lnTo>
                  <a:pt x="2360135" y="653474"/>
                </a:lnTo>
                <a:cubicBezTo>
                  <a:pt x="2368210" y="650458"/>
                  <a:pt x="2382936" y="647688"/>
                  <a:pt x="2404313" y="645165"/>
                </a:cubicBezTo>
                <a:cubicBezTo>
                  <a:pt x="2425690" y="642642"/>
                  <a:pt x="2439956" y="642698"/>
                  <a:pt x="2447111" y="645331"/>
                </a:cubicBezTo>
                <a:lnTo>
                  <a:pt x="2445008" y="663724"/>
                </a:lnTo>
                <a:cubicBezTo>
                  <a:pt x="2451572" y="662340"/>
                  <a:pt x="2458480" y="661234"/>
                  <a:pt x="2465734" y="660408"/>
                </a:cubicBezTo>
                <a:cubicBezTo>
                  <a:pt x="2472987" y="659581"/>
                  <a:pt x="2479830" y="660250"/>
                  <a:pt x="2486262" y="662412"/>
                </a:cubicBezTo>
                <a:lnTo>
                  <a:pt x="2482584" y="646646"/>
                </a:lnTo>
                <a:lnTo>
                  <a:pt x="2486000" y="631143"/>
                </a:lnTo>
                <a:lnTo>
                  <a:pt x="2464453" y="637449"/>
                </a:lnTo>
                <a:cubicBezTo>
                  <a:pt x="2457939" y="635105"/>
                  <a:pt x="2450604" y="633353"/>
                  <a:pt x="2442447" y="632193"/>
                </a:cubicBezTo>
                <a:cubicBezTo>
                  <a:pt x="2434290" y="631032"/>
                  <a:pt x="2426561" y="630331"/>
                  <a:pt x="2419258" y="630090"/>
                </a:cubicBezTo>
                <a:cubicBezTo>
                  <a:pt x="2407434" y="636045"/>
                  <a:pt x="2395084" y="637008"/>
                  <a:pt x="2382208" y="632979"/>
                </a:cubicBezTo>
                <a:cubicBezTo>
                  <a:pt x="2383024" y="628539"/>
                  <a:pt x="2381130" y="625331"/>
                  <a:pt x="2376526" y="623355"/>
                </a:cubicBezTo>
                <a:cubicBezTo>
                  <a:pt x="2371922" y="621379"/>
                  <a:pt x="2369174" y="622046"/>
                  <a:pt x="2368282" y="625358"/>
                </a:cubicBezTo>
                <a:lnTo>
                  <a:pt x="2340166" y="617212"/>
                </a:lnTo>
                <a:lnTo>
                  <a:pt x="2307321" y="621677"/>
                </a:lnTo>
                <a:close/>
                <a:moveTo>
                  <a:pt x="1383177" y="598786"/>
                </a:moveTo>
                <a:cubicBezTo>
                  <a:pt x="1376652" y="608727"/>
                  <a:pt x="1367367" y="616434"/>
                  <a:pt x="1355323" y="621908"/>
                </a:cubicBezTo>
                <a:cubicBezTo>
                  <a:pt x="1354705" y="620228"/>
                  <a:pt x="1353643" y="618530"/>
                  <a:pt x="1352138" y="616817"/>
                </a:cubicBezTo>
                <a:cubicBezTo>
                  <a:pt x="1350632" y="615103"/>
                  <a:pt x="1348454" y="614786"/>
                  <a:pt x="1345601" y="615864"/>
                </a:cubicBezTo>
                <a:cubicBezTo>
                  <a:pt x="1342793" y="617359"/>
                  <a:pt x="1340395" y="619756"/>
                  <a:pt x="1338408" y="623057"/>
                </a:cubicBezTo>
                <a:cubicBezTo>
                  <a:pt x="1336420" y="626358"/>
                  <a:pt x="1334351" y="629478"/>
                  <a:pt x="1332200" y="632418"/>
                </a:cubicBezTo>
                <a:lnTo>
                  <a:pt x="1332725" y="656592"/>
                </a:lnTo>
                <a:lnTo>
                  <a:pt x="1342710" y="655542"/>
                </a:lnTo>
                <a:lnTo>
                  <a:pt x="1347703" y="635834"/>
                </a:lnTo>
                <a:cubicBezTo>
                  <a:pt x="1352132" y="633749"/>
                  <a:pt x="1356610" y="632731"/>
                  <a:pt x="1361137" y="632780"/>
                </a:cubicBezTo>
                <a:cubicBezTo>
                  <a:pt x="1365664" y="632830"/>
                  <a:pt x="1369682" y="634636"/>
                  <a:pt x="1373191" y="638200"/>
                </a:cubicBezTo>
                <a:cubicBezTo>
                  <a:pt x="1383444" y="633903"/>
                  <a:pt x="1393616" y="629426"/>
                  <a:pt x="1403705" y="624767"/>
                </a:cubicBezTo>
                <a:cubicBezTo>
                  <a:pt x="1413794" y="620109"/>
                  <a:pt x="1422980" y="613464"/>
                  <a:pt x="1431263" y="604831"/>
                </a:cubicBezTo>
                <a:close/>
                <a:moveTo>
                  <a:pt x="1002957" y="583270"/>
                </a:moveTo>
                <a:lnTo>
                  <a:pt x="979571" y="600874"/>
                </a:lnTo>
                <a:cubicBezTo>
                  <a:pt x="987968" y="598728"/>
                  <a:pt x="996924" y="598291"/>
                  <a:pt x="1006438" y="599561"/>
                </a:cubicBezTo>
                <a:cubicBezTo>
                  <a:pt x="1015953" y="600832"/>
                  <a:pt x="1022937" y="605649"/>
                  <a:pt x="1027393" y="614014"/>
                </a:cubicBezTo>
                <a:cubicBezTo>
                  <a:pt x="1034663" y="611146"/>
                  <a:pt x="1042064" y="609526"/>
                  <a:pt x="1049597" y="609154"/>
                </a:cubicBezTo>
                <a:cubicBezTo>
                  <a:pt x="1057130" y="608782"/>
                  <a:pt x="1064531" y="607161"/>
                  <a:pt x="1071801" y="604293"/>
                </a:cubicBezTo>
                <a:cubicBezTo>
                  <a:pt x="1066666" y="595074"/>
                  <a:pt x="1059265" y="591899"/>
                  <a:pt x="1049598" y="594767"/>
                </a:cubicBezTo>
                <a:cubicBezTo>
                  <a:pt x="1039930" y="597635"/>
                  <a:pt x="1031215" y="601161"/>
                  <a:pt x="1023452" y="605343"/>
                </a:cubicBezTo>
                <a:cubicBezTo>
                  <a:pt x="1021399" y="600826"/>
                  <a:pt x="1018542" y="596458"/>
                  <a:pt x="1014880" y="592237"/>
                </a:cubicBezTo>
                <a:cubicBezTo>
                  <a:pt x="1011218" y="588016"/>
                  <a:pt x="1007243" y="585027"/>
                  <a:pt x="1002957" y="583270"/>
                </a:cubicBezTo>
                <a:close/>
                <a:moveTo>
                  <a:pt x="946200" y="581166"/>
                </a:moveTo>
                <a:cubicBezTo>
                  <a:pt x="944481" y="582020"/>
                  <a:pt x="942467" y="583662"/>
                  <a:pt x="940156" y="586092"/>
                </a:cubicBezTo>
                <a:cubicBezTo>
                  <a:pt x="937846" y="588523"/>
                  <a:pt x="936883" y="590559"/>
                  <a:pt x="937266" y="592201"/>
                </a:cubicBezTo>
                <a:cubicBezTo>
                  <a:pt x="938705" y="594889"/>
                  <a:pt x="940556" y="596083"/>
                  <a:pt x="942816" y="595782"/>
                </a:cubicBezTo>
                <a:cubicBezTo>
                  <a:pt x="945077" y="595481"/>
                  <a:pt x="946993" y="594901"/>
                  <a:pt x="948564" y="594041"/>
                </a:cubicBezTo>
                <a:close/>
                <a:moveTo>
                  <a:pt x="1007691" y="455566"/>
                </a:moveTo>
                <a:cubicBezTo>
                  <a:pt x="1000421" y="458434"/>
                  <a:pt x="993020" y="460055"/>
                  <a:pt x="985487" y="460427"/>
                </a:cubicBezTo>
                <a:cubicBezTo>
                  <a:pt x="977955" y="460798"/>
                  <a:pt x="970553" y="462419"/>
                  <a:pt x="963284" y="465287"/>
                </a:cubicBezTo>
                <a:cubicBezTo>
                  <a:pt x="977347" y="469212"/>
                  <a:pt x="991460" y="471808"/>
                  <a:pt x="1005621" y="473073"/>
                </a:cubicBezTo>
                <a:cubicBezTo>
                  <a:pt x="1019783" y="474338"/>
                  <a:pt x="1033962" y="475159"/>
                  <a:pt x="1048156" y="475538"/>
                </a:cubicBezTo>
                <a:cubicBezTo>
                  <a:pt x="1050237" y="474519"/>
                  <a:pt x="1053696" y="472220"/>
                  <a:pt x="1058536" y="468640"/>
                </a:cubicBezTo>
                <a:cubicBezTo>
                  <a:pt x="1063375" y="465060"/>
                  <a:pt x="1065784" y="462367"/>
                  <a:pt x="1065762" y="460561"/>
                </a:cubicBezTo>
                <a:cubicBezTo>
                  <a:pt x="1064082" y="457982"/>
                  <a:pt x="1061268" y="457227"/>
                  <a:pt x="1057321" y="458294"/>
                </a:cubicBezTo>
                <a:cubicBezTo>
                  <a:pt x="1053374" y="459361"/>
                  <a:pt x="1050494" y="460379"/>
                  <a:pt x="1048683" y="461348"/>
                </a:cubicBezTo>
                <a:cubicBezTo>
                  <a:pt x="1041341" y="464540"/>
                  <a:pt x="1034082" y="465514"/>
                  <a:pt x="1026906" y="464271"/>
                </a:cubicBezTo>
                <a:cubicBezTo>
                  <a:pt x="1019729" y="463028"/>
                  <a:pt x="1013324" y="460126"/>
                  <a:pt x="1007691" y="455566"/>
                </a:cubicBezTo>
                <a:close/>
                <a:moveTo>
                  <a:pt x="903111" y="440322"/>
                </a:moveTo>
                <a:cubicBezTo>
                  <a:pt x="902016" y="441910"/>
                  <a:pt x="902498" y="446486"/>
                  <a:pt x="904556" y="454052"/>
                </a:cubicBezTo>
                <a:cubicBezTo>
                  <a:pt x="906614" y="461617"/>
                  <a:pt x="908147" y="466588"/>
                  <a:pt x="909154" y="468964"/>
                </a:cubicBezTo>
                <a:lnTo>
                  <a:pt x="931489" y="479738"/>
                </a:lnTo>
                <a:cubicBezTo>
                  <a:pt x="929907" y="475298"/>
                  <a:pt x="930706" y="471302"/>
                  <a:pt x="933887" y="467749"/>
                </a:cubicBezTo>
                <a:cubicBezTo>
                  <a:pt x="937067" y="464197"/>
                  <a:pt x="940297" y="461711"/>
                  <a:pt x="943576" y="460294"/>
                </a:cubicBezTo>
                <a:lnTo>
                  <a:pt x="959079" y="463710"/>
                </a:lnTo>
                <a:cubicBezTo>
                  <a:pt x="954897" y="455148"/>
                  <a:pt x="948810" y="450068"/>
                  <a:pt x="940818" y="448469"/>
                </a:cubicBezTo>
                <a:cubicBezTo>
                  <a:pt x="932825" y="446870"/>
                  <a:pt x="924373" y="448096"/>
                  <a:pt x="915461" y="452147"/>
                </a:cubicBezTo>
                <a:lnTo>
                  <a:pt x="912570" y="453461"/>
                </a:lnTo>
                <a:cubicBezTo>
                  <a:pt x="912357" y="452831"/>
                  <a:pt x="911142" y="450477"/>
                  <a:pt x="908925" y="446399"/>
                </a:cubicBezTo>
                <a:cubicBezTo>
                  <a:pt x="906708" y="442320"/>
                  <a:pt x="904770" y="440295"/>
                  <a:pt x="903111" y="440322"/>
                </a:cubicBezTo>
                <a:close/>
                <a:moveTo>
                  <a:pt x="765423" y="436639"/>
                </a:moveTo>
                <a:cubicBezTo>
                  <a:pt x="763742" y="437257"/>
                  <a:pt x="762045" y="438319"/>
                  <a:pt x="760331" y="439825"/>
                </a:cubicBezTo>
                <a:cubicBezTo>
                  <a:pt x="758618" y="441330"/>
                  <a:pt x="758300" y="443509"/>
                  <a:pt x="759379" y="446361"/>
                </a:cubicBezTo>
                <a:lnTo>
                  <a:pt x="762006" y="452142"/>
                </a:lnTo>
                <a:cubicBezTo>
                  <a:pt x="764842" y="450708"/>
                  <a:pt x="766463" y="448518"/>
                  <a:pt x="766868" y="445573"/>
                </a:cubicBezTo>
                <a:cubicBezTo>
                  <a:pt x="767273" y="442628"/>
                  <a:pt x="766791" y="439650"/>
                  <a:pt x="765423" y="436639"/>
                </a:cubicBezTo>
                <a:close/>
                <a:moveTo>
                  <a:pt x="654011" y="414037"/>
                </a:moveTo>
                <a:cubicBezTo>
                  <a:pt x="652358" y="414716"/>
                  <a:pt x="650606" y="415658"/>
                  <a:pt x="648756" y="416862"/>
                </a:cubicBezTo>
                <a:cubicBezTo>
                  <a:pt x="646906" y="418066"/>
                  <a:pt x="646205" y="419402"/>
                  <a:pt x="646654" y="420869"/>
                </a:cubicBezTo>
                <a:lnTo>
                  <a:pt x="653485" y="428227"/>
                </a:lnTo>
                <a:close/>
                <a:moveTo>
                  <a:pt x="1301205" y="280312"/>
                </a:moveTo>
                <a:cubicBezTo>
                  <a:pt x="1305628" y="282370"/>
                  <a:pt x="1309395" y="282984"/>
                  <a:pt x="1312504" y="282152"/>
                </a:cubicBezTo>
                <a:lnTo>
                  <a:pt x="1315395" y="280838"/>
                </a:lnTo>
                <a:close/>
                <a:moveTo>
                  <a:pt x="883673" y="274780"/>
                </a:moveTo>
                <a:cubicBezTo>
                  <a:pt x="881953" y="275634"/>
                  <a:pt x="879939" y="277276"/>
                  <a:pt x="877629" y="279706"/>
                </a:cubicBezTo>
                <a:cubicBezTo>
                  <a:pt x="875318" y="282137"/>
                  <a:pt x="874355" y="284173"/>
                  <a:pt x="874738" y="285815"/>
                </a:cubicBezTo>
                <a:cubicBezTo>
                  <a:pt x="876177" y="288503"/>
                  <a:pt x="878028" y="289697"/>
                  <a:pt x="880289" y="289396"/>
                </a:cubicBezTo>
                <a:cubicBezTo>
                  <a:pt x="882549" y="289095"/>
                  <a:pt x="884466" y="288515"/>
                  <a:pt x="886037" y="287655"/>
                </a:cubicBezTo>
                <a:cubicBezTo>
                  <a:pt x="889190" y="285641"/>
                  <a:pt x="890241" y="282838"/>
                  <a:pt x="889190" y="279247"/>
                </a:cubicBezTo>
                <a:cubicBezTo>
                  <a:pt x="888468" y="277977"/>
                  <a:pt x="887548" y="277232"/>
                  <a:pt x="886431" y="277013"/>
                </a:cubicBezTo>
                <a:cubicBezTo>
                  <a:pt x="885315" y="276794"/>
                  <a:pt x="884395" y="276050"/>
                  <a:pt x="883673" y="274780"/>
                </a:cubicBezTo>
                <a:close/>
                <a:moveTo>
                  <a:pt x="844258" y="264793"/>
                </a:moveTo>
                <a:lnTo>
                  <a:pt x="829806" y="271362"/>
                </a:lnTo>
                <a:cubicBezTo>
                  <a:pt x="825705" y="273371"/>
                  <a:pt x="823724" y="275725"/>
                  <a:pt x="823860" y="278424"/>
                </a:cubicBezTo>
                <a:cubicBezTo>
                  <a:pt x="823997" y="281122"/>
                  <a:pt x="824840" y="283936"/>
                  <a:pt x="826389" y="286865"/>
                </a:cubicBezTo>
                <a:close/>
                <a:moveTo>
                  <a:pt x="1230785" y="263493"/>
                </a:moveTo>
                <a:lnTo>
                  <a:pt x="1222114" y="267434"/>
                </a:lnTo>
                <a:lnTo>
                  <a:pt x="1224741" y="273215"/>
                </a:lnTo>
                <a:cubicBezTo>
                  <a:pt x="1227073" y="278985"/>
                  <a:pt x="1229306" y="282620"/>
                  <a:pt x="1231441" y="284120"/>
                </a:cubicBezTo>
                <a:cubicBezTo>
                  <a:pt x="1233576" y="285620"/>
                  <a:pt x="1237386" y="285050"/>
                  <a:pt x="1242871" y="282412"/>
                </a:cubicBezTo>
                <a:lnTo>
                  <a:pt x="1254696" y="270062"/>
                </a:lnTo>
                <a:close/>
                <a:moveTo>
                  <a:pt x="1128569" y="261124"/>
                </a:moveTo>
                <a:cubicBezTo>
                  <a:pt x="1100454" y="259372"/>
                  <a:pt x="1071550" y="259721"/>
                  <a:pt x="1041857" y="262172"/>
                </a:cubicBezTo>
                <a:cubicBezTo>
                  <a:pt x="1036640" y="266360"/>
                  <a:pt x="1033082" y="271320"/>
                  <a:pt x="1031182" y="277051"/>
                </a:cubicBezTo>
                <a:cubicBezTo>
                  <a:pt x="1029282" y="282783"/>
                  <a:pt x="1029600" y="288596"/>
                  <a:pt x="1032134" y="294492"/>
                </a:cubicBezTo>
                <a:cubicBezTo>
                  <a:pt x="1042415" y="293452"/>
                  <a:pt x="1057523" y="291526"/>
                  <a:pt x="1077461" y="288713"/>
                </a:cubicBezTo>
                <a:cubicBezTo>
                  <a:pt x="1097398" y="285900"/>
                  <a:pt x="1111719" y="286075"/>
                  <a:pt x="1120423" y="289240"/>
                </a:cubicBezTo>
                <a:close/>
                <a:moveTo>
                  <a:pt x="960926" y="260593"/>
                </a:moveTo>
                <a:cubicBezTo>
                  <a:pt x="958128" y="262591"/>
                  <a:pt x="956300" y="267200"/>
                  <a:pt x="955440" y="274421"/>
                </a:cubicBezTo>
                <a:cubicBezTo>
                  <a:pt x="954580" y="281641"/>
                  <a:pt x="954131" y="287367"/>
                  <a:pt x="954093" y="291599"/>
                </a:cubicBezTo>
                <a:lnTo>
                  <a:pt x="992194" y="298695"/>
                </a:lnTo>
                <a:lnTo>
                  <a:pt x="1009011" y="266638"/>
                </a:lnTo>
                <a:lnTo>
                  <a:pt x="969071" y="270841"/>
                </a:lnTo>
                <a:cubicBezTo>
                  <a:pt x="968912" y="270332"/>
                  <a:pt x="967916" y="268460"/>
                  <a:pt x="966083" y="265224"/>
                </a:cubicBezTo>
                <a:cubicBezTo>
                  <a:pt x="964249" y="261989"/>
                  <a:pt x="962530" y="260445"/>
                  <a:pt x="960926" y="260593"/>
                </a:cubicBezTo>
                <a:close/>
                <a:moveTo>
                  <a:pt x="3829597" y="225693"/>
                </a:moveTo>
                <a:cubicBezTo>
                  <a:pt x="3824013" y="226197"/>
                  <a:pt x="3818954" y="228096"/>
                  <a:pt x="3814422" y="231391"/>
                </a:cubicBezTo>
                <a:cubicBezTo>
                  <a:pt x="3805356" y="237982"/>
                  <a:pt x="3798393" y="240566"/>
                  <a:pt x="3793532" y="239142"/>
                </a:cubicBezTo>
                <a:lnTo>
                  <a:pt x="3805618" y="258062"/>
                </a:lnTo>
                <a:lnTo>
                  <a:pt x="3806932" y="260952"/>
                </a:lnTo>
                <a:lnTo>
                  <a:pt x="3834523" y="244924"/>
                </a:lnTo>
                <a:lnTo>
                  <a:pt x="3866580" y="261742"/>
                </a:lnTo>
                <a:lnTo>
                  <a:pt x="3893644" y="259904"/>
                </a:lnTo>
                <a:lnTo>
                  <a:pt x="3891280" y="247028"/>
                </a:lnTo>
                <a:lnTo>
                  <a:pt x="3847924" y="228371"/>
                </a:lnTo>
                <a:cubicBezTo>
                  <a:pt x="3841290" y="226082"/>
                  <a:pt x="3835181" y="225190"/>
                  <a:pt x="3829597" y="225693"/>
                </a:cubicBezTo>
                <a:close/>
                <a:moveTo>
                  <a:pt x="497937" y="178069"/>
                </a:moveTo>
                <a:cubicBezTo>
                  <a:pt x="496256" y="178688"/>
                  <a:pt x="494559" y="179750"/>
                  <a:pt x="492846" y="181255"/>
                </a:cubicBezTo>
                <a:cubicBezTo>
                  <a:pt x="491132" y="182760"/>
                  <a:pt x="490815" y="184939"/>
                  <a:pt x="491893" y="187791"/>
                </a:cubicBezTo>
                <a:lnTo>
                  <a:pt x="493207" y="190682"/>
                </a:lnTo>
                <a:cubicBezTo>
                  <a:pt x="498988" y="188054"/>
                  <a:pt x="500564" y="183850"/>
                  <a:pt x="497937" y="178069"/>
                </a:cubicBezTo>
                <a:close/>
                <a:moveTo>
                  <a:pt x="469558" y="177017"/>
                </a:moveTo>
                <a:cubicBezTo>
                  <a:pt x="467960" y="177816"/>
                  <a:pt x="466427" y="179240"/>
                  <a:pt x="464960" y="181287"/>
                </a:cubicBezTo>
                <a:cubicBezTo>
                  <a:pt x="463493" y="183334"/>
                  <a:pt x="463011" y="185152"/>
                  <a:pt x="463514" y="186739"/>
                </a:cubicBezTo>
                <a:cubicBezTo>
                  <a:pt x="465529" y="189892"/>
                  <a:pt x="468332" y="190944"/>
                  <a:pt x="471923" y="189893"/>
                </a:cubicBezTo>
                <a:close/>
                <a:moveTo>
                  <a:pt x="3015230" y="0"/>
                </a:moveTo>
                <a:cubicBezTo>
                  <a:pt x="3016473" y="3213"/>
                  <a:pt x="3018257" y="6180"/>
                  <a:pt x="3020584" y="8901"/>
                </a:cubicBezTo>
                <a:cubicBezTo>
                  <a:pt x="3022910" y="11622"/>
                  <a:pt x="3026206" y="12159"/>
                  <a:pt x="3030470" y="10511"/>
                </a:cubicBezTo>
                <a:cubicBezTo>
                  <a:pt x="3034636" y="8327"/>
                  <a:pt x="3037866" y="7440"/>
                  <a:pt x="3040160" y="7851"/>
                </a:cubicBezTo>
                <a:cubicBezTo>
                  <a:pt x="3042453" y="8261"/>
                  <a:pt x="3044829" y="11250"/>
                  <a:pt x="3047287" y="16818"/>
                </a:cubicBezTo>
                <a:lnTo>
                  <a:pt x="3075666" y="17870"/>
                </a:lnTo>
                <a:lnTo>
                  <a:pt x="3089592" y="25490"/>
                </a:lnTo>
                <a:lnTo>
                  <a:pt x="3136364" y="28645"/>
                </a:lnTo>
                <a:cubicBezTo>
                  <a:pt x="3142123" y="26609"/>
                  <a:pt x="3147816" y="26346"/>
                  <a:pt x="3153443" y="27858"/>
                </a:cubicBezTo>
                <a:cubicBezTo>
                  <a:pt x="3159071" y="29369"/>
                  <a:pt x="3164764" y="29106"/>
                  <a:pt x="3170523" y="27070"/>
                </a:cubicBezTo>
                <a:lnTo>
                  <a:pt x="3200216" y="31012"/>
                </a:lnTo>
                <a:lnTo>
                  <a:pt x="3221499" y="31801"/>
                </a:lnTo>
                <a:cubicBezTo>
                  <a:pt x="3232366" y="28533"/>
                  <a:pt x="3243282" y="26333"/>
                  <a:pt x="3254247" y="25200"/>
                </a:cubicBezTo>
                <a:cubicBezTo>
                  <a:pt x="3265212" y="24068"/>
                  <a:pt x="3275668" y="24692"/>
                  <a:pt x="3285614" y="27074"/>
                </a:cubicBezTo>
                <a:cubicBezTo>
                  <a:pt x="3308048" y="25596"/>
                  <a:pt x="3328741" y="23167"/>
                  <a:pt x="3347693" y="19784"/>
                </a:cubicBezTo>
                <a:cubicBezTo>
                  <a:pt x="3366645" y="16402"/>
                  <a:pt x="3381688" y="13052"/>
                  <a:pt x="3392823" y="9735"/>
                </a:cubicBezTo>
                <a:cubicBezTo>
                  <a:pt x="3391728" y="13720"/>
                  <a:pt x="3392078" y="17048"/>
                  <a:pt x="3393874" y="19720"/>
                </a:cubicBezTo>
                <a:lnTo>
                  <a:pt x="3407800" y="27341"/>
                </a:lnTo>
                <a:cubicBezTo>
                  <a:pt x="3410050" y="28134"/>
                  <a:pt x="3412250" y="27861"/>
                  <a:pt x="3414402" y="26520"/>
                </a:cubicBezTo>
                <a:cubicBezTo>
                  <a:pt x="3416554" y="25178"/>
                  <a:pt x="3417769" y="22737"/>
                  <a:pt x="3418048" y="19195"/>
                </a:cubicBezTo>
                <a:cubicBezTo>
                  <a:pt x="3431148" y="22759"/>
                  <a:pt x="3447581" y="25026"/>
                  <a:pt x="3467349" y="25996"/>
                </a:cubicBezTo>
                <a:cubicBezTo>
                  <a:pt x="3487117" y="26966"/>
                  <a:pt x="3503353" y="24962"/>
                  <a:pt x="3516059" y="19987"/>
                </a:cubicBezTo>
                <a:cubicBezTo>
                  <a:pt x="3521063" y="23162"/>
                  <a:pt x="3526033" y="24826"/>
                  <a:pt x="3530971" y="24980"/>
                </a:cubicBezTo>
                <a:cubicBezTo>
                  <a:pt x="3535909" y="25133"/>
                  <a:pt x="3539960" y="22856"/>
                  <a:pt x="3543124" y="18148"/>
                </a:cubicBezTo>
                <a:cubicBezTo>
                  <a:pt x="3553695" y="15669"/>
                  <a:pt x="3562903" y="16425"/>
                  <a:pt x="3570747" y="20416"/>
                </a:cubicBezTo>
                <a:cubicBezTo>
                  <a:pt x="3578592" y="24407"/>
                  <a:pt x="3586288" y="27593"/>
                  <a:pt x="3593837" y="29975"/>
                </a:cubicBezTo>
                <a:cubicBezTo>
                  <a:pt x="3598589" y="32756"/>
                  <a:pt x="3602355" y="33369"/>
                  <a:pt x="3605136" y="31814"/>
                </a:cubicBezTo>
                <a:cubicBezTo>
                  <a:pt x="3607917" y="30260"/>
                  <a:pt x="3610370" y="27982"/>
                  <a:pt x="3612494" y="24983"/>
                </a:cubicBezTo>
                <a:lnTo>
                  <a:pt x="3670565" y="29977"/>
                </a:lnTo>
                <a:cubicBezTo>
                  <a:pt x="3674249" y="30410"/>
                  <a:pt x="3678902" y="31056"/>
                  <a:pt x="3684524" y="31915"/>
                </a:cubicBezTo>
                <a:cubicBezTo>
                  <a:pt x="3690146" y="32775"/>
                  <a:pt x="3695916" y="32042"/>
                  <a:pt x="3701834" y="29715"/>
                </a:cubicBezTo>
                <a:cubicBezTo>
                  <a:pt x="3724711" y="35448"/>
                  <a:pt x="3748786" y="37583"/>
                  <a:pt x="3774061" y="36123"/>
                </a:cubicBezTo>
                <a:cubicBezTo>
                  <a:pt x="3799336" y="34662"/>
                  <a:pt x="3823346" y="38571"/>
                  <a:pt x="3846091" y="47851"/>
                </a:cubicBezTo>
                <a:lnTo>
                  <a:pt x="3865010" y="35765"/>
                </a:lnTo>
                <a:lnTo>
                  <a:pt x="3928599" y="45226"/>
                </a:lnTo>
                <a:cubicBezTo>
                  <a:pt x="3936373" y="42347"/>
                  <a:pt x="3951307" y="40355"/>
                  <a:pt x="3973401" y="39250"/>
                </a:cubicBezTo>
                <a:cubicBezTo>
                  <a:pt x="3995495" y="38145"/>
                  <a:pt x="4012794" y="39437"/>
                  <a:pt x="4025297" y="43127"/>
                </a:cubicBezTo>
                <a:cubicBezTo>
                  <a:pt x="4036377" y="38091"/>
                  <a:pt x="4048639" y="39493"/>
                  <a:pt x="4062084" y="47333"/>
                </a:cubicBezTo>
                <a:cubicBezTo>
                  <a:pt x="4066113" y="40851"/>
                  <a:pt x="4071062" y="38312"/>
                  <a:pt x="4076930" y="39713"/>
                </a:cubicBezTo>
                <a:cubicBezTo>
                  <a:pt x="4082799" y="41115"/>
                  <a:pt x="4088273" y="43567"/>
                  <a:pt x="4093353" y="47071"/>
                </a:cubicBezTo>
                <a:lnTo>
                  <a:pt x="4329841" y="68626"/>
                </a:lnTo>
                <a:cubicBezTo>
                  <a:pt x="4340231" y="71823"/>
                  <a:pt x="4350062" y="73313"/>
                  <a:pt x="4359336" y="73094"/>
                </a:cubicBezTo>
                <a:cubicBezTo>
                  <a:pt x="4368609" y="72875"/>
                  <a:pt x="4378047" y="75416"/>
                  <a:pt x="4387648" y="80715"/>
                </a:cubicBezTo>
                <a:cubicBezTo>
                  <a:pt x="4392219" y="78783"/>
                  <a:pt x="4397464" y="77852"/>
                  <a:pt x="4403381" y="77924"/>
                </a:cubicBezTo>
                <a:cubicBezTo>
                  <a:pt x="4409299" y="77995"/>
                  <a:pt x="4414478" y="78838"/>
                  <a:pt x="4418917" y="80453"/>
                </a:cubicBezTo>
                <a:lnTo>
                  <a:pt x="4444406" y="82819"/>
                </a:lnTo>
                <a:cubicBezTo>
                  <a:pt x="4448779" y="84609"/>
                  <a:pt x="4452578" y="87533"/>
                  <a:pt x="4455803" y="91589"/>
                </a:cubicBezTo>
                <a:cubicBezTo>
                  <a:pt x="4459027" y="95646"/>
                  <a:pt x="4460658" y="99554"/>
                  <a:pt x="4460696" y="103315"/>
                </a:cubicBezTo>
                <a:cubicBezTo>
                  <a:pt x="4454308" y="107963"/>
                  <a:pt x="4436472" y="109966"/>
                  <a:pt x="4407191" y="109324"/>
                </a:cubicBezTo>
                <a:cubicBezTo>
                  <a:pt x="4377909" y="108683"/>
                  <a:pt x="4357380" y="106678"/>
                  <a:pt x="4345605" y="103311"/>
                </a:cubicBezTo>
                <a:lnTo>
                  <a:pt x="4346919" y="106202"/>
                </a:lnTo>
                <a:cubicBezTo>
                  <a:pt x="4344647" y="112393"/>
                  <a:pt x="4341833" y="116433"/>
                  <a:pt x="4338477" y="118321"/>
                </a:cubicBezTo>
                <a:cubicBezTo>
                  <a:pt x="4335122" y="120210"/>
                  <a:pt x="4330666" y="120637"/>
                  <a:pt x="4325109" y="119602"/>
                </a:cubicBezTo>
                <a:cubicBezTo>
                  <a:pt x="4301548" y="125951"/>
                  <a:pt x="4275950" y="129739"/>
                  <a:pt x="4248316" y="130964"/>
                </a:cubicBezTo>
                <a:cubicBezTo>
                  <a:pt x="4220682" y="132189"/>
                  <a:pt x="4194427" y="134531"/>
                  <a:pt x="4169552" y="137990"/>
                </a:cubicBezTo>
                <a:cubicBezTo>
                  <a:pt x="4166749" y="142534"/>
                  <a:pt x="4164143" y="144154"/>
                  <a:pt x="4161734" y="142851"/>
                </a:cubicBezTo>
                <a:cubicBezTo>
                  <a:pt x="4159326" y="141548"/>
                  <a:pt x="4155800" y="139227"/>
                  <a:pt x="4151158" y="135888"/>
                </a:cubicBezTo>
                <a:cubicBezTo>
                  <a:pt x="4148038" y="137015"/>
                  <a:pt x="4145279" y="137979"/>
                  <a:pt x="4142881" y="138778"/>
                </a:cubicBezTo>
                <a:cubicBezTo>
                  <a:pt x="4140483" y="139577"/>
                  <a:pt x="4139826" y="141329"/>
                  <a:pt x="4140910" y="144033"/>
                </a:cubicBezTo>
                <a:cubicBezTo>
                  <a:pt x="4135195" y="144088"/>
                  <a:pt x="4128166" y="143649"/>
                  <a:pt x="4119823" y="142718"/>
                </a:cubicBezTo>
                <a:cubicBezTo>
                  <a:pt x="4111481" y="141787"/>
                  <a:pt x="4106159" y="143189"/>
                  <a:pt x="4103860" y="146922"/>
                </a:cubicBezTo>
                <a:lnTo>
                  <a:pt x="4129085" y="156383"/>
                </a:lnTo>
                <a:cubicBezTo>
                  <a:pt x="4133344" y="158080"/>
                  <a:pt x="4137111" y="158693"/>
                  <a:pt x="4140384" y="158222"/>
                </a:cubicBezTo>
                <a:cubicBezTo>
                  <a:pt x="4143658" y="157751"/>
                  <a:pt x="4146110" y="155474"/>
                  <a:pt x="4147742" y="151391"/>
                </a:cubicBezTo>
                <a:cubicBezTo>
                  <a:pt x="4152209" y="153066"/>
                  <a:pt x="4157661" y="154511"/>
                  <a:pt x="4164099" y="155727"/>
                </a:cubicBezTo>
                <a:cubicBezTo>
                  <a:pt x="4170536" y="156942"/>
                  <a:pt x="4176383" y="157337"/>
                  <a:pt x="4181638" y="156910"/>
                </a:cubicBezTo>
                <a:lnTo>
                  <a:pt x="4244176" y="156386"/>
                </a:lnTo>
                <a:lnTo>
                  <a:pt x="4266511" y="167161"/>
                </a:lnTo>
                <a:cubicBezTo>
                  <a:pt x="4270945" y="168923"/>
                  <a:pt x="4275412" y="169800"/>
                  <a:pt x="4279912" y="169789"/>
                </a:cubicBezTo>
                <a:cubicBezTo>
                  <a:pt x="4284412" y="169778"/>
                  <a:pt x="4287565" y="167763"/>
                  <a:pt x="4289371" y="163745"/>
                </a:cubicBezTo>
                <a:lnTo>
                  <a:pt x="4317750" y="164797"/>
                </a:lnTo>
                <a:cubicBezTo>
                  <a:pt x="4326728" y="158973"/>
                  <a:pt x="4336231" y="158141"/>
                  <a:pt x="4346260" y="162302"/>
                </a:cubicBezTo>
                <a:cubicBezTo>
                  <a:pt x="4356289" y="166463"/>
                  <a:pt x="4365792" y="165631"/>
                  <a:pt x="4374770" y="159807"/>
                </a:cubicBezTo>
                <a:lnTo>
                  <a:pt x="4423644" y="182932"/>
                </a:lnTo>
                <a:cubicBezTo>
                  <a:pt x="4418859" y="193825"/>
                  <a:pt x="4414961" y="199956"/>
                  <a:pt x="4411950" y="201325"/>
                </a:cubicBezTo>
                <a:cubicBezTo>
                  <a:pt x="4408939" y="202693"/>
                  <a:pt x="4403202" y="200941"/>
                  <a:pt x="4394739" y="196069"/>
                </a:cubicBezTo>
                <a:cubicBezTo>
                  <a:pt x="4389100" y="205244"/>
                  <a:pt x="4382903" y="207915"/>
                  <a:pt x="4376148" y="204083"/>
                </a:cubicBezTo>
                <a:cubicBezTo>
                  <a:pt x="4369393" y="200251"/>
                  <a:pt x="4363590" y="201871"/>
                  <a:pt x="4358740" y="208943"/>
                </a:cubicBezTo>
                <a:cubicBezTo>
                  <a:pt x="4348886" y="207246"/>
                  <a:pt x="4333909" y="207223"/>
                  <a:pt x="4313807" y="208876"/>
                </a:cubicBezTo>
                <a:cubicBezTo>
                  <a:pt x="4293706" y="210529"/>
                  <a:pt x="4281093" y="213791"/>
                  <a:pt x="4275969" y="218663"/>
                </a:cubicBezTo>
                <a:lnTo>
                  <a:pt x="4210540" y="220500"/>
                </a:lnTo>
                <a:cubicBezTo>
                  <a:pt x="4205930" y="229861"/>
                  <a:pt x="4199646" y="236495"/>
                  <a:pt x="4191686" y="240404"/>
                </a:cubicBezTo>
                <a:cubicBezTo>
                  <a:pt x="4183726" y="244312"/>
                  <a:pt x="4174158" y="243720"/>
                  <a:pt x="4162979" y="238629"/>
                </a:cubicBezTo>
                <a:cubicBezTo>
                  <a:pt x="4149742" y="241158"/>
                  <a:pt x="4135487" y="242405"/>
                  <a:pt x="4120214" y="242372"/>
                </a:cubicBezTo>
                <a:cubicBezTo>
                  <a:pt x="4104941" y="242339"/>
                  <a:pt x="4090817" y="240039"/>
                  <a:pt x="4077844" y="235473"/>
                </a:cubicBezTo>
                <a:lnTo>
                  <a:pt x="4058661" y="254654"/>
                </a:lnTo>
                <a:lnTo>
                  <a:pt x="4035013" y="240990"/>
                </a:lnTo>
                <a:lnTo>
                  <a:pt x="4003218" y="255441"/>
                </a:lnTo>
                <a:cubicBezTo>
                  <a:pt x="3995592" y="254329"/>
                  <a:pt x="3988902" y="254318"/>
                  <a:pt x="3983149" y="255407"/>
                </a:cubicBezTo>
                <a:cubicBezTo>
                  <a:pt x="3977395" y="256496"/>
                  <a:pt x="3971823" y="255106"/>
                  <a:pt x="3966431" y="251235"/>
                </a:cubicBezTo>
                <a:cubicBezTo>
                  <a:pt x="3962517" y="251416"/>
                  <a:pt x="3958192" y="253091"/>
                  <a:pt x="3953456" y="256260"/>
                </a:cubicBezTo>
                <a:cubicBezTo>
                  <a:pt x="3948721" y="259429"/>
                  <a:pt x="3945776" y="262221"/>
                  <a:pt x="3944621" y="264635"/>
                </a:cubicBezTo>
                <a:cubicBezTo>
                  <a:pt x="3942650" y="267493"/>
                  <a:pt x="3942387" y="269792"/>
                  <a:pt x="3943832" y="271533"/>
                </a:cubicBezTo>
                <a:cubicBezTo>
                  <a:pt x="3945277" y="273274"/>
                  <a:pt x="3946854" y="273865"/>
                  <a:pt x="3948562" y="273307"/>
                </a:cubicBezTo>
                <a:cubicBezTo>
                  <a:pt x="3954551" y="263464"/>
                  <a:pt x="3962215" y="261143"/>
                  <a:pt x="3971554" y="266344"/>
                </a:cubicBezTo>
                <a:cubicBezTo>
                  <a:pt x="3980893" y="271545"/>
                  <a:pt x="3988294" y="276319"/>
                  <a:pt x="3993757" y="280666"/>
                </a:cubicBezTo>
                <a:lnTo>
                  <a:pt x="4037114" y="260960"/>
                </a:lnTo>
                <a:lnTo>
                  <a:pt x="4038428" y="263850"/>
                </a:lnTo>
                <a:cubicBezTo>
                  <a:pt x="4042178" y="264108"/>
                  <a:pt x="4046042" y="263659"/>
                  <a:pt x="4050022" y="262504"/>
                </a:cubicBezTo>
                <a:cubicBezTo>
                  <a:pt x="4054002" y="261349"/>
                  <a:pt x="4056882" y="258733"/>
                  <a:pt x="4058661" y="254654"/>
                </a:cubicBezTo>
                <a:cubicBezTo>
                  <a:pt x="4069856" y="259302"/>
                  <a:pt x="4080771" y="261897"/>
                  <a:pt x="4091408" y="262440"/>
                </a:cubicBezTo>
                <a:cubicBezTo>
                  <a:pt x="4102044" y="262982"/>
                  <a:pt x="4112237" y="265906"/>
                  <a:pt x="4121987" y="271210"/>
                </a:cubicBezTo>
                <a:cubicBezTo>
                  <a:pt x="4126996" y="257454"/>
                  <a:pt x="4132416" y="251794"/>
                  <a:pt x="4138246" y="254230"/>
                </a:cubicBezTo>
                <a:cubicBezTo>
                  <a:pt x="4144076" y="256666"/>
                  <a:pt x="4153371" y="261451"/>
                  <a:pt x="4166131" y="268584"/>
                </a:cubicBezTo>
                <a:cubicBezTo>
                  <a:pt x="4176883" y="271618"/>
                  <a:pt x="4193218" y="270151"/>
                  <a:pt x="4215137" y="264185"/>
                </a:cubicBezTo>
                <a:cubicBezTo>
                  <a:pt x="4237056" y="258219"/>
                  <a:pt x="4254443" y="257146"/>
                  <a:pt x="4267296" y="260968"/>
                </a:cubicBezTo>
                <a:cubicBezTo>
                  <a:pt x="4269962" y="263316"/>
                  <a:pt x="4271462" y="265977"/>
                  <a:pt x="4271796" y="268949"/>
                </a:cubicBezTo>
                <a:cubicBezTo>
                  <a:pt x="4272129" y="271922"/>
                  <a:pt x="4271856" y="274516"/>
                  <a:pt x="4270974" y="276734"/>
                </a:cubicBezTo>
                <a:cubicBezTo>
                  <a:pt x="4266009" y="286910"/>
                  <a:pt x="4257217" y="292505"/>
                  <a:pt x="4244599" y="293517"/>
                </a:cubicBezTo>
                <a:cubicBezTo>
                  <a:pt x="4231980" y="294529"/>
                  <a:pt x="4221678" y="292963"/>
                  <a:pt x="4213691" y="288819"/>
                </a:cubicBezTo>
                <a:cubicBezTo>
                  <a:pt x="4191964" y="290411"/>
                  <a:pt x="4171632" y="292677"/>
                  <a:pt x="4152697" y="295616"/>
                </a:cubicBezTo>
                <a:cubicBezTo>
                  <a:pt x="4133761" y="298555"/>
                  <a:pt x="4114152" y="300492"/>
                  <a:pt x="4093870" y="301428"/>
                </a:cubicBezTo>
                <a:cubicBezTo>
                  <a:pt x="4092304" y="305336"/>
                  <a:pt x="4090114" y="306913"/>
                  <a:pt x="4087301" y="306157"/>
                </a:cubicBezTo>
                <a:cubicBezTo>
                  <a:pt x="4084487" y="305401"/>
                  <a:pt x="4080983" y="304088"/>
                  <a:pt x="4076790" y="302215"/>
                </a:cubicBezTo>
                <a:cubicBezTo>
                  <a:pt x="4072581" y="300786"/>
                  <a:pt x="4069373" y="301082"/>
                  <a:pt x="4067166" y="303102"/>
                </a:cubicBezTo>
                <a:cubicBezTo>
                  <a:pt x="4064960" y="305122"/>
                  <a:pt x="4063789" y="307979"/>
                  <a:pt x="4063652" y="311675"/>
                </a:cubicBezTo>
                <a:cubicBezTo>
                  <a:pt x="4057143" y="309183"/>
                  <a:pt x="4050519" y="307398"/>
                  <a:pt x="4043780" y="306320"/>
                </a:cubicBezTo>
                <a:cubicBezTo>
                  <a:pt x="4037041" y="305241"/>
                  <a:pt x="4031403" y="305624"/>
                  <a:pt x="4026865" y="307469"/>
                </a:cubicBezTo>
                <a:lnTo>
                  <a:pt x="4001377" y="305103"/>
                </a:lnTo>
                <a:cubicBezTo>
                  <a:pt x="3997391" y="312001"/>
                  <a:pt x="3992617" y="316205"/>
                  <a:pt x="3987055" y="317715"/>
                </a:cubicBezTo>
                <a:cubicBezTo>
                  <a:pt x="3981493" y="319226"/>
                  <a:pt x="3976194" y="318438"/>
                  <a:pt x="3971158" y="315350"/>
                </a:cubicBezTo>
                <a:cubicBezTo>
                  <a:pt x="3976342" y="324837"/>
                  <a:pt x="3982922" y="337395"/>
                  <a:pt x="3990897" y="353025"/>
                </a:cubicBezTo>
                <a:cubicBezTo>
                  <a:pt x="3998873" y="368654"/>
                  <a:pt x="4000788" y="382460"/>
                  <a:pt x="3996644" y="394443"/>
                </a:cubicBezTo>
                <a:cubicBezTo>
                  <a:pt x="3992532" y="401543"/>
                  <a:pt x="3987616" y="406393"/>
                  <a:pt x="3981896" y="408993"/>
                </a:cubicBezTo>
                <a:cubicBezTo>
                  <a:pt x="3976175" y="411593"/>
                  <a:pt x="3971456" y="411122"/>
                  <a:pt x="3967739" y="407580"/>
                </a:cubicBezTo>
                <a:cubicBezTo>
                  <a:pt x="3965916" y="408046"/>
                  <a:pt x="3963124" y="408297"/>
                  <a:pt x="3959363" y="408336"/>
                </a:cubicBezTo>
                <a:cubicBezTo>
                  <a:pt x="3955603" y="408374"/>
                  <a:pt x="3953139" y="409348"/>
                  <a:pt x="3951973" y="411258"/>
                </a:cubicBezTo>
                <a:lnTo>
                  <a:pt x="3961695" y="417302"/>
                </a:lnTo>
                <a:lnTo>
                  <a:pt x="4007678" y="441741"/>
                </a:lnTo>
                <a:lnTo>
                  <a:pt x="4030539" y="438326"/>
                </a:lnTo>
                <a:cubicBezTo>
                  <a:pt x="4033369" y="433843"/>
                  <a:pt x="4035920" y="432102"/>
                  <a:pt x="4038192" y="433104"/>
                </a:cubicBezTo>
                <a:cubicBezTo>
                  <a:pt x="4040464" y="434106"/>
                  <a:pt x="4043606" y="435584"/>
                  <a:pt x="4047618" y="437538"/>
                </a:cubicBezTo>
                <a:cubicBezTo>
                  <a:pt x="4051051" y="437577"/>
                  <a:pt x="4053449" y="436778"/>
                  <a:pt x="4054812" y="435141"/>
                </a:cubicBezTo>
                <a:cubicBezTo>
                  <a:pt x="4056175" y="433504"/>
                  <a:pt x="4057193" y="431588"/>
                  <a:pt x="4057867" y="429393"/>
                </a:cubicBezTo>
                <a:cubicBezTo>
                  <a:pt x="4070611" y="433773"/>
                  <a:pt x="4083749" y="437102"/>
                  <a:pt x="4097281" y="439379"/>
                </a:cubicBezTo>
                <a:cubicBezTo>
                  <a:pt x="4110813" y="441657"/>
                  <a:pt x="4123952" y="444986"/>
                  <a:pt x="4136695" y="449366"/>
                </a:cubicBezTo>
                <a:cubicBezTo>
                  <a:pt x="4151372" y="446328"/>
                  <a:pt x="4166295" y="446230"/>
                  <a:pt x="4181464" y="449072"/>
                </a:cubicBezTo>
                <a:cubicBezTo>
                  <a:pt x="4196633" y="451913"/>
                  <a:pt x="4209914" y="457793"/>
                  <a:pt x="4221305" y="466711"/>
                </a:cubicBezTo>
                <a:lnTo>
                  <a:pt x="4234444" y="457252"/>
                </a:lnTo>
                <a:cubicBezTo>
                  <a:pt x="4238238" y="453929"/>
                  <a:pt x="4242672" y="452495"/>
                  <a:pt x="4247746" y="452950"/>
                </a:cubicBezTo>
                <a:cubicBezTo>
                  <a:pt x="4252821" y="453404"/>
                  <a:pt x="4257846" y="455189"/>
                  <a:pt x="4262822" y="458304"/>
                </a:cubicBezTo>
                <a:cubicBezTo>
                  <a:pt x="4277493" y="458611"/>
                  <a:pt x="4282048" y="463516"/>
                  <a:pt x="4276486" y="473019"/>
                </a:cubicBezTo>
                <a:cubicBezTo>
                  <a:pt x="4273650" y="481647"/>
                  <a:pt x="4269927" y="487843"/>
                  <a:pt x="4265318" y="491610"/>
                </a:cubicBezTo>
                <a:cubicBezTo>
                  <a:pt x="4260708" y="495375"/>
                  <a:pt x="4253307" y="495397"/>
                  <a:pt x="4243114" y="491674"/>
                </a:cubicBezTo>
                <a:cubicBezTo>
                  <a:pt x="4235330" y="488455"/>
                  <a:pt x="4223177" y="485696"/>
                  <a:pt x="4206656" y="483396"/>
                </a:cubicBezTo>
                <a:cubicBezTo>
                  <a:pt x="4190134" y="481096"/>
                  <a:pt x="4178113" y="484380"/>
                  <a:pt x="4170591" y="493249"/>
                </a:cubicBezTo>
                <a:cubicBezTo>
                  <a:pt x="4161120" y="495591"/>
                  <a:pt x="4145705" y="497802"/>
                  <a:pt x="4124344" y="499882"/>
                </a:cubicBezTo>
                <a:cubicBezTo>
                  <a:pt x="4102983" y="501961"/>
                  <a:pt x="4085203" y="500888"/>
                  <a:pt x="4071003" y="496661"/>
                </a:cubicBezTo>
                <a:cubicBezTo>
                  <a:pt x="4068501" y="502666"/>
                  <a:pt x="4065490" y="505633"/>
                  <a:pt x="4061970" y="505562"/>
                </a:cubicBezTo>
                <a:cubicBezTo>
                  <a:pt x="4058450" y="505491"/>
                  <a:pt x="4055242" y="504188"/>
                  <a:pt x="4052346" y="501653"/>
                </a:cubicBezTo>
                <a:cubicBezTo>
                  <a:pt x="4045000" y="499397"/>
                  <a:pt x="4037686" y="503448"/>
                  <a:pt x="4030405" y="513805"/>
                </a:cubicBezTo>
                <a:cubicBezTo>
                  <a:pt x="4023124" y="524162"/>
                  <a:pt x="4018175" y="531498"/>
                  <a:pt x="4015558" y="535811"/>
                </a:cubicBezTo>
                <a:cubicBezTo>
                  <a:pt x="4003356" y="533583"/>
                  <a:pt x="3978952" y="532323"/>
                  <a:pt x="3942345" y="532031"/>
                </a:cubicBezTo>
                <a:cubicBezTo>
                  <a:pt x="3905739" y="531740"/>
                  <a:pt x="3883634" y="535539"/>
                  <a:pt x="3876030" y="543427"/>
                </a:cubicBezTo>
                <a:lnTo>
                  <a:pt x="3845287" y="529499"/>
                </a:lnTo>
                <a:cubicBezTo>
                  <a:pt x="3834738" y="528990"/>
                  <a:pt x="3824632" y="528497"/>
                  <a:pt x="3814970" y="528020"/>
                </a:cubicBezTo>
                <a:cubicBezTo>
                  <a:pt x="3805308" y="527543"/>
                  <a:pt x="3795531" y="527773"/>
                  <a:pt x="3785639" y="528709"/>
                </a:cubicBezTo>
                <a:lnTo>
                  <a:pt x="3778281" y="535541"/>
                </a:lnTo>
                <a:cubicBezTo>
                  <a:pt x="3784516" y="543823"/>
                  <a:pt x="3795826" y="546966"/>
                  <a:pt x="3812210" y="544968"/>
                </a:cubicBezTo>
                <a:cubicBezTo>
                  <a:pt x="3828595" y="542971"/>
                  <a:pt x="3840233" y="546836"/>
                  <a:pt x="3847125" y="556564"/>
                </a:cubicBezTo>
                <a:cubicBezTo>
                  <a:pt x="3850015" y="561644"/>
                  <a:pt x="3855008" y="567513"/>
                  <a:pt x="3862102" y="574170"/>
                </a:cubicBezTo>
                <a:lnTo>
                  <a:pt x="3861577" y="549995"/>
                </a:lnTo>
                <a:lnTo>
                  <a:pt x="3871299" y="556039"/>
                </a:lnTo>
                <a:cubicBezTo>
                  <a:pt x="3875892" y="559110"/>
                  <a:pt x="3878071" y="562625"/>
                  <a:pt x="3877835" y="566583"/>
                </a:cubicBezTo>
                <a:cubicBezTo>
                  <a:pt x="3877600" y="570541"/>
                  <a:pt x="3876560" y="574646"/>
                  <a:pt x="3874715" y="578900"/>
                </a:cubicBezTo>
                <a:cubicBezTo>
                  <a:pt x="3880298" y="579995"/>
                  <a:pt x="3885357" y="580893"/>
                  <a:pt x="3889889" y="581594"/>
                </a:cubicBezTo>
                <a:cubicBezTo>
                  <a:pt x="3894422" y="582295"/>
                  <a:pt x="3898823" y="581747"/>
                  <a:pt x="3903093" y="579952"/>
                </a:cubicBezTo>
                <a:cubicBezTo>
                  <a:pt x="3907456" y="581239"/>
                  <a:pt x="3912854" y="580965"/>
                  <a:pt x="3919286" y="579131"/>
                </a:cubicBezTo>
                <a:cubicBezTo>
                  <a:pt x="3925718" y="577298"/>
                  <a:pt x="3932233" y="575645"/>
                  <a:pt x="3938829" y="574172"/>
                </a:cubicBezTo>
                <a:cubicBezTo>
                  <a:pt x="3935151" y="564800"/>
                  <a:pt x="3936465" y="554903"/>
                  <a:pt x="3942772" y="544480"/>
                </a:cubicBezTo>
                <a:cubicBezTo>
                  <a:pt x="3952713" y="551006"/>
                  <a:pt x="3963574" y="551882"/>
                  <a:pt x="3975355" y="547109"/>
                </a:cubicBezTo>
                <a:lnTo>
                  <a:pt x="3982711" y="578641"/>
                </a:lnTo>
                <a:cubicBezTo>
                  <a:pt x="3976542" y="576577"/>
                  <a:pt x="3970947" y="575777"/>
                  <a:pt x="3965927" y="576242"/>
                </a:cubicBezTo>
                <a:cubicBezTo>
                  <a:pt x="3960907" y="576707"/>
                  <a:pt x="3955641" y="576631"/>
                  <a:pt x="3950128" y="576012"/>
                </a:cubicBezTo>
                <a:lnTo>
                  <a:pt x="3946712" y="591515"/>
                </a:lnTo>
                <a:cubicBezTo>
                  <a:pt x="3949339" y="597296"/>
                  <a:pt x="3947762" y="601500"/>
                  <a:pt x="3941982" y="604128"/>
                </a:cubicBezTo>
                <a:cubicBezTo>
                  <a:pt x="3936031" y="606542"/>
                  <a:pt x="3929604" y="607428"/>
                  <a:pt x="3922701" y="606787"/>
                </a:cubicBezTo>
                <a:cubicBezTo>
                  <a:pt x="3915798" y="606147"/>
                  <a:pt x="3909437" y="605260"/>
                  <a:pt x="3903618" y="604126"/>
                </a:cubicBezTo>
                <a:cubicBezTo>
                  <a:pt x="3904466" y="609190"/>
                  <a:pt x="3906119" y="614106"/>
                  <a:pt x="3908577" y="618874"/>
                </a:cubicBezTo>
                <a:cubicBezTo>
                  <a:pt x="3911035" y="623642"/>
                  <a:pt x="3912359" y="627836"/>
                  <a:pt x="3912551" y="631454"/>
                </a:cubicBezTo>
                <a:cubicBezTo>
                  <a:pt x="3908691" y="635751"/>
                  <a:pt x="3901498" y="636550"/>
                  <a:pt x="3890971" y="633851"/>
                </a:cubicBezTo>
                <a:cubicBezTo>
                  <a:pt x="3880444" y="631152"/>
                  <a:pt x="3871609" y="628338"/>
                  <a:pt x="3864465" y="625409"/>
                </a:cubicBezTo>
                <a:cubicBezTo>
                  <a:pt x="3858389" y="628025"/>
                  <a:pt x="3852542" y="629230"/>
                  <a:pt x="3846925" y="629021"/>
                </a:cubicBezTo>
                <a:cubicBezTo>
                  <a:pt x="3841309" y="628813"/>
                  <a:pt x="3837696" y="627258"/>
                  <a:pt x="3836087" y="624357"/>
                </a:cubicBezTo>
                <a:lnTo>
                  <a:pt x="3809285" y="619101"/>
                </a:lnTo>
                <a:lnTo>
                  <a:pt x="3783271" y="630924"/>
                </a:lnTo>
                <a:lnTo>
                  <a:pt x="3795883" y="635655"/>
                </a:lnTo>
                <a:lnTo>
                  <a:pt x="3824262" y="636706"/>
                </a:lnTo>
                <a:cubicBezTo>
                  <a:pt x="3827864" y="636958"/>
                  <a:pt x="3830907" y="637900"/>
                  <a:pt x="3833393" y="639532"/>
                </a:cubicBezTo>
                <a:cubicBezTo>
                  <a:pt x="3835878" y="641163"/>
                  <a:pt x="3837476" y="642761"/>
                  <a:pt x="3838188" y="644327"/>
                </a:cubicBezTo>
                <a:cubicBezTo>
                  <a:pt x="3836453" y="644825"/>
                  <a:pt x="3833486" y="645011"/>
                  <a:pt x="3829287" y="644885"/>
                </a:cubicBezTo>
                <a:cubicBezTo>
                  <a:pt x="3825088" y="644759"/>
                  <a:pt x="3821398" y="645274"/>
                  <a:pt x="3818218" y="646429"/>
                </a:cubicBezTo>
                <a:cubicBezTo>
                  <a:pt x="3811922" y="653359"/>
                  <a:pt x="3800536" y="653884"/>
                  <a:pt x="3784058" y="648004"/>
                </a:cubicBezTo>
                <a:cubicBezTo>
                  <a:pt x="3767581" y="642124"/>
                  <a:pt x="3756194" y="642649"/>
                  <a:pt x="3749899" y="649579"/>
                </a:cubicBezTo>
                <a:lnTo>
                  <a:pt x="3724411" y="647214"/>
                </a:lnTo>
                <a:cubicBezTo>
                  <a:pt x="3717929" y="649578"/>
                  <a:pt x="3709345" y="651154"/>
                  <a:pt x="3698660" y="651943"/>
                </a:cubicBezTo>
                <a:cubicBezTo>
                  <a:pt x="3708677" y="654801"/>
                  <a:pt x="3719254" y="656969"/>
                  <a:pt x="3730388" y="658447"/>
                </a:cubicBezTo>
                <a:cubicBezTo>
                  <a:pt x="3741523" y="659925"/>
                  <a:pt x="3752231" y="658546"/>
                  <a:pt x="3762511" y="654310"/>
                </a:cubicBezTo>
                <a:lnTo>
                  <a:pt x="3764350" y="681375"/>
                </a:lnTo>
                <a:lnTo>
                  <a:pt x="3729927" y="690044"/>
                </a:lnTo>
                <a:lnTo>
                  <a:pt x="3739386" y="703183"/>
                </a:lnTo>
                <a:lnTo>
                  <a:pt x="3728612" y="725518"/>
                </a:lnTo>
                <a:lnTo>
                  <a:pt x="3678687" y="730771"/>
                </a:lnTo>
                <a:cubicBezTo>
                  <a:pt x="3662817" y="724470"/>
                  <a:pt x="3646143" y="720714"/>
                  <a:pt x="3628663" y="719504"/>
                </a:cubicBezTo>
                <a:cubicBezTo>
                  <a:pt x="3611184" y="718293"/>
                  <a:pt x="3595889" y="715654"/>
                  <a:pt x="3582778" y="711586"/>
                </a:cubicBezTo>
                <a:lnTo>
                  <a:pt x="3580151" y="705805"/>
                </a:lnTo>
                <a:lnTo>
                  <a:pt x="3571479" y="709746"/>
                </a:lnTo>
                <a:lnTo>
                  <a:pt x="3534692" y="705541"/>
                </a:lnTo>
                <a:cubicBezTo>
                  <a:pt x="3521861" y="709920"/>
                  <a:pt x="3508832" y="710029"/>
                  <a:pt x="3495606" y="705868"/>
                </a:cubicBezTo>
                <a:cubicBezTo>
                  <a:pt x="3482380" y="701707"/>
                  <a:pt x="3467906" y="702473"/>
                  <a:pt x="3452184" y="708166"/>
                </a:cubicBezTo>
                <a:cubicBezTo>
                  <a:pt x="3444515" y="707438"/>
                  <a:pt x="3431869" y="706791"/>
                  <a:pt x="3414248" y="706227"/>
                </a:cubicBezTo>
                <a:cubicBezTo>
                  <a:pt x="3396626" y="705662"/>
                  <a:pt x="3386148" y="704031"/>
                  <a:pt x="3382815" y="701332"/>
                </a:cubicBezTo>
                <a:cubicBezTo>
                  <a:pt x="3373880" y="705974"/>
                  <a:pt x="3362844" y="709827"/>
                  <a:pt x="3349706" y="712892"/>
                </a:cubicBezTo>
                <a:lnTo>
                  <a:pt x="3351019" y="715783"/>
                </a:lnTo>
                <a:cubicBezTo>
                  <a:pt x="3349662" y="720469"/>
                  <a:pt x="3346333" y="720819"/>
                  <a:pt x="3341034" y="716833"/>
                </a:cubicBezTo>
                <a:lnTo>
                  <a:pt x="3338407" y="711052"/>
                </a:lnTo>
                <a:cubicBezTo>
                  <a:pt x="3328685" y="711403"/>
                  <a:pt x="3322641" y="708337"/>
                  <a:pt x="3320277" y="701855"/>
                </a:cubicBezTo>
                <a:cubicBezTo>
                  <a:pt x="3310062" y="705917"/>
                  <a:pt x="3299551" y="708369"/>
                  <a:pt x="3288744" y="709211"/>
                </a:cubicBezTo>
                <a:cubicBezTo>
                  <a:pt x="3277938" y="710054"/>
                  <a:pt x="3267427" y="712506"/>
                  <a:pt x="3257212" y="716568"/>
                </a:cubicBezTo>
                <a:lnTo>
                  <a:pt x="3241971" y="744420"/>
                </a:lnTo>
                <a:cubicBezTo>
                  <a:pt x="3243986" y="747574"/>
                  <a:pt x="3243898" y="749939"/>
                  <a:pt x="3241708" y="751515"/>
                </a:cubicBezTo>
                <a:cubicBezTo>
                  <a:pt x="3238582" y="752791"/>
                  <a:pt x="3234783" y="753064"/>
                  <a:pt x="3230311" y="752336"/>
                </a:cubicBezTo>
                <a:cubicBezTo>
                  <a:pt x="3225838" y="751608"/>
                  <a:pt x="3222105" y="750107"/>
                  <a:pt x="3219110" y="747836"/>
                </a:cubicBezTo>
                <a:cubicBezTo>
                  <a:pt x="3214649" y="750009"/>
                  <a:pt x="3210237" y="750852"/>
                  <a:pt x="3205874" y="750364"/>
                </a:cubicBezTo>
                <a:cubicBezTo>
                  <a:pt x="3201511" y="749877"/>
                  <a:pt x="3197952" y="746844"/>
                  <a:pt x="3195199" y="741266"/>
                </a:cubicBezTo>
                <a:lnTo>
                  <a:pt x="3191258" y="732594"/>
                </a:lnTo>
                <a:lnTo>
                  <a:pt x="3158149" y="744155"/>
                </a:lnTo>
                <a:lnTo>
                  <a:pt x="3090093" y="740211"/>
                </a:lnTo>
                <a:lnTo>
                  <a:pt x="3076167" y="732590"/>
                </a:lnTo>
                <a:cubicBezTo>
                  <a:pt x="3067118" y="736340"/>
                  <a:pt x="3056443" y="738431"/>
                  <a:pt x="3044142" y="738863"/>
                </a:cubicBezTo>
                <a:cubicBezTo>
                  <a:pt x="3031842" y="739295"/>
                  <a:pt x="3020181" y="739218"/>
                  <a:pt x="3009162" y="738632"/>
                </a:cubicBezTo>
                <a:lnTo>
                  <a:pt x="2974476" y="754396"/>
                </a:lnTo>
                <a:lnTo>
                  <a:pt x="2943733" y="740469"/>
                </a:lnTo>
                <a:lnTo>
                  <a:pt x="2909574" y="742044"/>
                </a:lnTo>
                <a:lnTo>
                  <a:pt x="2887239" y="731270"/>
                </a:lnTo>
                <a:cubicBezTo>
                  <a:pt x="2877401" y="734724"/>
                  <a:pt x="2868040" y="734910"/>
                  <a:pt x="2859156" y="731827"/>
                </a:cubicBezTo>
                <a:cubicBezTo>
                  <a:pt x="2850271" y="728745"/>
                  <a:pt x="2840188" y="729259"/>
                  <a:pt x="2828905" y="733370"/>
                </a:cubicBezTo>
                <a:lnTo>
                  <a:pt x="2767944" y="729689"/>
                </a:lnTo>
                <a:cubicBezTo>
                  <a:pt x="2762076" y="721894"/>
                  <a:pt x="2752069" y="720339"/>
                  <a:pt x="2737923" y="725024"/>
                </a:cubicBezTo>
                <a:cubicBezTo>
                  <a:pt x="2723777" y="729710"/>
                  <a:pt x="2713114" y="726710"/>
                  <a:pt x="2705932" y="716024"/>
                </a:cubicBezTo>
                <a:lnTo>
                  <a:pt x="2788178" y="682130"/>
                </a:lnTo>
                <a:lnTo>
                  <a:pt x="2786077" y="662160"/>
                </a:lnTo>
                <a:lnTo>
                  <a:pt x="2760589" y="659794"/>
                </a:lnTo>
                <a:cubicBezTo>
                  <a:pt x="2747319" y="661611"/>
                  <a:pt x="2728860" y="664479"/>
                  <a:pt x="2705211" y="668397"/>
                </a:cubicBezTo>
                <a:cubicBezTo>
                  <a:pt x="2681562" y="672316"/>
                  <a:pt x="2663759" y="676629"/>
                  <a:pt x="2651803" y="681337"/>
                </a:cubicBezTo>
                <a:cubicBezTo>
                  <a:pt x="2639677" y="687429"/>
                  <a:pt x="2631806" y="688973"/>
                  <a:pt x="2628187" y="685967"/>
                </a:cubicBezTo>
                <a:cubicBezTo>
                  <a:pt x="2624569" y="682962"/>
                  <a:pt x="2619916" y="674323"/>
                  <a:pt x="2614229" y="660052"/>
                </a:cubicBezTo>
                <a:lnTo>
                  <a:pt x="2604243" y="661102"/>
                </a:lnTo>
                <a:cubicBezTo>
                  <a:pt x="2602273" y="666358"/>
                  <a:pt x="2598528" y="671547"/>
                  <a:pt x="2593010" y="676671"/>
                </a:cubicBezTo>
                <a:cubicBezTo>
                  <a:pt x="2587491" y="681794"/>
                  <a:pt x="2582565" y="680546"/>
                  <a:pt x="2578229" y="672926"/>
                </a:cubicBezTo>
                <a:cubicBezTo>
                  <a:pt x="2577266" y="670966"/>
                  <a:pt x="2575186" y="667988"/>
                  <a:pt x="2571989" y="663992"/>
                </a:cubicBezTo>
                <a:cubicBezTo>
                  <a:pt x="2568792" y="659995"/>
                  <a:pt x="2566318" y="658068"/>
                  <a:pt x="2564566" y="658211"/>
                </a:cubicBezTo>
                <a:lnTo>
                  <a:pt x="2561676" y="659524"/>
                </a:lnTo>
                <a:lnTo>
                  <a:pt x="2556944" y="710501"/>
                </a:lnTo>
                <a:cubicBezTo>
                  <a:pt x="2567668" y="714273"/>
                  <a:pt x="2578934" y="715401"/>
                  <a:pt x="2590742" y="713885"/>
                </a:cubicBezTo>
                <a:cubicBezTo>
                  <a:pt x="2602550" y="712369"/>
                  <a:pt x="2613619" y="709227"/>
                  <a:pt x="2623949" y="704459"/>
                </a:cubicBezTo>
                <a:cubicBezTo>
                  <a:pt x="2635861" y="708927"/>
                  <a:pt x="2647248" y="708401"/>
                  <a:pt x="2658109" y="702884"/>
                </a:cubicBezTo>
                <a:lnTo>
                  <a:pt x="2689378" y="702622"/>
                </a:lnTo>
                <a:cubicBezTo>
                  <a:pt x="2691097" y="701768"/>
                  <a:pt x="2693440" y="700848"/>
                  <a:pt x="2696407" y="699863"/>
                </a:cubicBezTo>
                <a:cubicBezTo>
                  <a:pt x="2699374" y="698878"/>
                  <a:pt x="2701323" y="699009"/>
                  <a:pt x="2702254" y="700258"/>
                </a:cubicBezTo>
                <a:cubicBezTo>
                  <a:pt x="2703912" y="706624"/>
                  <a:pt x="2700923" y="713795"/>
                  <a:pt x="2693286" y="721771"/>
                </a:cubicBezTo>
                <a:cubicBezTo>
                  <a:pt x="2685649" y="729747"/>
                  <a:pt x="2679178" y="735013"/>
                  <a:pt x="2673874" y="737569"/>
                </a:cubicBezTo>
                <a:cubicBezTo>
                  <a:pt x="2672302" y="738429"/>
                  <a:pt x="2670386" y="739009"/>
                  <a:pt x="2668126" y="739310"/>
                </a:cubicBezTo>
                <a:cubicBezTo>
                  <a:pt x="2665865" y="739611"/>
                  <a:pt x="2664015" y="738417"/>
                  <a:pt x="2662575" y="735730"/>
                </a:cubicBezTo>
                <a:cubicBezTo>
                  <a:pt x="2648708" y="738472"/>
                  <a:pt x="2631771" y="740212"/>
                  <a:pt x="2611762" y="740950"/>
                </a:cubicBezTo>
                <a:cubicBezTo>
                  <a:pt x="2591754" y="741688"/>
                  <a:pt x="2574620" y="739159"/>
                  <a:pt x="2560359" y="733361"/>
                </a:cubicBezTo>
                <a:cubicBezTo>
                  <a:pt x="2554775" y="735463"/>
                  <a:pt x="2549783" y="735988"/>
                  <a:pt x="2545382" y="734937"/>
                </a:cubicBezTo>
                <a:cubicBezTo>
                  <a:pt x="2540980" y="733886"/>
                  <a:pt x="2535988" y="734411"/>
                  <a:pt x="2530404" y="736513"/>
                </a:cubicBezTo>
                <a:cubicBezTo>
                  <a:pt x="2518136" y="736858"/>
                  <a:pt x="2505359" y="736562"/>
                  <a:pt x="2492073" y="735625"/>
                </a:cubicBezTo>
                <a:cubicBezTo>
                  <a:pt x="2478787" y="734689"/>
                  <a:pt x="2466076" y="732619"/>
                  <a:pt x="2453940" y="729416"/>
                </a:cubicBezTo>
                <a:cubicBezTo>
                  <a:pt x="2450808" y="730839"/>
                  <a:pt x="2447349" y="731540"/>
                  <a:pt x="2443561" y="731518"/>
                </a:cubicBezTo>
                <a:cubicBezTo>
                  <a:pt x="2439772" y="731496"/>
                  <a:pt x="2437101" y="730094"/>
                  <a:pt x="2435546" y="727313"/>
                </a:cubicBezTo>
                <a:cubicBezTo>
                  <a:pt x="2434047" y="721456"/>
                  <a:pt x="2437309" y="716485"/>
                  <a:pt x="2445335" y="712402"/>
                </a:cubicBezTo>
                <a:cubicBezTo>
                  <a:pt x="2453360" y="708318"/>
                  <a:pt x="2459382" y="705581"/>
                  <a:pt x="2463400" y="704191"/>
                </a:cubicBezTo>
                <a:lnTo>
                  <a:pt x="2444219" y="685008"/>
                </a:lnTo>
                <a:lnTo>
                  <a:pt x="2414001" y="695255"/>
                </a:lnTo>
                <a:lnTo>
                  <a:pt x="2350149" y="692888"/>
                </a:lnTo>
                <a:lnTo>
                  <a:pt x="2348835" y="689998"/>
                </a:lnTo>
                <a:lnTo>
                  <a:pt x="2286297" y="690521"/>
                </a:lnTo>
                <a:cubicBezTo>
                  <a:pt x="2282805" y="688912"/>
                  <a:pt x="2277440" y="689897"/>
                  <a:pt x="2270203" y="693477"/>
                </a:cubicBezTo>
                <a:cubicBezTo>
                  <a:pt x="2262966" y="697057"/>
                  <a:pt x="2258257" y="699487"/>
                  <a:pt x="2256079" y="700768"/>
                </a:cubicBezTo>
                <a:cubicBezTo>
                  <a:pt x="2261132" y="702613"/>
                  <a:pt x="2262128" y="706084"/>
                  <a:pt x="2259067" y="711180"/>
                </a:cubicBezTo>
                <a:cubicBezTo>
                  <a:pt x="2256007" y="716277"/>
                  <a:pt x="2252471" y="717448"/>
                  <a:pt x="2248458" y="714694"/>
                </a:cubicBezTo>
                <a:cubicBezTo>
                  <a:pt x="2247839" y="713014"/>
                  <a:pt x="2246778" y="711317"/>
                  <a:pt x="2245272" y="709603"/>
                </a:cubicBezTo>
                <a:cubicBezTo>
                  <a:pt x="2243767" y="707890"/>
                  <a:pt x="2241588" y="707572"/>
                  <a:pt x="2238736" y="708650"/>
                </a:cubicBezTo>
                <a:cubicBezTo>
                  <a:pt x="2235835" y="710260"/>
                  <a:pt x="2233229" y="713478"/>
                  <a:pt x="2230919" y="718307"/>
                </a:cubicBezTo>
                <a:cubicBezTo>
                  <a:pt x="2228608" y="723135"/>
                  <a:pt x="2226659" y="727799"/>
                  <a:pt x="2225071" y="732299"/>
                </a:cubicBezTo>
                <a:cubicBezTo>
                  <a:pt x="2218957" y="734351"/>
                  <a:pt x="2208260" y="735435"/>
                  <a:pt x="2192981" y="735549"/>
                </a:cubicBezTo>
                <a:cubicBezTo>
                  <a:pt x="2177703" y="735664"/>
                  <a:pt x="2168517" y="734317"/>
                  <a:pt x="2165424" y="731508"/>
                </a:cubicBezTo>
                <a:cubicBezTo>
                  <a:pt x="2155800" y="736391"/>
                  <a:pt x="2149034" y="738449"/>
                  <a:pt x="2145125" y="737683"/>
                </a:cubicBezTo>
                <a:cubicBezTo>
                  <a:pt x="2141217" y="736916"/>
                  <a:pt x="2137210" y="731617"/>
                  <a:pt x="2133104" y="721785"/>
                </a:cubicBezTo>
                <a:lnTo>
                  <a:pt x="2101309" y="736236"/>
                </a:lnTo>
                <a:cubicBezTo>
                  <a:pt x="2102306" y="726919"/>
                  <a:pt x="2104189" y="717634"/>
                  <a:pt x="2106959" y="708383"/>
                </a:cubicBezTo>
                <a:cubicBezTo>
                  <a:pt x="2109730" y="699132"/>
                  <a:pt x="2113715" y="690636"/>
                  <a:pt x="2118916" y="682895"/>
                </a:cubicBezTo>
                <a:cubicBezTo>
                  <a:pt x="2113354" y="686004"/>
                  <a:pt x="2107135" y="687668"/>
                  <a:pt x="2100260" y="687887"/>
                </a:cubicBezTo>
                <a:lnTo>
                  <a:pt x="2079237" y="718367"/>
                </a:lnTo>
                <a:cubicBezTo>
                  <a:pt x="2066619" y="720179"/>
                  <a:pt x="2042259" y="722532"/>
                  <a:pt x="2006156" y="725427"/>
                </a:cubicBezTo>
                <a:cubicBezTo>
                  <a:pt x="1970053" y="728321"/>
                  <a:pt x="1946678" y="723251"/>
                  <a:pt x="1936031" y="710217"/>
                </a:cubicBezTo>
                <a:cubicBezTo>
                  <a:pt x="1930294" y="712461"/>
                  <a:pt x="1920944" y="713950"/>
                  <a:pt x="1907981" y="714683"/>
                </a:cubicBezTo>
                <a:cubicBezTo>
                  <a:pt x="1895017" y="715416"/>
                  <a:pt x="1886850" y="713751"/>
                  <a:pt x="1883478" y="709689"/>
                </a:cubicBezTo>
                <a:cubicBezTo>
                  <a:pt x="1883210" y="708140"/>
                  <a:pt x="1884272" y="706640"/>
                  <a:pt x="1886664" y="705190"/>
                </a:cubicBezTo>
                <a:cubicBezTo>
                  <a:pt x="1889056" y="703739"/>
                  <a:pt x="1890447" y="702962"/>
                  <a:pt x="1890836" y="702858"/>
                </a:cubicBezTo>
                <a:lnTo>
                  <a:pt x="1888471" y="689982"/>
                </a:lnTo>
                <a:lnTo>
                  <a:pt x="1872968" y="686566"/>
                </a:lnTo>
                <a:lnTo>
                  <a:pt x="1861931" y="715995"/>
                </a:lnTo>
                <a:cubicBezTo>
                  <a:pt x="1846105" y="722898"/>
                  <a:pt x="1830590" y="726171"/>
                  <a:pt x="1815388" y="725814"/>
                </a:cubicBezTo>
                <a:cubicBezTo>
                  <a:pt x="1800186" y="725458"/>
                  <a:pt x="1784869" y="723410"/>
                  <a:pt x="1769438" y="719671"/>
                </a:cubicBezTo>
                <a:cubicBezTo>
                  <a:pt x="1765392" y="722599"/>
                  <a:pt x="1758111" y="728960"/>
                  <a:pt x="1747595" y="738753"/>
                </a:cubicBezTo>
                <a:cubicBezTo>
                  <a:pt x="1737078" y="748546"/>
                  <a:pt x="1730257" y="752082"/>
                  <a:pt x="1727131" y="749362"/>
                </a:cubicBezTo>
                <a:cubicBezTo>
                  <a:pt x="1725309" y="745031"/>
                  <a:pt x="1724816" y="740750"/>
                  <a:pt x="1725654" y="736519"/>
                </a:cubicBezTo>
                <a:cubicBezTo>
                  <a:pt x="1726491" y="732287"/>
                  <a:pt x="1727773" y="728072"/>
                  <a:pt x="1729497" y="723873"/>
                </a:cubicBezTo>
                <a:cubicBezTo>
                  <a:pt x="1718899" y="728690"/>
                  <a:pt x="1706921" y="732391"/>
                  <a:pt x="1693564" y="734974"/>
                </a:cubicBezTo>
                <a:cubicBezTo>
                  <a:pt x="1680206" y="737557"/>
                  <a:pt x="1668360" y="737710"/>
                  <a:pt x="1658025" y="735433"/>
                </a:cubicBezTo>
                <a:lnTo>
                  <a:pt x="1674580" y="710471"/>
                </a:lnTo>
                <a:lnTo>
                  <a:pt x="1707425" y="706005"/>
                </a:lnTo>
                <a:cubicBezTo>
                  <a:pt x="1708132" y="703722"/>
                  <a:pt x="1708756" y="701259"/>
                  <a:pt x="1709298" y="698615"/>
                </a:cubicBezTo>
                <a:cubicBezTo>
                  <a:pt x="1709840" y="695970"/>
                  <a:pt x="1710793" y="694230"/>
                  <a:pt x="1712156" y="693392"/>
                </a:cubicBezTo>
                <a:cubicBezTo>
                  <a:pt x="1715227" y="692796"/>
                  <a:pt x="1718281" y="695040"/>
                  <a:pt x="1721319" y="700126"/>
                </a:cubicBezTo>
                <a:cubicBezTo>
                  <a:pt x="1724357" y="705212"/>
                  <a:pt x="1726295" y="708836"/>
                  <a:pt x="1727133" y="710998"/>
                </a:cubicBezTo>
                <a:cubicBezTo>
                  <a:pt x="1736007" y="707183"/>
                  <a:pt x="1745981" y="704829"/>
                  <a:pt x="1757055" y="703937"/>
                </a:cubicBezTo>
                <a:cubicBezTo>
                  <a:pt x="1768130" y="703045"/>
                  <a:pt x="1779089" y="702859"/>
                  <a:pt x="1789934" y="703380"/>
                </a:cubicBezTo>
                <a:cubicBezTo>
                  <a:pt x="1791593" y="702553"/>
                  <a:pt x="1793728" y="700856"/>
                  <a:pt x="1796339" y="698289"/>
                </a:cubicBezTo>
                <a:cubicBezTo>
                  <a:pt x="1798950" y="695722"/>
                  <a:pt x="1800757" y="693302"/>
                  <a:pt x="1801759" y="691030"/>
                </a:cubicBezTo>
                <a:lnTo>
                  <a:pt x="1766549" y="682621"/>
                </a:lnTo>
                <a:lnTo>
                  <a:pt x="1757089" y="669482"/>
                </a:lnTo>
                <a:lnTo>
                  <a:pt x="1716623" y="687874"/>
                </a:lnTo>
                <a:cubicBezTo>
                  <a:pt x="1703633" y="681354"/>
                  <a:pt x="1687243" y="677905"/>
                  <a:pt x="1667454" y="677526"/>
                </a:cubicBezTo>
                <a:cubicBezTo>
                  <a:pt x="1647664" y="677148"/>
                  <a:pt x="1631471" y="677968"/>
                  <a:pt x="1618875" y="679988"/>
                </a:cubicBezTo>
                <a:cubicBezTo>
                  <a:pt x="1613116" y="682024"/>
                  <a:pt x="1607422" y="682287"/>
                  <a:pt x="1601795" y="680776"/>
                </a:cubicBezTo>
                <a:cubicBezTo>
                  <a:pt x="1596167" y="679265"/>
                  <a:pt x="1590474" y="679527"/>
                  <a:pt x="1584715" y="681563"/>
                </a:cubicBezTo>
                <a:lnTo>
                  <a:pt x="1557650" y="683402"/>
                </a:lnTo>
                <a:lnTo>
                  <a:pt x="1558964" y="686292"/>
                </a:lnTo>
                <a:cubicBezTo>
                  <a:pt x="1553205" y="688329"/>
                  <a:pt x="1547512" y="688591"/>
                  <a:pt x="1541884" y="687080"/>
                </a:cubicBezTo>
                <a:cubicBezTo>
                  <a:pt x="1536257" y="685569"/>
                  <a:pt x="1530564" y="685832"/>
                  <a:pt x="1524805" y="687868"/>
                </a:cubicBezTo>
                <a:cubicBezTo>
                  <a:pt x="1520398" y="690161"/>
                  <a:pt x="1516205" y="691486"/>
                  <a:pt x="1512225" y="691842"/>
                </a:cubicBezTo>
                <a:cubicBezTo>
                  <a:pt x="1508245" y="692197"/>
                  <a:pt x="1504906" y="689646"/>
                  <a:pt x="1502207" y="684188"/>
                </a:cubicBezTo>
                <a:cubicBezTo>
                  <a:pt x="1493941" y="688381"/>
                  <a:pt x="1488072" y="690177"/>
                  <a:pt x="1484602" y="689574"/>
                </a:cubicBezTo>
                <a:cubicBezTo>
                  <a:pt x="1481131" y="688972"/>
                  <a:pt x="1477627" y="684461"/>
                  <a:pt x="1474091" y="676042"/>
                </a:cubicBezTo>
                <a:lnTo>
                  <a:pt x="1442296" y="690493"/>
                </a:lnTo>
                <a:lnTo>
                  <a:pt x="1441508" y="673413"/>
                </a:lnTo>
                <a:lnTo>
                  <a:pt x="1393160" y="674462"/>
                </a:lnTo>
                <a:lnTo>
                  <a:pt x="1390006" y="682871"/>
                </a:lnTo>
                <a:lnTo>
                  <a:pt x="1376080" y="675250"/>
                </a:lnTo>
                <a:lnTo>
                  <a:pt x="1361891" y="674724"/>
                </a:lnTo>
                <a:lnTo>
                  <a:pt x="1345599" y="692591"/>
                </a:lnTo>
                <a:lnTo>
                  <a:pt x="1321161" y="700211"/>
                </a:lnTo>
                <a:cubicBezTo>
                  <a:pt x="1316968" y="693543"/>
                  <a:pt x="1311363" y="691441"/>
                  <a:pt x="1304344" y="693904"/>
                </a:cubicBezTo>
                <a:cubicBezTo>
                  <a:pt x="1297326" y="696367"/>
                  <a:pt x="1290407" y="691374"/>
                  <a:pt x="1283587" y="678925"/>
                </a:cubicBezTo>
                <a:lnTo>
                  <a:pt x="1298039" y="672357"/>
                </a:lnTo>
                <a:lnTo>
                  <a:pt x="1291207" y="664999"/>
                </a:lnTo>
                <a:cubicBezTo>
                  <a:pt x="1286292" y="665054"/>
                  <a:pt x="1277992" y="665338"/>
                  <a:pt x="1266310" y="665852"/>
                </a:cubicBezTo>
                <a:cubicBezTo>
                  <a:pt x="1254628" y="666367"/>
                  <a:pt x="1247775" y="665994"/>
                  <a:pt x="1245749" y="664735"/>
                </a:cubicBezTo>
                <a:cubicBezTo>
                  <a:pt x="1245361" y="663240"/>
                  <a:pt x="1245941" y="661960"/>
                  <a:pt x="1247490" y="660892"/>
                </a:cubicBezTo>
                <a:cubicBezTo>
                  <a:pt x="1249039" y="659825"/>
                  <a:pt x="1249948" y="659266"/>
                  <a:pt x="1250216" y="659217"/>
                </a:cubicBezTo>
                <a:cubicBezTo>
                  <a:pt x="1247085" y="651049"/>
                  <a:pt x="1248421" y="646955"/>
                  <a:pt x="1254224" y="646933"/>
                </a:cubicBezTo>
                <a:cubicBezTo>
                  <a:pt x="1260027" y="646911"/>
                  <a:pt x="1265435" y="647941"/>
                  <a:pt x="1270450" y="650021"/>
                </a:cubicBezTo>
                <a:lnTo>
                  <a:pt x="1291209" y="626636"/>
                </a:lnTo>
                <a:lnTo>
                  <a:pt x="1316697" y="629001"/>
                </a:lnTo>
                <a:lnTo>
                  <a:pt x="1316172" y="604827"/>
                </a:lnTo>
                <a:cubicBezTo>
                  <a:pt x="1306094" y="608390"/>
                  <a:pt x="1295769" y="609014"/>
                  <a:pt x="1285199" y="606698"/>
                </a:cubicBezTo>
                <a:cubicBezTo>
                  <a:pt x="1274628" y="604382"/>
                  <a:pt x="1263581" y="605334"/>
                  <a:pt x="1252057" y="609554"/>
                </a:cubicBezTo>
                <a:cubicBezTo>
                  <a:pt x="1236461" y="606253"/>
                  <a:pt x="1220750" y="603658"/>
                  <a:pt x="1204924" y="601769"/>
                </a:cubicBezTo>
                <a:cubicBezTo>
                  <a:pt x="1189098" y="599879"/>
                  <a:pt x="1173715" y="598007"/>
                  <a:pt x="1158776" y="596150"/>
                </a:cubicBezTo>
                <a:cubicBezTo>
                  <a:pt x="1151134" y="597880"/>
                  <a:pt x="1140667" y="599150"/>
                  <a:pt x="1127376" y="599959"/>
                </a:cubicBezTo>
                <a:cubicBezTo>
                  <a:pt x="1114084" y="600769"/>
                  <a:pt x="1105194" y="597835"/>
                  <a:pt x="1100705" y="591156"/>
                </a:cubicBezTo>
                <a:cubicBezTo>
                  <a:pt x="1098641" y="592530"/>
                  <a:pt x="1095083" y="595891"/>
                  <a:pt x="1090030" y="601239"/>
                </a:cubicBezTo>
                <a:cubicBezTo>
                  <a:pt x="1084977" y="606587"/>
                  <a:pt x="1082141" y="609620"/>
                  <a:pt x="1081523" y="610337"/>
                </a:cubicBezTo>
                <a:cubicBezTo>
                  <a:pt x="1082514" y="611558"/>
                  <a:pt x="1084342" y="611744"/>
                  <a:pt x="1087008" y="610896"/>
                </a:cubicBezTo>
                <a:cubicBezTo>
                  <a:pt x="1089674" y="610047"/>
                  <a:pt x="1091174" y="609511"/>
                  <a:pt x="1091508" y="609286"/>
                </a:cubicBezTo>
                <a:cubicBezTo>
                  <a:pt x="1112272" y="609731"/>
                  <a:pt x="1133150" y="611866"/>
                  <a:pt x="1154144" y="615693"/>
                </a:cubicBezTo>
                <a:cubicBezTo>
                  <a:pt x="1175138" y="619521"/>
                  <a:pt x="1195426" y="618437"/>
                  <a:pt x="1215007" y="612444"/>
                </a:cubicBezTo>
                <a:lnTo>
                  <a:pt x="1221576" y="626896"/>
                </a:lnTo>
                <a:cubicBezTo>
                  <a:pt x="1224888" y="633383"/>
                  <a:pt x="1227789" y="641365"/>
                  <a:pt x="1230279" y="650841"/>
                </a:cubicBezTo>
                <a:cubicBezTo>
                  <a:pt x="1232770" y="660317"/>
                  <a:pt x="1230744" y="667050"/>
                  <a:pt x="1224202" y="671041"/>
                </a:cubicBezTo>
                <a:cubicBezTo>
                  <a:pt x="1210938" y="676706"/>
                  <a:pt x="1196803" y="679497"/>
                  <a:pt x="1181798" y="679415"/>
                </a:cubicBezTo>
                <a:cubicBezTo>
                  <a:pt x="1166793" y="679332"/>
                  <a:pt x="1152462" y="677854"/>
                  <a:pt x="1138803" y="674979"/>
                </a:cubicBezTo>
                <a:cubicBezTo>
                  <a:pt x="1131982" y="678515"/>
                  <a:pt x="1126377" y="682807"/>
                  <a:pt x="1121986" y="687854"/>
                </a:cubicBezTo>
                <a:cubicBezTo>
                  <a:pt x="1117595" y="692901"/>
                  <a:pt x="1111990" y="697193"/>
                  <a:pt x="1105169" y="700729"/>
                </a:cubicBezTo>
                <a:lnTo>
                  <a:pt x="1101753" y="677868"/>
                </a:lnTo>
                <a:cubicBezTo>
                  <a:pt x="1092896" y="682039"/>
                  <a:pt x="1082823" y="685455"/>
                  <a:pt x="1071535" y="688115"/>
                </a:cubicBezTo>
                <a:cubicBezTo>
                  <a:pt x="1060247" y="690775"/>
                  <a:pt x="1048861" y="691300"/>
                  <a:pt x="1037376" y="689691"/>
                </a:cubicBezTo>
                <a:lnTo>
                  <a:pt x="1051040" y="666042"/>
                </a:lnTo>
                <a:lnTo>
                  <a:pt x="1080996" y="662890"/>
                </a:lnTo>
                <a:cubicBezTo>
                  <a:pt x="1081702" y="660607"/>
                  <a:pt x="1082326" y="658144"/>
                  <a:pt x="1082868" y="655500"/>
                </a:cubicBezTo>
                <a:cubicBezTo>
                  <a:pt x="1083410" y="652856"/>
                  <a:pt x="1084362" y="651115"/>
                  <a:pt x="1085726" y="650278"/>
                </a:cubicBezTo>
                <a:cubicBezTo>
                  <a:pt x="1088742" y="649561"/>
                  <a:pt x="1091577" y="651323"/>
                  <a:pt x="1094233" y="655566"/>
                </a:cubicBezTo>
                <a:cubicBezTo>
                  <a:pt x="1096887" y="659809"/>
                  <a:pt x="1098606" y="662951"/>
                  <a:pt x="1099389" y="664993"/>
                </a:cubicBezTo>
                <a:lnTo>
                  <a:pt x="1156409" y="660002"/>
                </a:lnTo>
                <a:lnTo>
                  <a:pt x="1166657" y="651857"/>
                </a:lnTo>
                <a:lnTo>
                  <a:pt x="1175855" y="633726"/>
                </a:lnTo>
                <a:lnTo>
                  <a:pt x="1154834" y="625843"/>
                </a:lnTo>
                <a:lnTo>
                  <a:pt x="1090193" y="644760"/>
                </a:lnTo>
                <a:cubicBezTo>
                  <a:pt x="1078073" y="639515"/>
                  <a:pt x="1063030" y="636471"/>
                  <a:pt x="1045063" y="635627"/>
                </a:cubicBezTo>
                <a:cubicBezTo>
                  <a:pt x="1027097" y="634783"/>
                  <a:pt x="1011922" y="635287"/>
                  <a:pt x="999539" y="637136"/>
                </a:cubicBezTo>
                <a:cubicBezTo>
                  <a:pt x="989379" y="641318"/>
                  <a:pt x="978759" y="643530"/>
                  <a:pt x="967679" y="643770"/>
                </a:cubicBezTo>
                <a:cubicBezTo>
                  <a:pt x="956599" y="644011"/>
                  <a:pt x="945322" y="644777"/>
                  <a:pt x="933848" y="646068"/>
                </a:cubicBezTo>
                <a:cubicBezTo>
                  <a:pt x="915455" y="637571"/>
                  <a:pt x="896273" y="631177"/>
                  <a:pt x="876303" y="626884"/>
                </a:cubicBezTo>
                <a:lnTo>
                  <a:pt x="809298" y="632926"/>
                </a:lnTo>
                <a:cubicBezTo>
                  <a:pt x="808625" y="631125"/>
                  <a:pt x="807344" y="628946"/>
                  <a:pt x="805455" y="626389"/>
                </a:cubicBezTo>
                <a:cubicBezTo>
                  <a:pt x="803567" y="623833"/>
                  <a:pt x="801169" y="623033"/>
                  <a:pt x="798262" y="623991"/>
                </a:cubicBezTo>
                <a:cubicBezTo>
                  <a:pt x="796833" y="625004"/>
                  <a:pt x="795618" y="627446"/>
                  <a:pt x="794616" y="631316"/>
                </a:cubicBezTo>
                <a:cubicBezTo>
                  <a:pt x="793614" y="635186"/>
                  <a:pt x="792727" y="638350"/>
                  <a:pt x="791955" y="640808"/>
                </a:cubicBezTo>
                <a:lnTo>
                  <a:pt x="760161" y="616895"/>
                </a:lnTo>
                <a:lnTo>
                  <a:pt x="750965" y="596662"/>
                </a:lnTo>
                <a:cubicBezTo>
                  <a:pt x="761958" y="592393"/>
                  <a:pt x="773082" y="589371"/>
                  <a:pt x="784337" y="587598"/>
                </a:cubicBezTo>
                <a:cubicBezTo>
                  <a:pt x="795592" y="585825"/>
                  <a:pt x="810395" y="579387"/>
                  <a:pt x="828745" y="568286"/>
                </a:cubicBezTo>
                <a:cubicBezTo>
                  <a:pt x="817523" y="565976"/>
                  <a:pt x="806464" y="564026"/>
                  <a:pt x="795571" y="562439"/>
                </a:cubicBezTo>
                <a:cubicBezTo>
                  <a:pt x="784677" y="560851"/>
                  <a:pt x="773488" y="562449"/>
                  <a:pt x="762002" y="567233"/>
                </a:cubicBezTo>
                <a:cubicBezTo>
                  <a:pt x="744573" y="558298"/>
                  <a:pt x="726355" y="551466"/>
                  <a:pt x="707348" y="546735"/>
                </a:cubicBezTo>
                <a:cubicBezTo>
                  <a:pt x="698595" y="531314"/>
                  <a:pt x="690022" y="527799"/>
                  <a:pt x="681630" y="536191"/>
                </a:cubicBezTo>
                <a:cubicBezTo>
                  <a:pt x="673238" y="544583"/>
                  <a:pt x="666307" y="544681"/>
                  <a:pt x="660839" y="536486"/>
                </a:cubicBezTo>
                <a:lnTo>
                  <a:pt x="655584" y="524924"/>
                </a:lnTo>
                <a:cubicBezTo>
                  <a:pt x="647236" y="528137"/>
                  <a:pt x="640217" y="529002"/>
                  <a:pt x="634530" y="527518"/>
                </a:cubicBezTo>
                <a:cubicBezTo>
                  <a:pt x="628842" y="526035"/>
                  <a:pt x="622547" y="526571"/>
                  <a:pt x="615644" y="529127"/>
                </a:cubicBezTo>
                <a:lnTo>
                  <a:pt x="589105" y="516776"/>
                </a:lnTo>
                <a:lnTo>
                  <a:pt x="606973" y="494705"/>
                </a:lnTo>
                <a:cubicBezTo>
                  <a:pt x="604346" y="488924"/>
                  <a:pt x="605923" y="484719"/>
                  <a:pt x="611703" y="482092"/>
                </a:cubicBezTo>
                <a:cubicBezTo>
                  <a:pt x="623468" y="477762"/>
                  <a:pt x="636201" y="476044"/>
                  <a:pt x="649903" y="476937"/>
                </a:cubicBezTo>
                <a:cubicBezTo>
                  <a:pt x="663605" y="477829"/>
                  <a:pt x="677061" y="475782"/>
                  <a:pt x="690271" y="470796"/>
                </a:cubicBezTo>
                <a:cubicBezTo>
                  <a:pt x="690539" y="470747"/>
                  <a:pt x="691447" y="470188"/>
                  <a:pt x="692997" y="469121"/>
                </a:cubicBezTo>
                <a:cubicBezTo>
                  <a:pt x="694546" y="468053"/>
                  <a:pt x="695126" y="466772"/>
                  <a:pt x="694738" y="465278"/>
                </a:cubicBezTo>
                <a:cubicBezTo>
                  <a:pt x="693364" y="464013"/>
                  <a:pt x="689477" y="463455"/>
                  <a:pt x="683078" y="463602"/>
                </a:cubicBezTo>
                <a:cubicBezTo>
                  <a:pt x="676678" y="463750"/>
                  <a:pt x="672069" y="463520"/>
                  <a:pt x="669250" y="462912"/>
                </a:cubicBezTo>
                <a:cubicBezTo>
                  <a:pt x="664826" y="460854"/>
                  <a:pt x="661060" y="460240"/>
                  <a:pt x="657951" y="461072"/>
                </a:cubicBezTo>
                <a:cubicBezTo>
                  <a:pt x="653599" y="463486"/>
                  <a:pt x="649624" y="465293"/>
                  <a:pt x="646028" y="466491"/>
                </a:cubicBezTo>
                <a:cubicBezTo>
                  <a:pt x="642431" y="467690"/>
                  <a:pt x="639311" y="465621"/>
                  <a:pt x="636667" y="460283"/>
                </a:cubicBezTo>
                <a:lnTo>
                  <a:pt x="625632" y="451349"/>
                </a:lnTo>
                <a:lnTo>
                  <a:pt x="609604" y="423758"/>
                </a:lnTo>
                <a:lnTo>
                  <a:pt x="582539" y="425597"/>
                </a:lnTo>
                <a:cubicBezTo>
                  <a:pt x="578915" y="421940"/>
                  <a:pt x="574470" y="418874"/>
                  <a:pt x="569204" y="416399"/>
                </a:cubicBezTo>
                <a:cubicBezTo>
                  <a:pt x="563937" y="413925"/>
                  <a:pt x="559098" y="411910"/>
                  <a:pt x="554686" y="410355"/>
                </a:cubicBezTo>
                <a:cubicBezTo>
                  <a:pt x="553323" y="407197"/>
                  <a:pt x="551057" y="404448"/>
                  <a:pt x="547888" y="402111"/>
                </a:cubicBezTo>
                <a:cubicBezTo>
                  <a:pt x="544718" y="399773"/>
                  <a:pt x="540941" y="399455"/>
                  <a:pt x="536555" y="401158"/>
                </a:cubicBezTo>
                <a:lnTo>
                  <a:pt x="526307" y="409303"/>
                </a:lnTo>
                <a:lnTo>
                  <a:pt x="514484" y="383289"/>
                </a:lnTo>
                <a:cubicBezTo>
                  <a:pt x="520604" y="381888"/>
                  <a:pt x="530173" y="380881"/>
                  <a:pt x="543191" y="380268"/>
                </a:cubicBezTo>
                <a:cubicBezTo>
                  <a:pt x="556209" y="379656"/>
                  <a:pt x="561968" y="376021"/>
                  <a:pt x="560468" y="369364"/>
                </a:cubicBezTo>
                <a:cubicBezTo>
                  <a:pt x="558947" y="366495"/>
                  <a:pt x="556604" y="364218"/>
                  <a:pt x="553439" y="362532"/>
                </a:cubicBezTo>
                <a:cubicBezTo>
                  <a:pt x="550276" y="360846"/>
                  <a:pt x="547538" y="359619"/>
                  <a:pt x="545228" y="358853"/>
                </a:cubicBezTo>
                <a:lnTo>
                  <a:pt x="507915" y="368837"/>
                </a:lnTo>
                <a:lnTo>
                  <a:pt x="481114" y="363581"/>
                </a:lnTo>
                <a:cubicBezTo>
                  <a:pt x="472563" y="367467"/>
                  <a:pt x="464439" y="369416"/>
                  <a:pt x="456742" y="369426"/>
                </a:cubicBezTo>
                <a:cubicBezTo>
                  <a:pt x="449045" y="369437"/>
                  <a:pt x="441053" y="367838"/>
                  <a:pt x="432765" y="364630"/>
                </a:cubicBezTo>
                <a:lnTo>
                  <a:pt x="409641" y="375140"/>
                </a:lnTo>
                <a:cubicBezTo>
                  <a:pt x="396766" y="371110"/>
                  <a:pt x="384416" y="372073"/>
                  <a:pt x="372591" y="378029"/>
                </a:cubicBezTo>
                <a:cubicBezTo>
                  <a:pt x="371869" y="372763"/>
                  <a:pt x="369241" y="368580"/>
                  <a:pt x="364709" y="365482"/>
                </a:cubicBezTo>
                <a:cubicBezTo>
                  <a:pt x="360176" y="362383"/>
                  <a:pt x="354921" y="362011"/>
                  <a:pt x="348943" y="364365"/>
                </a:cubicBezTo>
                <a:lnTo>
                  <a:pt x="315046" y="358845"/>
                </a:lnTo>
                <a:lnTo>
                  <a:pt x="313208" y="331780"/>
                </a:lnTo>
                <a:cubicBezTo>
                  <a:pt x="324326" y="331304"/>
                  <a:pt x="336315" y="328907"/>
                  <a:pt x="349174" y="324588"/>
                </a:cubicBezTo>
                <a:cubicBezTo>
                  <a:pt x="362033" y="320270"/>
                  <a:pt x="372905" y="319252"/>
                  <a:pt x="381790" y="321535"/>
                </a:cubicBezTo>
                <a:cubicBezTo>
                  <a:pt x="390724" y="316893"/>
                  <a:pt x="397293" y="318557"/>
                  <a:pt x="401497" y="326528"/>
                </a:cubicBezTo>
                <a:cubicBezTo>
                  <a:pt x="403922" y="332982"/>
                  <a:pt x="407546" y="340636"/>
                  <a:pt x="412368" y="349487"/>
                </a:cubicBezTo>
                <a:cubicBezTo>
                  <a:pt x="417191" y="358340"/>
                  <a:pt x="420486" y="355679"/>
                  <a:pt x="422255" y="341506"/>
                </a:cubicBezTo>
                <a:lnTo>
                  <a:pt x="456415" y="339931"/>
                </a:lnTo>
                <a:lnTo>
                  <a:pt x="451160" y="328369"/>
                </a:lnTo>
                <a:lnTo>
                  <a:pt x="470867" y="333362"/>
                </a:lnTo>
                <a:lnTo>
                  <a:pt x="499771" y="320225"/>
                </a:lnTo>
                <a:lnTo>
                  <a:pt x="523419" y="333890"/>
                </a:lnTo>
                <a:lnTo>
                  <a:pt x="549434" y="322066"/>
                </a:lnTo>
                <a:cubicBezTo>
                  <a:pt x="560995" y="323205"/>
                  <a:pt x="571769" y="326446"/>
                  <a:pt x="581754" y="331789"/>
                </a:cubicBezTo>
                <a:lnTo>
                  <a:pt x="608818" y="329951"/>
                </a:lnTo>
                <a:cubicBezTo>
                  <a:pt x="607001" y="319878"/>
                  <a:pt x="615563" y="312499"/>
                  <a:pt x="634505" y="307814"/>
                </a:cubicBezTo>
                <a:cubicBezTo>
                  <a:pt x="653446" y="303129"/>
                  <a:pt x="666080" y="300874"/>
                  <a:pt x="672409" y="301049"/>
                </a:cubicBezTo>
                <a:cubicBezTo>
                  <a:pt x="676197" y="305866"/>
                  <a:pt x="683532" y="306020"/>
                  <a:pt x="694415" y="301510"/>
                </a:cubicBezTo>
                <a:cubicBezTo>
                  <a:pt x="705298" y="296999"/>
                  <a:pt x="712765" y="293605"/>
                  <a:pt x="716816" y="291328"/>
                </a:cubicBezTo>
                <a:cubicBezTo>
                  <a:pt x="720446" y="294837"/>
                  <a:pt x="724945" y="296425"/>
                  <a:pt x="730316" y="296091"/>
                </a:cubicBezTo>
                <a:cubicBezTo>
                  <a:pt x="735686" y="295757"/>
                  <a:pt x="740645" y="294521"/>
                  <a:pt x="745195" y="292380"/>
                </a:cubicBezTo>
                <a:cubicBezTo>
                  <a:pt x="750395" y="289435"/>
                  <a:pt x="753855" y="285538"/>
                  <a:pt x="755574" y="280688"/>
                </a:cubicBezTo>
                <a:cubicBezTo>
                  <a:pt x="757293" y="275837"/>
                  <a:pt x="760753" y="271940"/>
                  <a:pt x="765954" y="268995"/>
                </a:cubicBezTo>
                <a:cubicBezTo>
                  <a:pt x="758723" y="258840"/>
                  <a:pt x="747697" y="257602"/>
                  <a:pt x="732878" y="265282"/>
                </a:cubicBezTo>
                <a:cubicBezTo>
                  <a:pt x="718059" y="272962"/>
                  <a:pt x="707363" y="272447"/>
                  <a:pt x="700788" y="263737"/>
                </a:cubicBezTo>
                <a:cubicBezTo>
                  <a:pt x="691800" y="267460"/>
                  <a:pt x="682121" y="268226"/>
                  <a:pt x="671753" y="266036"/>
                </a:cubicBezTo>
                <a:cubicBezTo>
                  <a:pt x="661384" y="263846"/>
                  <a:pt x="652232" y="260013"/>
                  <a:pt x="644294" y="254539"/>
                </a:cubicBezTo>
                <a:lnTo>
                  <a:pt x="606719" y="271617"/>
                </a:lnTo>
                <a:cubicBezTo>
                  <a:pt x="582972" y="251821"/>
                  <a:pt x="562279" y="243062"/>
                  <a:pt x="544641" y="245339"/>
                </a:cubicBezTo>
                <a:cubicBezTo>
                  <a:pt x="527002" y="247615"/>
                  <a:pt x="501974" y="250417"/>
                  <a:pt x="469555" y="253744"/>
                </a:cubicBezTo>
                <a:cubicBezTo>
                  <a:pt x="464279" y="244372"/>
                  <a:pt x="456965" y="237234"/>
                  <a:pt x="447615" y="232328"/>
                </a:cubicBezTo>
                <a:cubicBezTo>
                  <a:pt x="438266" y="227423"/>
                  <a:pt x="430952" y="220285"/>
                  <a:pt x="425675" y="210912"/>
                </a:cubicBezTo>
                <a:lnTo>
                  <a:pt x="393880" y="225363"/>
                </a:lnTo>
                <a:lnTo>
                  <a:pt x="389939" y="216692"/>
                </a:lnTo>
                <a:cubicBezTo>
                  <a:pt x="387421" y="211152"/>
                  <a:pt x="387334" y="207123"/>
                  <a:pt x="389677" y="204605"/>
                </a:cubicBezTo>
                <a:cubicBezTo>
                  <a:pt x="392020" y="202087"/>
                  <a:pt x="396137" y="199634"/>
                  <a:pt x="402027" y="197248"/>
                </a:cubicBezTo>
                <a:lnTo>
                  <a:pt x="429092" y="195409"/>
                </a:lnTo>
                <a:cubicBezTo>
                  <a:pt x="431117" y="194271"/>
                  <a:pt x="434358" y="191490"/>
                  <a:pt x="438815" y="187067"/>
                </a:cubicBezTo>
                <a:cubicBezTo>
                  <a:pt x="443271" y="182644"/>
                  <a:pt x="445460" y="179469"/>
                  <a:pt x="445384" y="177542"/>
                </a:cubicBezTo>
                <a:lnTo>
                  <a:pt x="436712" y="181483"/>
                </a:lnTo>
                <a:cubicBezTo>
                  <a:pt x="429005" y="176994"/>
                  <a:pt x="418998" y="172242"/>
                  <a:pt x="406692" y="167227"/>
                </a:cubicBezTo>
                <a:cubicBezTo>
                  <a:pt x="394386" y="162212"/>
                  <a:pt x="384248" y="161007"/>
                  <a:pt x="376277" y="163613"/>
                </a:cubicBezTo>
                <a:cubicBezTo>
                  <a:pt x="371202" y="160761"/>
                  <a:pt x="365257" y="159830"/>
                  <a:pt x="358442" y="160821"/>
                </a:cubicBezTo>
                <a:cubicBezTo>
                  <a:pt x="351626" y="161811"/>
                  <a:pt x="345222" y="163705"/>
                  <a:pt x="339227" y="166502"/>
                </a:cubicBezTo>
                <a:lnTo>
                  <a:pt x="318469" y="151524"/>
                </a:lnTo>
                <a:cubicBezTo>
                  <a:pt x="313860" y="153692"/>
                  <a:pt x="308298" y="155202"/>
                  <a:pt x="301784" y="156056"/>
                </a:cubicBezTo>
                <a:cubicBezTo>
                  <a:pt x="295269" y="156910"/>
                  <a:pt x="289445" y="155924"/>
                  <a:pt x="284310" y="153099"/>
                </a:cubicBezTo>
                <a:lnTo>
                  <a:pt x="261186" y="163609"/>
                </a:lnTo>
                <a:lnTo>
                  <a:pt x="247260" y="155988"/>
                </a:lnTo>
                <a:cubicBezTo>
                  <a:pt x="238331" y="159683"/>
                  <a:pt x="228532" y="160504"/>
                  <a:pt x="217863" y="158451"/>
                </a:cubicBezTo>
                <a:cubicBezTo>
                  <a:pt x="207194" y="156398"/>
                  <a:pt x="197198" y="152949"/>
                  <a:pt x="187875" y="148104"/>
                </a:cubicBezTo>
                <a:cubicBezTo>
                  <a:pt x="175980" y="146390"/>
                  <a:pt x="162327" y="144167"/>
                  <a:pt x="146917" y="141434"/>
                </a:cubicBezTo>
                <a:cubicBezTo>
                  <a:pt x="131507" y="138702"/>
                  <a:pt x="117920" y="134706"/>
                  <a:pt x="106156" y="129444"/>
                </a:cubicBezTo>
                <a:cubicBezTo>
                  <a:pt x="101722" y="131678"/>
                  <a:pt x="96860" y="133451"/>
                  <a:pt x="91572" y="134765"/>
                </a:cubicBezTo>
                <a:cubicBezTo>
                  <a:pt x="86284" y="136079"/>
                  <a:pt x="81160" y="135356"/>
                  <a:pt x="76201" y="132597"/>
                </a:cubicBezTo>
                <a:cubicBezTo>
                  <a:pt x="67179" y="136406"/>
                  <a:pt x="57172" y="138048"/>
                  <a:pt x="46180" y="137522"/>
                </a:cubicBezTo>
                <a:cubicBezTo>
                  <a:pt x="35187" y="136997"/>
                  <a:pt x="25312" y="135091"/>
                  <a:pt x="16553" y="131806"/>
                </a:cubicBezTo>
                <a:cubicBezTo>
                  <a:pt x="13542" y="133175"/>
                  <a:pt x="10564" y="133656"/>
                  <a:pt x="7619" y="133251"/>
                </a:cubicBezTo>
                <a:cubicBezTo>
                  <a:pt x="4674" y="132846"/>
                  <a:pt x="2484" y="131226"/>
                  <a:pt x="1050" y="128390"/>
                </a:cubicBezTo>
                <a:lnTo>
                  <a:pt x="0" y="118405"/>
                </a:lnTo>
                <a:lnTo>
                  <a:pt x="32845" y="113939"/>
                </a:lnTo>
                <a:cubicBezTo>
                  <a:pt x="37230" y="115433"/>
                  <a:pt x="42190" y="115795"/>
                  <a:pt x="47724" y="115023"/>
                </a:cubicBezTo>
                <a:cubicBezTo>
                  <a:pt x="53259" y="114252"/>
                  <a:pt x="58284" y="112839"/>
                  <a:pt x="62800" y="110787"/>
                </a:cubicBezTo>
                <a:lnTo>
                  <a:pt x="94070" y="110525"/>
                </a:lnTo>
                <a:cubicBezTo>
                  <a:pt x="100299" y="106967"/>
                  <a:pt x="107416" y="103442"/>
                  <a:pt x="115419" y="99949"/>
                </a:cubicBezTo>
                <a:cubicBezTo>
                  <a:pt x="123423" y="96457"/>
                  <a:pt x="129620" y="98581"/>
                  <a:pt x="134010" y="106322"/>
                </a:cubicBezTo>
                <a:cubicBezTo>
                  <a:pt x="162630" y="94477"/>
                  <a:pt x="199592" y="87559"/>
                  <a:pt x="244897" y="85567"/>
                </a:cubicBezTo>
                <a:cubicBezTo>
                  <a:pt x="290203" y="83576"/>
                  <a:pt x="328216" y="86643"/>
                  <a:pt x="358937" y="94768"/>
                </a:cubicBezTo>
                <a:cubicBezTo>
                  <a:pt x="368977" y="90641"/>
                  <a:pt x="378787" y="87926"/>
                  <a:pt x="388367" y="86623"/>
                </a:cubicBezTo>
                <a:cubicBezTo>
                  <a:pt x="397947" y="85321"/>
                  <a:pt x="407757" y="82606"/>
                  <a:pt x="417797" y="78479"/>
                </a:cubicBezTo>
                <a:cubicBezTo>
                  <a:pt x="419921" y="82672"/>
                  <a:pt x="423096" y="84862"/>
                  <a:pt x="427322" y="85048"/>
                </a:cubicBezTo>
                <a:cubicBezTo>
                  <a:pt x="431548" y="85234"/>
                  <a:pt x="435906" y="84271"/>
                  <a:pt x="440394" y="82158"/>
                </a:cubicBezTo>
                <a:cubicBezTo>
                  <a:pt x="452356" y="77303"/>
                  <a:pt x="460096" y="76110"/>
                  <a:pt x="463616" y="78579"/>
                </a:cubicBezTo>
                <a:cubicBezTo>
                  <a:pt x="467137" y="81048"/>
                  <a:pt x="472709" y="80840"/>
                  <a:pt x="480335" y="77955"/>
                </a:cubicBezTo>
                <a:lnTo>
                  <a:pt x="515808" y="79270"/>
                </a:lnTo>
                <a:cubicBezTo>
                  <a:pt x="519317" y="82834"/>
                  <a:pt x="523335" y="84641"/>
                  <a:pt x="527862" y="84690"/>
                </a:cubicBezTo>
                <a:cubicBezTo>
                  <a:pt x="532390" y="84740"/>
                  <a:pt x="536867" y="83721"/>
                  <a:pt x="541296" y="81636"/>
                </a:cubicBezTo>
                <a:lnTo>
                  <a:pt x="554435" y="72177"/>
                </a:lnTo>
                <a:lnTo>
                  <a:pt x="655862" y="57465"/>
                </a:lnTo>
                <a:lnTo>
                  <a:pt x="669789" y="65086"/>
                </a:lnTo>
                <a:lnTo>
                  <a:pt x="688182" y="67189"/>
                </a:lnTo>
                <a:cubicBezTo>
                  <a:pt x="692819" y="65081"/>
                  <a:pt x="698326" y="63450"/>
                  <a:pt x="704704" y="62295"/>
                </a:cubicBezTo>
                <a:cubicBezTo>
                  <a:pt x="711081" y="61141"/>
                  <a:pt x="716523" y="61283"/>
                  <a:pt x="721028" y="62723"/>
                </a:cubicBezTo>
                <a:cubicBezTo>
                  <a:pt x="725501" y="58656"/>
                  <a:pt x="732256" y="55295"/>
                  <a:pt x="741295" y="52640"/>
                </a:cubicBezTo>
                <a:cubicBezTo>
                  <a:pt x="750332" y="49985"/>
                  <a:pt x="756890" y="51945"/>
                  <a:pt x="760969" y="58520"/>
                </a:cubicBezTo>
                <a:cubicBezTo>
                  <a:pt x="769383" y="55931"/>
                  <a:pt x="784743" y="55198"/>
                  <a:pt x="807051" y="56321"/>
                </a:cubicBezTo>
                <a:cubicBezTo>
                  <a:pt x="829359" y="57444"/>
                  <a:pt x="842814" y="60192"/>
                  <a:pt x="847418" y="64567"/>
                </a:cubicBezTo>
                <a:lnTo>
                  <a:pt x="871592" y="64042"/>
                </a:lnTo>
                <a:cubicBezTo>
                  <a:pt x="890041" y="56674"/>
                  <a:pt x="907471" y="52821"/>
                  <a:pt x="923883" y="52482"/>
                </a:cubicBezTo>
                <a:cubicBezTo>
                  <a:pt x="940295" y="52143"/>
                  <a:pt x="957725" y="48290"/>
                  <a:pt x="976173" y="40922"/>
                </a:cubicBezTo>
                <a:lnTo>
                  <a:pt x="991676" y="44339"/>
                </a:lnTo>
                <a:cubicBezTo>
                  <a:pt x="1002997" y="40792"/>
                  <a:pt x="1017931" y="40398"/>
                  <a:pt x="1036478" y="43158"/>
                </a:cubicBezTo>
                <a:cubicBezTo>
                  <a:pt x="1055025" y="45917"/>
                  <a:pt x="1069958" y="45524"/>
                  <a:pt x="1081279" y="41977"/>
                </a:cubicBezTo>
                <a:cubicBezTo>
                  <a:pt x="1090585" y="48064"/>
                  <a:pt x="1101008" y="47977"/>
                  <a:pt x="1112548" y="41715"/>
                </a:cubicBezTo>
                <a:cubicBezTo>
                  <a:pt x="1124088" y="35453"/>
                  <a:pt x="1134511" y="35366"/>
                  <a:pt x="1143817" y="41453"/>
                </a:cubicBezTo>
                <a:cubicBezTo>
                  <a:pt x="1153764" y="39040"/>
                  <a:pt x="1179986" y="35986"/>
                  <a:pt x="1222483" y="32292"/>
                </a:cubicBezTo>
                <a:cubicBezTo>
                  <a:pt x="1264980" y="28598"/>
                  <a:pt x="1290085" y="26924"/>
                  <a:pt x="1297798" y="27269"/>
                </a:cubicBezTo>
                <a:cubicBezTo>
                  <a:pt x="1301909" y="23366"/>
                  <a:pt x="1307220" y="20662"/>
                  <a:pt x="1313728" y="19157"/>
                </a:cubicBezTo>
                <a:cubicBezTo>
                  <a:pt x="1320237" y="17652"/>
                  <a:pt x="1325350" y="20269"/>
                  <a:pt x="1329067" y="27007"/>
                </a:cubicBezTo>
                <a:cubicBezTo>
                  <a:pt x="1353274" y="26395"/>
                  <a:pt x="1379091" y="27885"/>
                  <a:pt x="1406517" y="31477"/>
                </a:cubicBezTo>
                <a:cubicBezTo>
                  <a:pt x="1433943" y="35069"/>
                  <a:pt x="1458840" y="32618"/>
                  <a:pt x="1481208" y="24122"/>
                </a:cubicBezTo>
                <a:cubicBezTo>
                  <a:pt x="1483387" y="25239"/>
                  <a:pt x="1485992" y="26816"/>
                  <a:pt x="1489025" y="28852"/>
                </a:cubicBezTo>
                <a:cubicBezTo>
                  <a:pt x="1492058" y="30889"/>
                  <a:pt x="1495058" y="31414"/>
                  <a:pt x="1498025" y="30429"/>
                </a:cubicBezTo>
                <a:cubicBezTo>
                  <a:pt x="1499246" y="29438"/>
                  <a:pt x="1499432" y="27610"/>
                  <a:pt x="1498583" y="24944"/>
                </a:cubicBezTo>
                <a:cubicBezTo>
                  <a:pt x="1497735" y="22278"/>
                  <a:pt x="1497198" y="20778"/>
                  <a:pt x="1496974" y="20444"/>
                </a:cubicBezTo>
                <a:lnTo>
                  <a:pt x="1526930" y="17292"/>
                </a:lnTo>
                <a:lnTo>
                  <a:pt x="1537965" y="26226"/>
                </a:lnTo>
                <a:cubicBezTo>
                  <a:pt x="1548602" y="28367"/>
                  <a:pt x="1561619" y="28554"/>
                  <a:pt x="1577019" y="26786"/>
                </a:cubicBezTo>
                <a:cubicBezTo>
                  <a:pt x="1592418" y="25018"/>
                  <a:pt x="1605501" y="23431"/>
                  <a:pt x="1616269" y="22025"/>
                </a:cubicBezTo>
                <a:cubicBezTo>
                  <a:pt x="1621579" y="17722"/>
                  <a:pt x="1626988" y="15554"/>
                  <a:pt x="1632495" y="15522"/>
                </a:cubicBezTo>
                <a:cubicBezTo>
                  <a:pt x="1638002" y="15489"/>
                  <a:pt x="1642491" y="18971"/>
                  <a:pt x="1645962" y="25967"/>
                </a:cubicBezTo>
                <a:lnTo>
                  <a:pt x="1670136" y="25443"/>
                </a:lnTo>
                <a:cubicBezTo>
                  <a:pt x="1676426" y="26652"/>
                  <a:pt x="1689006" y="25876"/>
                  <a:pt x="1707876" y="23112"/>
                </a:cubicBezTo>
                <a:cubicBezTo>
                  <a:pt x="1726745" y="20348"/>
                  <a:pt x="1739391" y="17797"/>
                  <a:pt x="1745813" y="15460"/>
                </a:cubicBezTo>
                <a:cubicBezTo>
                  <a:pt x="1755469" y="12088"/>
                  <a:pt x="1763746" y="12395"/>
                  <a:pt x="1770644" y="16380"/>
                </a:cubicBezTo>
                <a:cubicBezTo>
                  <a:pt x="1777541" y="20366"/>
                  <a:pt x="1785818" y="20673"/>
                  <a:pt x="1795475" y="17301"/>
                </a:cubicBezTo>
                <a:lnTo>
                  <a:pt x="1846451" y="22032"/>
                </a:lnTo>
                <a:cubicBezTo>
                  <a:pt x="1852955" y="20675"/>
                  <a:pt x="1869575" y="19515"/>
                  <a:pt x="1896311" y="18553"/>
                </a:cubicBezTo>
                <a:cubicBezTo>
                  <a:pt x="1923047" y="17590"/>
                  <a:pt x="1938222" y="17087"/>
                  <a:pt x="1941835" y="17043"/>
                </a:cubicBezTo>
                <a:cubicBezTo>
                  <a:pt x="1947824" y="13595"/>
                  <a:pt x="1953977" y="10507"/>
                  <a:pt x="1960295" y="7781"/>
                </a:cubicBezTo>
                <a:cubicBezTo>
                  <a:pt x="1966612" y="5055"/>
                  <a:pt x="1971845" y="7617"/>
                  <a:pt x="1975994" y="15468"/>
                </a:cubicBezTo>
                <a:cubicBezTo>
                  <a:pt x="2000613" y="14959"/>
                  <a:pt x="2028433" y="16701"/>
                  <a:pt x="2059455" y="20693"/>
                </a:cubicBezTo>
                <a:cubicBezTo>
                  <a:pt x="2090478" y="24685"/>
                  <a:pt x="2118101" y="22157"/>
                  <a:pt x="2142325" y="13109"/>
                </a:cubicBezTo>
                <a:cubicBezTo>
                  <a:pt x="2144684" y="14143"/>
                  <a:pt x="2147651" y="15556"/>
                  <a:pt x="2151226" y="17346"/>
                </a:cubicBezTo>
                <a:cubicBezTo>
                  <a:pt x="2154800" y="19136"/>
                  <a:pt x="2157439" y="19826"/>
                  <a:pt x="2159142" y="19415"/>
                </a:cubicBezTo>
                <a:cubicBezTo>
                  <a:pt x="2161830" y="17976"/>
                  <a:pt x="2163023" y="16126"/>
                  <a:pt x="2162722" y="13865"/>
                </a:cubicBezTo>
                <a:cubicBezTo>
                  <a:pt x="2162421" y="11604"/>
                  <a:pt x="2161841" y="9688"/>
                  <a:pt x="2160981" y="8117"/>
                </a:cubicBezTo>
                <a:lnTo>
                  <a:pt x="2190937" y="4964"/>
                </a:lnTo>
                <a:cubicBezTo>
                  <a:pt x="2201359" y="11271"/>
                  <a:pt x="2212571" y="15476"/>
                  <a:pt x="2224570" y="17578"/>
                </a:cubicBezTo>
                <a:lnTo>
                  <a:pt x="2290262" y="8646"/>
                </a:lnTo>
                <a:cubicBezTo>
                  <a:pt x="2295627" y="4464"/>
                  <a:pt x="2301254" y="2778"/>
                  <a:pt x="2307144" y="3589"/>
                </a:cubicBezTo>
                <a:cubicBezTo>
                  <a:pt x="2313035" y="4399"/>
                  <a:pt x="2317742" y="8363"/>
                  <a:pt x="2321268" y="15479"/>
                </a:cubicBezTo>
                <a:cubicBezTo>
                  <a:pt x="2326731" y="13432"/>
                  <a:pt x="2331242" y="13126"/>
                  <a:pt x="2334800" y="14560"/>
                </a:cubicBezTo>
                <a:cubicBezTo>
                  <a:pt x="2338358" y="15995"/>
                  <a:pt x="2342869" y="15688"/>
                  <a:pt x="2348332" y="13641"/>
                </a:cubicBezTo>
                <a:cubicBezTo>
                  <a:pt x="2353259" y="14090"/>
                  <a:pt x="2366857" y="12996"/>
                  <a:pt x="2389127" y="10358"/>
                </a:cubicBezTo>
                <a:cubicBezTo>
                  <a:pt x="2411396" y="7720"/>
                  <a:pt x="2425388" y="5574"/>
                  <a:pt x="2431104" y="3922"/>
                </a:cubicBezTo>
                <a:cubicBezTo>
                  <a:pt x="2440881" y="495"/>
                  <a:pt x="2449640" y="583"/>
                  <a:pt x="2457380" y="4185"/>
                </a:cubicBezTo>
                <a:cubicBezTo>
                  <a:pt x="2465121" y="7787"/>
                  <a:pt x="2473880" y="7875"/>
                  <a:pt x="2483657" y="4449"/>
                </a:cubicBezTo>
                <a:lnTo>
                  <a:pt x="2512035" y="5501"/>
                </a:lnTo>
                <a:cubicBezTo>
                  <a:pt x="2519108" y="3158"/>
                  <a:pt x="2525721" y="3640"/>
                  <a:pt x="2531874" y="6947"/>
                </a:cubicBezTo>
                <a:cubicBezTo>
                  <a:pt x="2538027" y="10253"/>
                  <a:pt x="2544640" y="10735"/>
                  <a:pt x="2551713" y="8393"/>
                </a:cubicBezTo>
                <a:cubicBezTo>
                  <a:pt x="2556136" y="16845"/>
                  <a:pt x="2563580" y="20436"/>
                  <a:pt x="2574047" y="19167"/>
                </a:cubicBezTo>
                <a:cubicBezTo>
                  <a:pt x="2575399" y="18625"/>
                  <a:pt x="2576308" y="18066"/>
                  <a:pt x="2576773" y="17492"/>
                </a:cubicBezTo>
                <a:cubicBezTo>
                  <a:pt x="2577239" y="16917"/>
                  <a:pt x="2577819" y="15636"/>
                  <a:pt x="2578515" y="13649"/>
                </a:cubicBezTo>
                <a:lnTo>
                  <a:pt x="2589813" y="15488"/>
                </a:lnTo>
                <a:cubicBezTo>
                  <a:pt x="2593213" y="15615"/>
                  <a:pt x="2596005" y="15363"/>
                  <a:pt x="2598189" y="14733"/>
                </a:cubicBezTo>
                <a:cubicBezTo>
                  <a:pt x="2600373" y="14104"/>
                  <a:pt x="2602837" y="13130"/>
                  <a:pt x="2605579" y="11810"/>
                </a:cubicBezTo>
                <a:cubicBezTo>
                  <a:pt x="2628270" y="15375"/>
                  <a:pt x="2651470" y="17182"/>
                  <a:pt x="2675179" y="17232"/>
                </a:cubicBezTo>
                <a:cubicBezTo>
                  <a:pt x="2698888" y="17282"/>
                  <a:pt x="2722548" y="16265"/>
                  <a:pt x="2746159" y="14180"/>
                </a:cubicBezTo>
                <a:cubicBezTo>
                  <a:pt x="2751211" y="12828"/>
                  <a:pt x="2762193" y="12051"/>
                  <a:pt x="2779103" y="11849"/>
                </a:cubicBezTo>
                <a:cubicBezTo>
                  <a:pt x="2796013" y="11647"/>
                  <a:pt x="2805877" y="12250"/>
                  <a:pt x="2808697" y="13657"/>
                </a:cubicBezTo>
                <a:cubicBezTo>
                  <a:pt x="2818769" y="9442"/>
                  <a:pt x="2828842" y="7625"/>
                  <a:pt x="2838915" y="8205"/>
                </a:cubicBezTo>
                <a:cubicBezTo>
                  <a:pt x="2848987" y="8786"/>
                  <a:pt x="2859323" y="9465"/>
                  <a:pt x="2869921" y="10243"/>
                </a:cubicBezTo>
                <a:lnTo>
                  <a:pt x="2883847" y="17863"/>
                </a:lnTo>
                <a:cubicBezTo>
                  <a:pt x="2885347" y="17327"/>
                  <a:pt x="2887011" y="17152"/>
                  <a:pt x="2888840" y="17338"/>
                </a:cubicBezTo>
                <a:cubicBezTo>
                  <a:pt x="2890668" y="17524"/>
                  <a:pt x="2892332" y="17349"/>
                  <a:pt x="2893832" y="16813"/>
                </a:cubicBezTo>
                <a:cubicBezTo>
                  <a:pt x="2898677" y="16282"/>
                  <a:pt x="2902914" y="15373"/>
                  <a:pt x="2906543" y="14087"/>
                </a:cubicBezTo>
                <a:cubicBezTo>
                  <a:pt x="2910173" y="12801"/>
                  <a:pt x="2914082" y="11169"/>
                  <a:pt x="2918269" y="9193"/>
                </a:cubicBezTo>
                <a:cubicBezTo>
                  <a:pt x="2920284" y="12346"/>
                  <a:pt x="2923087" y="13398"/>
                  <a:pt x="2926678" y="12347"/>
                </a:cubicBezTo>
                <a:cubicBezTo>
                  <a:pt x="2928298" y="11756"/>
                  <a:pt x="2930444" y="11362"/>
                  <a:pt x="2933116" y="11165"/>
                </a:cubicBezTo>
                <a:cubicBezTo>
                  <a:pt x="2935787" y="10967"/>
                  <a:pt x="2937933" y="10573"/>
                  <a:pt x="2939553" y="9982"/>
                </a:cubicBezTo>
                <a:lnTo>
                  <a:pt x="2940867" y="12873"/>
                </a:lnTo>
                <a:cubicBezTo>
                  <a:pt x="2943977" y="12041"/>
                  <a:pt x="2947743" y="12654"/>
                  <a:pt x="2952166" y="14712"/>
                </a:cubicBezTo>
                <a:lnTo>
                  <a:pt x="2982121" y="11560"/>
                </a:lnTo>
                <a:cubicBezTo>
                  <a:pt x="2988773" y="10208"/>
                  <a:pt x="2995178" y="8314"/>
                  <a:pt x="3001336" y="5879"/>
                </a:cubicBezTo>
                <a:cubicBezTo>
                  <a:pt x="3007495" y="3443"/>
                  <a:pt x="3012126" y="1483"/>
                  <a:pt x="301523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12DDC1DA-05A1-CE8F-CDF3-2B4D3237FE7A}"/>
              </a:ext>
            </a:extLst>
          </p:cNvPr>
          <p:cNvSpPr/>
          <p:nvPr/>
        </p:nvSpPr>
        <p:spPr>
          <a:xfrm>
            <a:off x="4144785" y="2774400"/>
            <a:ext cx="5427406" cy="1042934"/>
          </a:xfrm>
          <a:custGeom>
            <a:avLst/>
            <a:gdLst/>
            <a:ahLst/>
            <a:cxnLst/>
            <a:rect l="l" t="t" r="r" b="b"/>
            <a:pathLst>
              <a:path w="4460696" h="754396">
                <a:moveTo>
                  <a:pt x="1912645" y="689457"/>
                </a:moveTo>
                <a:cubicBezTo>
                  <a:pt x="1909246" y="689331"/>
                  <a:pt x="1906454" y="689583"/>
                  <a:pt x="1904270" y="690213"/>
                </a:cubicBezTo>
                <a:cubicBezTo>
                  <a:pt x="1902085" y="690842"/>
                  <a:pt x="1899622" y="691816"/>
                  <a:pt x="1896880" y="693136"/>
                </a:cubicBezTo>
                <a:cubicBezTo>
                  <a:pt x="1901784" y="694975"/>
                  <a:pt x="1907478" y="694713"/>
                  <a:pt x="1913959" y="692348"/>
                </a:cubicBezTo>
                <a:close/>
                <a:moveTo>
                  <a:pt x="3191522" y="687136"/>
                </a:moveTo>
                <a:cubicBezTo>
                  <a:pt x="3194150" y="692917"/>
                  <a:pt x="3193887" y="700011"/>
                  <a:pt x="3190733" y="708420"/>
                </a:cubicBezTo>
                <a:lnTo>
                  <a:pt x="3223579" y="703954"/>
                </a:lnTo>
                <a:cubicBezTo>
                  <a:pt x="3225884" y="704868"/>
                  <a:pt x="3228632" y="705799"/>
                  <a:pt x="3231823" y="706746"/>
                </a:cubicBezTo>
                <a:cubicBezTo>
                  <a:pt x="3235015" y="707693"/>
                  <a:pt x="3237434" y="707901"/>
                  <a:pt x="3239082" y="707370"/>
                </a:cubicBezTo>
                <a:cubicBezTo>
                  <a:pt x="3241567" y="705805"/>
                  <a:pt x="3241786" y="703090"/>
                  <a:pt x="3239739" y="699225"/>
                </a:cubicBezTo>
                <a:cubicBezTo>
                  <a:pt x="3237692" y="695360"/>
                  <a:pt x="3235809" y="691856"/>
                  <a:pt x="3234090" y="688714"/>
                </a:cubicBezTo>
                <a:cubicBezTo>
                  <a:pt x="3227077" y="688632"/>
                  <a:pt x="3220147" y="688730"/>
                  <a:pt x="3213299" y="689009"/>
                </a:cubicBezTo>
                <a:cubicBezTo>
                  <a:pt x="3206450" y="689288"/>
                  <a:pt x="3199192" y="688663"/>
                  <a:pt x="3191522" y="687136"/>
                </a:cubicBezTo>
                <a:close/>
                <a:moveTo>
                  <a:pt x="2060582" y="684995"/>
                </a:moveTo>
                <a:lnTo>
                  <a:pt x="2064524" y="693667"/>
                </a:lnTo>
                <a:cubicBezTo>
                  <a:pt x="2072319" y="694193"/>
                  <a:pt x="2080902" y="692616"/>
                  <a:pt x="2090275" y="688938"/>
                </a:cubicBezTo>
                <a:close/>
                <a:moveTo>
                  <a:pt x="3156312" y="678726"/>
                </a:moveTo>
                <a:cubicBezTo>
                  <a:pt x="3155699" y="680894"/>
                  <a:pt x="3155283" y="682536"/>
                  <a:pt x="3155064" y="683653"/>
                </a:cubicBezTo>
                <a:lnTo>
                  <a:pt x="3154433" y="684295"/>
                </a:lnTo>
                <a:lnTo>
                  <a:pt x="3161961" y="684442"/>
                </a:lnTo>
                <a:cubicBezTo>
                  <a:pt x="3164808" y="684310"/>
                  <a:pt x="3167129" y="683982"/>
                  <a:pt x="3168925" y="683456"/>
                </a:cubicBezTo>
                <a:close/>
                <a:moveTo>
                  <a:pt x="3358379" y="670587"/>
                </a:moveTo>
                <a:cubicBezTo>
                  <a:pt x="3352860" y="672514"/>
                  <a:pt x="3349444" y="675229"/>
                  <a:pt x="3348130" y="678733"/>
                </a:cubicBezTo>
                <a:lnTo>
                  <a:pt x="3350758" y="684514"/>
                </a:lnTo>
                <a:cubicBezTo>
                  <a:pt x="3352335" y="686703"/>
                  <a:pt x="3354699" y="686791"/>
                  <a:pt x="3357852" y="684777"/>
                </a:cubicBezTo>
                <a:cubicBezTo>
                  <a:pt x="3360622" y="683518"/>
                  <a:pt x="3361980" y="682029"/>
                  <a:pt x="3361925" y="680310"/>
                </a:cubicBezTo>
                <a:cubicBezTo>
                  <a:pt x="3361871" y="678591"/>
                  <a:pt x="3361126" y="676314"/>
                  <a:pt x="3359692" y="673478"/>
                </a:cubicBezTo>
                <a:close/>
                <a:moveTo>
                  <a:pt x="3203502" y="666100"/>
                </a:moveTo>
                <a:lnTo>
                  <a:pt x="3209128" y="672159"/>
                </a:lnTo>
                <a:lnTo>
                  <a:pt x="3206501" y="666378"/>
                </a:lnTo>
                <a:close/>
                <a:moveTo>
                  <a:pt x="2528830" y="663990"/>
                </a:moveTo>
                <a:lnTo>
                  <a:pt x="2504393" y="671610"/>
                </a:lnTo>
                <a:lnTo>
                  <a:pt x="2497035" y="678441"/>
                </a:lnTo>
                <a:cubicBezTo>
                  <a:pt x="2502859" y="679427"/>
                  <a:pt x="2508881" y="679887"/>
                  <a:pt x="2515100" y="679821"/>
                </a:cubicBezTo>
                <a:cubicBezTo>
                  <a:pt x="2521319" y="679756"/>
                  <a:pt x="2526683" y="678771"/>
                  <a:pt x="2531194" y="676866"/>
                </a:cubicBezTo>
                <a:cubicBezTo>
                  <a:pt x="2536975" y="674238"/>
                  <a:pt x="2538552" y="670034"/>
                  <a:pt x="2535925" y="664253"/>
                </a:cubicBezTo>
                <a:cubicBezTo>
                  <a:pt x="2532771" y="666267"/>
                  <a:pt x="2530406" y="666180"/>
                  <a:pt x="2528830" y="663990"/>
                </a:cubicBezTo>
                <a:close/>
                <a:moveTo>
                  <a:pt x="3438259" y="662182"/>
                </a:moveTo>
                <a:lnTo>
                  <a:pt x="3418026" y="671378"/>
                </a:lnTo>
                <a:cubicBezTo>
                  <a:pt x="3416658" y="668367"/>
                  <a:pt x="3414731" y="666046"/>
                  <a:pt x="3412245" y="664414"/>
                </a:cubicBezTo>
                <a:cubicBezTo>
                  <a:pt x="3409760" y="662783"/>
                  <a:pt x="3407045" y="662564"/>
                  <a:pt x="3404100" y="663757"/>
                </a:cubicBezTo>
                <a:cubicBezTo>
                  <a:pt x="3400968" y="665180"/>
                  <a:pt x="3398165" y="667326"/>
                  <a:pt x="3395691" y="670194"/>
                </a:cubicBezTo>
                <a:cubicBezTo>
                  <a:pt x="3393217" y="673063"/>
                  <a:pt x="3392516" y="675997"/>
                  <a:pt x="3393589" y="678997"/>
                </a:cubicBezTo>
                <a:cubicBezTo>
                  <a:pt x="3394459" y="680273"/>
                  <a:pt x="3395806" y="680678"/>
                  <a:pt x="3397628" y="680212"/>
                </a:cubicBezTo>
                <a:cubicBezTo>
                  <a:pt x="3399451" y="679747"/>
                  <a:pt x="3400470" y="679430"/>
                  <a:pt x="3400683" y="679260"/>
                </a:cubicBezTo>
                <a:lnTo>
                  <a:pt x="3433266" y="681889"/>
                </a:lnTo>
                <a:close/>
                <a:moveTo>
                  <a:pt x="1992002" y="656877"/>
                </a:moveTo>
                <a:lnTo>
                  <a:pt x="1975183" y="688934"/>
                </a:lnTo>
                <a:lnTo>
                  <a:pt x="1980438" y="700496"/>
                </a:lnTo>
                <a:lnTo>
                  <a:pt x="2007766" y="691563"/>
                </a:lnTo>
                <a:lnTo>
                  <a:pt x="2023795" y="680790"/>
                </a:lnTo>
                <a:lnTo>
                  <a:pt x="1998570" y="671330"/>
                </a:lnTo>
                <a:cubicBezTo>
                  <a:pt x="2003207" y="670021"/>
                  <a:pt x="2004444" y="666989"/>
                  <a:pt x="2002282" y="662231"/>
                </a:cubicBezTo>
                <a:cubicBezTo>
                  <a:pt x="2000120" y="657474"/>
                  <a:pt x="1996693" y="655690"/>
                  <a:pt x="1992002" y="656877"/>
                </a:cubicBezTo>
                <a:close/>
                <a:moveTo>
                  <a:pt x="2828908" y="656643"/>
                </a:moveTo>
                <a:lnTo>
                  <a:pt x="2808674" y="665839"/>
                </a:lnTo>
                <a:cubicBezTo>
                  <a:pt x="2817198" y="674680"/>
                  <a:pt x="2829120" y="680450"/>
                  <a:pt x="2844443" y="683150"/>
                </a:cubicBezTo>
                <a:cubicBezTo>
                  <a:pt x="2859765" y="685849"/>
                  <a:pt x="2872279" y="685247"/>
                  <a:pt x="2881985" y="681345"/>
                </a:cubicBezTo>
                <a:cubicBezTo>
                  <a:pt x="2883233" y="684410"/>
                  <a:pt x="2884678" y="686950"/>
                  <a:pt x="2886321" y="688965"/>
                </a:cubicBezTo>
                <a:cubicBezTo>
                  <a:pt x="2887963" y="690979"/>
                  <a:pt x="2890196" y="691418"/>
                  <a:pt x="2893021" y="690279"/>
                </a:cubicBezTo>
                <a:cubicBezTo>
                  <a:pt x="2897373" y="687865"/>
                  <a:pt x="2901348" y="686059"/>
                  <a:pt x="2904944" y="684860"/>
                </a:cubicBezTo>
                <a:cubicBezTo>
                  <a:pt x="2908541" y="683661"/>
                  <a:pt x="2911661" y="685730"/>
                  <a:pt x="2914305" y="691068"/>
                </a:cubicBezTo>
                <a:lnTo>
                  <a:pt x="3022564" y="683714"/>
                </a:lnTo>
                <a:cubicBezTo>
                  <a:pt x="3026725" y="692867"/>
                  <a:pt x="3031805" y="696371"/>
                  <a:pt x="3037804" y="694225"/>
                </a:cubicBezTo>
                <a:cubicBezTo>
                  <a:pt x="3043355" y="691412"/>
                  <a:pt x="3047428" y="690142"/>
                  <a:pt x="3050023" y="690416"/>
                </a:cubicBezTo>
                <a:cubicBezTo>
                  <a:pt x="3052618" y="690689"/>
                  <a:pt x="3055114" y="693624"/>
                  <a:pt x="3057512" y="699219"/>
                </a:cubicBezTo>
                <a:lnTo>
                  <a:pt x="3092985" y="700534"/>
                </a:lnTo>
                <a:cubicBezTo>
                  <a:pt x="3097622" y="698426"/>
                  <a:pt x="3105297" y="695810"/>
                  <a:pt x="3116010" y="692684"/>
                </a:cubicBezTo>
                <a:cubicBezTo>
                  <a:pt x="3126723" y="689559"/>
                  <a:pt x="3138668" y="686745"/>
                  <a:pt x="3151845" y="684244"/>
                </a:cubicBezTo>
                <a:cubicBezTo>
                  <a:pt x="3148735" y="685076"/>
                  <a:pt x="3144969" y="684463"/>
                  <a:pt x="3140546" y="682404"/>
                </a:cubicBezTo>
                <a:lnTo>
                  <a:pt x="3125306" y="671893"/>
                </a:lnTo>
                <a:lnTo>
                  <a:pt x="3128459" y="663485"/>
                </a:lnTo>
                <a:cubicBezTo>
                  <a:pt x="3118255" y="664054"/>
                  <a:pt x="3111599" y="664754"/>
                  <a:pt x="3108489" y="665586"/>
                </a:cubicBezTo>
                <a:cubicBezTo>
                  <a:pt x="3097212" y="663155"/>
                  <a:pt x="3085935" y="660724"/>
                  <a:pt x="3074658" y="658294"/>
                </a:cubicBezTo>
                <a:cubicBezTo>
                  <a:pt x="3063381" y="655863"/>
                  <a:pt x="3051973" y="656979"/>
                  <a:pt x="3040433" y="661643"/>
                </a:cubicBezTo>
                <a:lnTo>
                  <a:pt x="3009164" y="661904"/>
                </a:lnTo>
                <a:cubicBezTo>
                  <a:pt x="3004205" y="659145"/>
                  <a:pt x="2999081" y="658422"/>
                  <a:pt x="2993792" y="659736"/>
                </a:cubicBezTo>
                <a:cubicBezTo>
                  <a:pt x="2988504" y="661050"/>
                  <a:pt x="2983643" y="662823"/>
                  <a:pt x="2979209" y="665056"/>
                </a:cubicBezTo>
                <a:cubicBezTo>
                  <a:pt x="2965545" y="669523"/>
                  <a:pt x="2949910" y="669654"/>
                  <a:pt x="2932305" y="665449"/>
                </a:cubicBezTo>
                <a:cubicBezTo>
                  <a:pt x="2914700" y="661244"/>
                  <a:pt x="2899066" y="661375"/>
                  <a:pt x="2885402" y="665841"/>
                </a:cubicBezTo>
                <a:lnTo>
                  <a:pt x="2871476" y="658221"/>
                </a:lnTo>
                <a:cubicBezTo>
                  <a:pt x="2864956" y="659222"/>
                  <a:pt x="2858025" y="659321"/>
                  <a:pt x="2850684" y="658516"/>
                </a:cubicBezTo>
                <a:cubicBezTo>
                  <a:pt x="2843343" y="657711"/>
                  <a:pt x="2836084" y="657086"/>
                  <a:pt x="2828908" y="656643"/>
                </a:cubicBezTo>
                <a:close/>
                <a:moveTo>
                  <a:pt x="3452711" y="655613"/>
                </a:moveTo>
                <a:lnTo>
                  <a:pt x="3446931" y="658240"/>
                </a:lnTo>
                <a:lnTo>
                  <a:pt x="3465061" y="667438"/>
                </a:lnTo>
                <a:lnTo>
                  <a:pt x="3473733" y="663497"/>
                </a:lnTo>
                <a:cubicBezTo>
                  <a:pt x="3474121" y="663393"/>
                  <a:pt x="3475512" y="662615"/>
                  <a:pt x="3477904" y="661165"/>
                </a:cubicBezTo>
                <a:cubicBezTo>
                  <a:pt x="3480296" y="659714"/>
                  <a:pt x="3481358" y="658214"/>
                  <a:pt x="3481090" y="656665"/>
                </a:cubicBezTo>
                <a:lnTo>
                  <a:pt x="3472419" y="660606"/>
                </a:lnTo>
                <a:close/>
                <a:moveTo>
                  <a:pt x="3309242" y="654557"/>
                </a:moveTo>
                <a:cubicBezTo>
                  <a:pt x="3297943" y="659111"/>
                  <a:pt x="3287432" y="661563"/>
                  <a:pt x="3277710" y="661913"/>
                </a:cubicBezTo>
                <a:cubicBezTo>
                  <a:pt x="3285379" y="663441"/>
                  <a:pt x="3292638" y="664065"/>
                  <a:pt x="3299486" y="663786"/>
                </a:cubicBezTo>
                <a:cubicBezTo>
                  <a:pt x="3306335" y="663507"/>
                  <a:pt x="3313265" y="663409"/>
                  <a:pt x="3320278" y="663491"/>
                </a:cubicBezTo>
                <a:close/>
                <a:moveTo>
                  <a:pt x="2958714" y="642983"/>
                </a:moveTo>
                <a:lnTo>
                  <a:pt x="2947152" y="648238"/>
                </a:lnTo>
                <a:lnTo>
                  <a:pt x="2957137" y="647188"/>
                </a:lnTo>
                <a:close/>
                <a:moveTo>
                  <a:pt x="1863247" y="642158"/>
                </a:moveTo>
                <a:cubicBezTo>
                  <a:pt x="1861074" y="641693"/>
                  <a:pt x="1859377" y="642755"/>
                  <a:pt x="1858156" y="645344"/>
                </a:cubicBezTo>
                <a:cubicBezTo>
                  <a:pt x="1856935" y="647933"/>
                  <a:pt x="1856618" y="650112"/>
                  <a:pt x="1857204" y="651880"/>
                </a:cubicBezTo>
                <a:lnTo>
                  <a:pt x="1867976" y="667909"/>
                </a:lnTo>
                <a:cubicBezTo>
                  <a:pt x="1876686" y="667729"/>
                  <a:pt x="1885937" y="667302"/>
                  <a:pt x="1895731" y="666629"/>
                </a:cubicBezTo>
                <a:cubicBezTo>
                  <a:pt x="1905524" y="665956"/>
                  <a:pt x="1914842" y="663756"/>
                  <a:pt x="1923683" y="660028"/>
                </a:cubicBezTo>
                <a:cubicBezTo>
                  <a:pt x="1931051" y="660094"/>
                  <a:pt x="1939043" y="660094"/>
                  <a:pt x="1947660" y="660029"/>
                </a:cubicBezTo>
                <a:cubicBezTo>
                  <a:pt x="1956276" y="659964"/>
                  <a:pt x="1963874" y="661015"/>
                  <a:pt x="1970455" y="663183"/>
                </a:cubicBezTo>
                <a:lnTo>
                  <a:pt x="1962572" y="645840"/>
                </a:lnTo>
                <a:cubicBezTo>
                  <a:pt x="1951054" y="649913"/>
                  <a:pt x="1939668" y="650438"/>
                  <a:pt x="1928413" y="647416"/>
                </a:cubicBezTo>
                <a:cubicBezTo>
                  <a:pt x="1917158" y="644393"/>
                  <a:pt x="1905771" y="644919"/>
                  <a:pt x="1894253" y="648991"/>
                </a:cubicBezTo>
                <a:close/>
                <a:moveTo>
                  <a:pt x="1690085" y="637160"/>
                </a:moveTo>
                <a:lnTo>
                  <a:pt x="1666962" y="647670"/>
                </a:lnTo>
                <a:cubicBezTo>
                  <a:pt x="1671921" y="650429"/>
                  <a:pt x="1677045" y="651151"/>
                  <a:pt x="1682333" y="649838"/>
                </a:cubicBezTo>
                <a:cubicBezTo>
                  <a:pt x="1687622" y="648524"/>
                  <a:pt x="1692483" y="646751"/>
                  <a:pt x="1696917" y="644518"/>
                </a:cubicBezTo>
                <a:close/>
                <a:moveTo>
                  <a:pt x="2532772" y="634298"/>
                </a:moveTo>
                <a:lnTo>
                  <a:pt x="2521211" y="639553"/>
                </a:lnTo>
                <a:cubicBezTo>
                  <a:pt x="2523460" y="640347"/>
                  <a:pt x="2525989" y="640796"/>
                  <a:pt x="2528798" y="640900"/>
                </a:cubicBezTo>
                <a:cubicBezTo>
                  <a:pt x="2531606" y="641004"/>
                  <a:pt x="2533807" y="640730"/>
                  <a:pt x="2535400" y="640079"/>
                </a:cubicBezTo>
                <a:close/>
                <a:moveTo>
                  <a:pt x="1593651" y="632164"/>
                </a:moveTo>
                <a:lnTo>
                  <a:pt x="1597592" y="640835"/>
                </a:lnTo>
                <a:cubicBezTo>
                  <a:pt x="1599092" y="640299"/>
                  <a:pt x="1600756" y="640124"/>
                  <a:pt x="1602585" y="640310"/>
                </a:cubicBezTo>
                <a:cubicBezTo>
                  <a:pt x="1604413" y="640496"/>
                  <a:pt x="1606077" y="640321"/>
                  <a:pt x="1607577" y="639785"/>
                </a:cubicBezTo>
                <a:cubicBezTo>
                  <a:pt x="1605169" y="634485"/>
                  <a:pt x="1600526" y="631945"/>
                  <a:pt x="1593651" y="632164"/>
                </a:cubicBezTo>
                <a:close/>
                <a:moveTo>
                  <a:pt x="1728712" y="630066"/>
                </a:moveTo>
                <a:cubicBezTo>
                  <a:pt x="1726566" y="631260"/>
                  <a:pt x="1722843" y="634260"/>
                  <a:pt x="1717544" y="639066"/>
                </a:cubicBezTo>
                <a:cubicBezTo>
                  <a:pt x="1712245" y="643872"/>
                  <a:pt x="1709574" y="647266"/>
                  <a:pt x="1709530" y="649248"/>
                </a:cubicBezTo>
                <a:cubicBezTo>
                  <a:pt x="1710340" y="650551"/>
                  <a:pt x="1711807" y="650901"/>
                  <a:pt x="1713931" y="650299"/>
                </a:cubicBezTo>
                <a:cubicBezTo>
                  <a:pt x="1716055" y="649697"/>
                  <a:pt x="1717916" y="648996"/>
                  <a:pt x="1719515" y="648197"/>
                </a:cubicBezTo>
                <a:cubicBezTo>
                  <a:pt x="1728000" y="650080"/>
                  <a:pt x="1738554" y="651241"/>
                  <a:pt x="1751178" y="651680"/>
                </a:cubicBezTo>
                <a:cubicBezTo>
                  <a:pt x="1763801" y="652118"/>
                  <a:pt x="1774093" y="650782"/>
                  <a:pt x="1782053" y="647673"/>
                </a:cubicBezTo>
                <a:lnTo>
                  <a:pt x="1776798" y="636112"/>
                </a:lnTo>
                <a:cubicBezTo>
                  <a:pt x="1766386" y="637502"/>
                  <a:pt x="1756532" y="638202"/>
                  <a:pt x="1747237" y="638213"/>
                </a:cubicBezTo>
                <a:cubicBezTo>
                  <a:pt x="1737941" y="638223"/>
                  <a:pt x="1731766" y="635508"/>
                  <a:pt x="1728712" y="630066"/>
                </a:cubicBezTo>
                <a:close/>
                <a:moveTo>
                  <a:pt x="765416" y="628457"/>
                </a:moveTo>
                <a:lnTo>
                  <a:pt x="750438" y="649215"/>
                </a:lnTo>
                <a:lnTo>
                  <a:pt x="726001" y="656834"/>
                </a:lnTo>
                <a:cubicBezTo>
                  <a:pt x="721900" y="650052"/>
                  <a:pt x="716831" y="647851"/>
                  <a:pt x="710793" y="650232"/>
                </a:cubicBezTo>
                <a:cubicBezTo>
                  <a:pt x="704755" y="652613"/>
                  <a:pt x="698701" y="648244"/>
                  <a:pt x="692630" y="637126"/>
                </a:cubicBezTo>
                <a:cubicBezTo>
                  <a:pt x="704334" y="632824"/>
                  <a:pt x="716465" y="631379"/>
                  <a:pt x="729023" y="632792"/>
                </a:cubicBezTo>
                <a:cubicBezTo>
                  <a:pt x="741581" y="634204"/>
                  <a:pt x="753712" y="632760"/>
                  <a:pt x="765416" y="628457"/>
                </a:cubicBezTo>
                <a:close/>
                <a:moveTo>
                  <a:pt x="2092642" y="625086"/>
                </a:moveTo>
                <a:lnTo>
                  <a:pt x="2104991" y="636911"/>
                </a:lnTo>
                <a:lnTo>
                  <a:pt x="2123385" y="639014"/>
                </a:lnTo>
                <a:lnTo>
                  <a:pt x="2129166" y="636386"/>
                </a:lnTo>
                <a:lnTo>
                  <a:pt x="2118130" y="627452"/>
                </a:lnTo>
                <a:close/>
                <a:moveTo>
                  <a:pt x="2639718" y="624054"/>
                </a:moveTo>
                <a:cubicBezTo>
                  <a:pt x="2638415" y="624864"/>
                  <a:pt x="2638065" y="626331"/>
                  <a:pt x="2638667" y="628455"/>
                </a:cubicBezTo>
                <a:cubicBezTo>
                  <a:pt x="2639269" y="630579"/>
                  <a:pt x="2639970" y="632440"/>
                  <a:pt x="2640769" y="634039"/>
                </a:cubicBezTo>
                <a:lnTo>
                  <a:pt x="2654958" y="634565"/>
                </a:lnTo>
                <a:cubicBezTo>
                  <a:pt x="2654110" y="632698"/>
                  <a:pt x="2652128" y="630256"/>
                  <a:pt x="2649013" y="627240"/>
                </a:cubicBezTo>
                <a:cubicBezTo>
                  <a:pt x="2645898" y="624223"/>
                  <a:pt x="2642800" y="623161"/>
                  <a:pt x="2639718" y="624054"/>
                </a:cubicBezTo>
                <a:close/>
                <a:moveTo>
                  <a:pt x="2064263" y="624034"/>
                </a:moveTo>
                <a:lnTo>
                  <a:pt x="2049811" y="630603"/>
                </a:lnTo>
                <a:cubicBezTo>
                  <a:pt x="2043849" y="633312"/>
                  <a:pt x="2038036" y="636827"/>
                  <a:pt x="2032369" y="641146"/>
                </a:cubicBezTo>
                <a:cubicBezTo>
                  <a:pt x="2026703" y="645465"/>
                  <a:pt x="2022269" y="650096"/>
                  <a:pt x="2019066" y="655039"/>
                </a:cubicBezTo>
                <a:lnTo>
                  <a:pt x="2075036" y="640063"/>
                </a:lnTo>
                <a:lnTo>
                  <a:pt x="2071358" y="624297"/>
                </a:lnTo>
                <a:cubicBezTo>
                  <a:pt x="2069978" y="624779"/>
                  <a:pt x="2068796" y="624735"/>
                  <a:pt x="2067810" y="624166"/>
                </a:cubicBezTo>
                <a:cubicBezTo>
                  <a:pt x="2066825" y="623596"/>
                  <a:pt x="2065643" y="623552"/>
                  <a:pt x="2064263" y="624034"/>
                </a:cubicBezTo>
                <a:close/>
                <a:moveTo>
                  <a:pt x="1635168" y="623757"/>
                </a:moveTo>
                <a:lnTo>
                  <a:pt x="1623606" y="629012"/>
                </a:lnTo>
                <a:lnTo>
                  <a:pt x="1617562" y="638734"/>
                </a:lnTo>
                <a:lnTo>
                  <a:pt x="1648305" y="652662"/>
                </a:lnTo>
                <a:lnTo>
                  <a:pt x="1659867" y="647407"/>
                </a:lnTo>
                <a:lnTo>
                  <a:pt x="1658816" y="637421"/>
                </a:lnTo>
                <a:lnTo>
                  <a:pt x="1644364" y="643990"/>
                </a:lnTo>
                <a:close/>
                <a:moveTo>
                  <a:pt x="3043325" y="621965"/>
                </a:moveTo>
                <a:lnTo>
                  <a:pt x="3040435" y="623279"/>
                </a:lnTo>
                <a:cubicBezTo>
                  <a:pt x="3031062" y="626957"/>
                  <a:pt x="3027997" y="633001"/>
                  <a:pt x="3031237" y="641409"/>
                </a:cubicBezTo>
                <a:close/>
                <a:moveTo>
                  <a:pt x="2261862" y="621413"/>
                </a:moveTo>
                <a:cubicBezTo>
                  <a:pt x="2252819" y="625814"/>
                  <a:pt x="2242330" y="630872"/>
                  <a:pt x="2230396" y="636587"/>
                </a:cubicBezTo>
                <a:cubicBezTo>
                  <a:pt x="2218462" y="642301"/>
                  <a:pt x="2207316" y="645914"/>
                  <a:pt x="2196959" y="647425"/>
                </a:cubicBezTo>
                <a:cubicBezTo>
                  <a:pt x="2205367" y="650578"/>
                  <a:pt x="2215352" y="649527"/>
                  <a:pt x="2226914" y="644273"/>
                </a:cubicBezTo>
                <a:lnTo>
                  <a:pt x="2262387" y="645588"/>
                </a:lnTo>
                <a:close/>
                <a:moveTo>
                  <a:pt x="1560017" y="619550"/>
                </a:moveTo>
                <a:cubicBezTo>
                  <a:pt x="1556908" y="620382"/>
                  <a:pt x="1554455" y="622659"/>
                  <a:pt x="1552660" y="626382"/>
                </a:cubicBezTo>
                <a:lnTo>
                  <a:pt x="1561331" y="622441"/>
                </a:lnTo>
                <a:close/>
                <a:moveTo>
                  <a:pt x="2304693" y="615897"/>
                </a:moveTo>
                <a:lnTo>
                  <a:pt x="2284460" y="625093"/>
                </a:lnTo>
                <a:lnTo>
                  <a:pt x="2285248" y="642172"/>
                </a:lnTo>
                <a:cubicBezTo>
                  <a:pt x="2286211" y="640136"/>
                  <a:pt x="2287306" y="639348"/>
                  <a:pt x="2288532" y="639808"/>
                </a:cubicBezTo>
                <a:cubicBezTo>
                  <a:pt x="2289759" y="640267"/>
                  <a:pt x="2290065" y="641581"/>
                  <a:pt x="2289452" y="643749"/>
                </a:cubicBezTo>
                <a:lnTo>
                  <a:pt x="2303641" y="644275"/>
                </a:lnTo>
                <a:cubicBezTo>
                  <a:pt x="2303477" y="646312"/>
                  <a:pt x="2305382" y="647625"/>
                  <a:pt x="2309356" y="648217"/>
                </a:cubicBezTo>
                <a:cubicBezTo>
                  <a:pt x="2313330" y="648808"/>
                  <a:pt x="2315630" y="649071"/>
                  <a:pt x="2316254" y="649005"/>
                </a:cubicBezTo>
                <a:lnTo>
                  <a:pt x="2360135" y="653474"/>
                </a:lnTo>
                <a:cubicBezTo>
                  <a:pt x="2368210" y="650458"/>
                  <a:pt x="2382936" y="647688"/>
                  <a:pt x="2404313" y="645165"/>
                </a:cubicBezTo>
                <a:cubicBezTo>
                  <a:pt x="2425690" y="642642"/>
                  <a:pt x="2439956" y="642698"/>
                  <a:pt x="2447111" y="645331"/>
                </a:cubicBezTo>
                <a:lnTo>
                  <a:pt x="2445008" y="663724"/>
                </a:lnTo>
                <a:cubicBezTo>
                  <a:pt x="2451572" y="662340"/>
                  <a:pt x="2458480" y="661234"/>
                  <a:pt x="2465734" y="660408"/>
                </a:cubicBezTo>
                <a:cubicBezTo>
                  <a:pt x="2472987" y="659581"/>
                  <a:pt x="2479830" y="660250"/>
                  <a:pt x="2486262" y="662412"/>
                </a:cubicBezTo>
                <a:lnTo>
                  <a:pt x="2482584" y="646646"/>
                </a:lnTo>
                <a:lnTo>
                  <a:pt x="2486000" y="631143"/>
                </a:lnTo>
                <a:lnTo>
                  <a:pt x="2464453" y="637449"/>
                </a:lnTo>
                <a:cubicBezTo>
                  <a:pt x="2457939" y="635105"/>
                  <a:pt x="2450604" y="633353"/>
                  <a:pt x="2442447" y="632193"/>
                </a:cubicBezTo>
                <a:cubicBezTo>
                  <a:pt x="2434290" y="631032"/>
                  <a:pt x="2426561" y="630331"/>
                  <a:pt x="2419258" y="630090"/>
                </a:cubicBezTo>
                <a:cubicBezTo>
                  <a:pt x="2407434" y="636045"/>
                  <a:pt x="2395084" y="637008"/>
                  <a:pt x="2382208" y="632979"/>
                </a:cubicBezTo>
                <a:cubicBezTo>
                  <a:pt x="2383024" y="628539"/>
                  <a:pt x="2381130" y="625331"/>
                  <a:pt x="2376526" y="623355"/>
                </a:cubicBezTo>
                <a:cubicBezTo>
                  <a:pt x="2371922" y="621379"/>
                  <a:pt x="2369174" y="622046"/>
                  <a:pt x="2368282" y="625358"/>
                </a:cubicBezTo>
                <a:lnTo>
                  <a:pt x="2340166" y="617212"/>
                </a:lnTo>
                <a:lnTo>
                  <a:pt x="2307321" y="621677"/>
                </a:lnTo>
                <a:close/>
                <a:moveTo>
                  <a:pt x="1383177" y="598786"/>
                </a:moveTo>
                <a:cubicBezTo>
                  <a:pt x="1376652" y="608727"/>
                  <a:pt x="1367367" y="616434"/>
                  <a:pt x="1355323" y="621908"/>
                </a:cubicBezTo>
                <a:cubicBezTo>
                  <a:pt x="1354705" y="620228"/>
                  <a:pt x="1353643" y="618530"/>
                  <a:pt x="1352138" y="616817"/>
                </a:cubicBezTo>
                <a:cubicBezTo>
                  <a:pt x="1350632" y="615103"/>
                  <a:pt x="1348454" y="614786"/>
                  <a:pt x="1345601" y="615864"/>
                </a:cubicBezTo>
                <a:cubicBezTo>
                  <a:pt x="1342793" y="617359"/>
                  <a:pt x="1340395" y="619756"/>
                  <a:pt x="1338408" y="623057"/>
                </a:cubicBezTo>
                <a:cubicBezTo>
                  <a:pt x="1336420" y="626358"/>
                  <a:pt x="1334351" y="629478"/>
                  <a:pt x="1332200" y="632418"/>
                </a:cubicBezTo>
                <a:lnTo>
                  <a:pt x="1332725" y="656592"/>
                </a:lnTo>
                <a:lnTo>
                  <a:pt x="1342710" y="655542"/>
                </a:lnTo>
                <a:lnTo>
                  <a:pt x="1347703" y="635834"/>
                </a:lnTo>
                <a:cubicBezTo>
                  <a:pt x="1352132" y="633749"/>
                  <a:pt x="1356610" y="632731"/>
                  <a:pt x="1361137" y="632780"/>
                </a:cubicBezTo>
                <a:cubicBezTo>
                  <a:pt x="1365664" y="632830"/>
                  <a:pt x="1369682" y="634636"/>
                  <a:pt x="1373191" y="638200"/>
                </a:cubicBezTo>
                <a:cubicBezTo>
                  <a:pt x="1383444" y="633903"/>
                  <a:pt x="1393616" y="629426"/>
                  <a:pt x="1403705" y="624767"/>
                </a:cubicBezTo>
                <a:cubicBezTo>
                  <a:pt x="1413794" y="620109"/>
                  <a:pt x="1422980" y="613464"/>
                  <a:pt x="1431263" y="604831"/>
                </a:cubicBezTo>
                <a:close/>
                <a:moveTo>
                  <a:pt x="1002957" y="583270"/>
                </a:moveTo>
                <a:lnTo>
                  <a:pt x="979571" y="600874"/>
                </a:lnTo>
                <a:cubicBezTo>
                  <a:pt x="987968" y="598728"/>
                  <a:pt x="996924" y="598291"/>
                  <a:pt x="1006438" y="599561"/>
                </a:cubicBezTo>
                <a:cubicBezTo>
                  <a:pt x="1015953" y="600832"/>
                  <a:pt x="1022937" y="605649"/>
                  <a:pt x="1027393" y="614014"/>
                </a:cubicBezTo>
                <a:cubicBezTo>
                  <a:pt x="1034663" y="611146"/>
                  <a:pt x="1042064" y="609526"/>
                  <a:pt x="1049597" y="609154"/>
                </a:cubicBezTo>
                <a:cubicBezTo>
                  <a:pt x="1057130" y="608782"/>
                  <a:pt x="1064531" y="607161"/>
                  <a:pt x="1071801" y="604293"/>
                </a:cubicBezTo>
                <a:cubicBezTo>
                  <a:pt x="1066666" y="595074"/>
                  <a:pt x="1059265" y="591899"/>
                  <a:pt x="1049598" y="594767"/>
                </a:cubicBezTo>
                <a:cubicBezTo>
                  <a:pt x="1039930" y="597635"/>
                  <a:pt x="1031215" y="601161"/>
                  <a:pt x="1023452" y="605343"/>
                </a:cubicBezTo>
                <a:cubicBezTo>
                  <a:pt x="1021399" y="600826"/>
                  <a:pt x="1018542" y="596458"/>
                  <a:pt x="1014880" y="592237"/>
                </a:cubicBezTo>
                <a:cubicBezTo>
                  <a:pt x="1011218" y="588016"/>
                  <a:pt x="1007243" y="585027"/>
                  <a:pt x="1002957" y="583270"/>
                </a:cubicBezTo>
                <a:close/>
                <a:moveTo>
                  <a:pt x="946200" y="581166"/>
                </a:moveTo>
                <a:cubicBezTo>
                  <a:pt x="944481" y="582020"/>
                  <a:pt x="942467" y="583662"/>
                  <a:pt x="940156" y="586092"/>
                </a:cubicBezTo>
                <a:cubicBezTo>
                  <a:pt x="937846" y="588523"/>
                  <a:pt x="936883" y="590559"/>
                  <a:pt x="937266" y="592201"/>
                </a:cubicBezTo>
                <a:cubicBezTo>
                  <a:pt x="938705" y="594889"/>
                  <a:pt x="940556" y="596083"/>
                  <a:pt x="942816" y="595782"/>
                </a:cubicBezTo>
                <a:cubicBezTo>
                  <a:pt x="945077" y="595481"/>
                  <a:pt x="946993" y="594901"/>
                  <a:pt x="948564" y="594041"/>
                </a:cubicBezTo>
                <a:close/>
                <a:moveTo>
                  <a:pt x="1007691" y="455566"/>
                </a:moveTo>
                <a:cubicBezTo>
                  <a:pt x="1000421" y="458434"/>
                  <a:pt x="993020" y="460055"/>
                  <a:pt x="985487" y="460427"/>
                </a:cubicBezTo>
                <a:cubicBezTo>
                  <a:pt x="977955" y="460798"/>
                  <a:pt x="970553" y="462419"/>
                  <a:pt x="963284" y="465287"/>
                </a:cubicBezTo>
                <a:cubicBezTo>
                  <a:pt x="977347" y="469212"/>
                  <a:pt x="991460" y="471808"/>
                  <a:pt x="1005621" y="473073"/>
                </a:cubicBezTo>
                <a:cubicBezTo>
                  <a:pt x="1019783" y="474338"/>
                  <a:pt x="1033962" y="475159"/>
                  <a:pt x="1048156" y="475538"/>
                </a:cubicBezTo>
                <a:cubicBezTo>
                  <a:pt x="1050237" y="474519"/>
                  <a:pt x="1053696" y="472220"/>
                  <a:pt x="1058536" y="468640"/>
                </a:cubicBezTo>
                <a:cubicBezTo>
                  <a:pt x="1063375" y="465060"/>
                  <a:pt x="1065784" y="462367"/>
                  <a:pt x="1065762" y="460561"/>
                </a:cubicBezTo>
                <a:cubicBezTo>
                  <a:pt x="1064082" y="457982"/>
                  <a:pt x="1061268" y="457227"/>
                  <a:pt x="1057321" y="458294"/>
                </a:cubicBezTo>
                <a:cubicBezTo>
                  <a:pt x="1053374" y="459361"/>
                  <a:pt x="1050494" y="460379"/>
                  <a:pt x="1048683" y="461348"/>
                </a:cubicBezTo>
                <a:cubicBezTo>
                  <a:pt x="1041341" y="464540"/>
                  <a:pt x="1034082" y="465514"/>
                  <a:pt x="1026906" y="464271"/>
                </a:cubicBezTo>
                <a:cubicBezTo>
                  <a:pt x="1019729" y="463028"/>
                  <a:pt x="1013324" y="460126"/>
                  <a:pt x="1007691" y="455566"/>
                </a:cubicBezTo>
                <a:close/>
                <a:moveTo>
                  <a:pt x="903111" y="440322"/>
                </a:moveTo>
                <a:cubicBezTo>
                  <a:pt x="902016" y="441910"/>
                  <a:pt x="902498" y="446486"/>
                  <a:pt x="904556" y="454052"/>
                </a:cubicBezTo>
                <a:cubicBezTo>
                  <a:pt x="906614" y="461617"/>
                  <a:pt x="908147" y="466588"/>
                  <a:pt x="909154" y="468964"/>
                </a:cubicBezTo>
                <a:lnTo>
                  <a:pt x="931489" y="479738"/>
                </a:lnTo>
                <a:cubicBezTo>
                  <a:pt x="929907" y="475298"/>
                  <a:pt x="930706" y="471302"/>
                  <a:pt x="933887" y="467749"/>
                </a:cubicBezTo>
                <a:cubicBezTo>
                  <a:pt x="937067" y="464197"/>
                  <a:pt x="940297" y="461711"/>
                  <a:pt x="943576" y="460294"/>
                </a:cubicBezTo>
                <a:lnTo>
                  <a:pt x="959079" y="463710"/>
                </a:lnTo>
                <a:cubicBezTo>
                  <a:pt x="954897" y="455148"/>
                  <a:pt x="948810" y="450068"/>
                  <a:pt x="940818" y="448469"/>
                </a:cubicBezTo>
                <a:cubicBezTo>
                  <a:pt x="932825" y="446870"/>
                  <a:pt x="924373" y="448096"/>
                  <a:pt x="915461" y="452147"/>
                </a:cubicBezTo>
                <a:lnTo>
                  <a:pt x="912570" y="453461"/>
                </a:lnTo>
                <a:cubicBezTo>
                  <a:pt x="912357" y="452831"/>
                  <a:pt x="911142" y="450477"/>
                  <a:pt x="908925" y="446399"/>
                </a:cubicBezTo>
                <a:cubicBezTo>
                  <a:pt x="906708" y="442320"/>
                  <a:pt x="904770" y="440295"/>
                  <a:pt x="903111" y="440322"/>
                </a:cubicBezTo>
                <a:close/>
                <a:moveTo>
                  <a:pt x="765423" y="436639"/>
                </a:moveTo>
                <a:cubicBezTo>
                  <a:pt x="763742" y="437257"/>
                  <a:pt x="762045" y="438319"/>
                  <a:pt x="760331" y="439825"/>
                </a:cubicBezTo>
                <a:cubicBezTo>
                  <a:pt x="758618" y="441330"/>
                  <a:pt x="758300" y="443509"/>
                  <a:pt x="759379" y="446361"/>
                </a:cubicBezTo>
                <a:lnTo>
                  <a:pt x="762006" y="452142"/>
                </a:lnTo>
                <a:cubicBezTo>
                  <a:pt x="764842" y="450708"/>
                  <a:pt x="766463" y="448518"/>
                  <a:pt x="766868" y="445573"/>
                </a:cubicBezTo>
                <a:cubicBezTo>
                  <a:pt x="767273" y="442628"/>
                  <a:pt x="766791" y="439650"/>
                  <a:pt x="765423" y="436639"/>
                </a:cubicBezTo>
                <a:close/>
                <a:moveTo>
                  <a:pt x="654011" y="414037"/>
                </a:moveTo>
                <a:cubicBezTo>
                  <a:pt x="652358" y="414716"/>
                  <a:pt x="650606" y="415658"/>
                  <a:pt x="648756" y="416862"/>
                </a:cubicBezTo>
                <a:cubicBezTo>
                  <a:pt x="646906" y="418066"/>
                  <a:pt x="646205" y="419402"/>
                  <a:pt x="646654" y="420869"/>
                </a:cubicBezTo>
                <a:lnTo>
                  <a:pt x="653485" y="428227"/>
                </a:lnTo>
                <a:close/>
                <a:moveTo>
                  <a:pt x="1301205" y="280312"/>
                </a:moveTo>
                <a:cubicBezTo>
                  <a:pt x="1305628" y="282370"/>
                  <a:pt x="1309395" y="282984"/>
                  <a:pt x="1312504" y="282152"/>
                </a:cubicBezTo>
                <a:lnTo>
                  <a:pt x="1315395" y="280838"/>
                </a:lnTo>
                <a:close/>
                <a:moveTo>
                  <a:pt x="883673" y="274780"/>
                </a:moveTo>
                <a:cubicBezTo>
                  <a:pt x="881953" y="275634"/>
                  <a:pt x="879939" y="277276"/>
                  <a:pt x="877629" y="279706"/>
                </a:cubicBezTo>
                <a:cubicBezTo>
                  <a:pt x="875318" y="282137"/>
                  <a:pt x="874355" y="284173"/>
                  <a:pt x="874738" y="285815"/>
                </a:cubicBezTo>
                <a:cubicBezTo>
                  <a:pt x="876177" y="288503"/>
                  <a:pt x="878028" y="289697"/>
                  <a:pt x="880289" y="289396"/>
                </a:cubicBezTo>
                <a:cubicBezTo>
                  <a:pt x="882549" y="289095"/>
                  <a:pt x="884466" y="288515"/>
                  <a:pt x="886037" y="287655"/>
                </a:cubicBezTo>
                <a:cubicBezTo>
                  <a:pt x="889190" y="285641"/>
                  <a:pt x="890241" y="282838"/>
                  <a:pt x="889190" y="279247"/>
                </a:cubicBezTo>
                <a:cubicBezTo>
                  <a:pt x="888468" y="277977"/>
                  <a:pt x="887548" y="277232"/>
                  <a:pt x="886431" y="277013"/>
                </a:cubicBezTo>
                <a:cubicBezTo>
                  <a:pt x="885315" y="276794"/>
                  <a:pt x="884395" y="276050"/>
                  <a:pt x="883673" y="274780"/>
                </a:cubicBezTo>
                <a:close/>
                <a:moveTo>
                  <a:pt x="844258" y="264793"/>
                </a:moveTo>
                <a:lnTo>
                  <a:pt x="829806" y="271362"/>
                </a:lnTo>
                <a:cubicBezTo>
                  <a:pt x="825705" y="273371"/>
                  <a:pt x="823724" y="275725"/>
                  <a:pt x="823860" y="278424"/>
                </a:cubicBezTo>
                <a:cubicBezTo>
                  <a:pt x="823997" y="281122"/>
                  <a:pt x="824840" y="283936"/>
                  <a:pt x="826389" y="286865"/>
                </a:cubicBezTo>
                <a:close/>
                <a:moveTo>
                  <a:pt x="1230785" y="263493"/>
                </a:moveTo>
                <a:lnTo>
                  <a:pt x="1222114" y="267434"/>
                </a:lnTo>
                <a:lnTo>
                  <a:pt x="1224741" y="273215"/>
                </a:lnTo>
                <a:cubicBezTo>
                  <a:pt x="1227073" y="278985"/>
                  <a:pt x="1229306" y="282620"/>
                  <a:pt x="1231441" y="284120"/>
                </a:cubicBezTo>
                <a:cubicBezTo>
                  <a:pt x="1233576" y="285620"/>
                  <a:pt x="1237386" y="285050"/>
                  <a:pt x="1242871" y="282412"/>
                </a:cubicBezTo>
                <a:lnTo>
                  <a:pt x="1254696" y="270062"/>
                </a:lnTo>
                <a:close/>
                <a:moveTo>
                  <a:pt x="1128569" y="261124"/>
                </a:moveTo>
                <a:cubicBezTo>
                  <a:pt x="1100454" y="259372"/>
                  <a:pt x="1071550" y="259721"/>
                  <a:pt x="1041857" y="262172"/>
                </a:cubicBezTo>
                <a:cubicBezTo>
                  <a:pt x="1036640" y="266360"/>
                  <a:pt x="1033082" y="271320"/>
                  <a:pt x="1031182" y="277051"/>
                </a:cubicBezTo>
                <a:cubicBezTo>
                  <a:pt x="1029282" y="282783"/>
                  <a:pt x="1029600" y="288596"/>
                  <a:pt x="1032134" y="294492"/>
                </a:cubicBezTo>
                <a:cubicBezTo>
                  <a:pt x="1042415" y="293452"/>
                  <a:pt x="1057523" y="291526"/>
                  <a:pt x="1077461" y="288713"/>
                </a:cubicBezTo>
                <a:cubicBezTo>
                  <a:pt x="1097398" y="285900"/>
                  <a:pt x="1111719" y="286075"/>
                  <a:pt x="1120423" y="289240"/>
                </a:cubicBezTo>
                <a:close/>
                <a:moveTo>
                  <a:pt x="960926" y="260593"/>
                </a:moveTo>
                <a:cubicBezTo>
                  <a:pt x="958128" y="262591"/>
                  <a:pt x="956300" y="267200"/>
                  <a:pt x="955440" y="274421"/>
                </a:cubicBezTo>
                <a:cubicBezTo>
                  <a:pt x="954580" y="281641"/>
                  <a:pt x="954131" y="287367"/>
                  <a:pt x="954093" y="291599"/>
                </a:cubicBezTo>
                <a:lnTo>
                  <a:pt x="992194" y="298695"/>
                </a:lnTo>
                <a:lnTo>
                  <a:pt x="1009011" y="266638"/>
                </a:lnTo>
                <a:lnTo>
                  <a:pt x="969071" y="270841"/>
                </a:lnTo>
                <a:cubicBezTo>
                  <a:pt x="968912" y="270332"/>
                  <a:pt x="967916" y="268460"/>
                  <a:pt x="966083" y="265224"/>
                </a:cubicBezTo>
                <a:cubicBezTo>
                  <a:pt x="964249" y="261989"/>
                  <a:pt x="962530" y="260445"/>
                  <a:pt x="960926" y="260593"/>
                </a:cubicBezTo>
                <a:close/>
                <a:moveTo>
                  <a:pt x="3829597" y="225693"/>
                </a:moveTo>
                <a:cubicBezTo>
                  <a:pt x="3824013" y="226197"/>
                  <a:pt x="3818954" y="228096"/>
                  <a:pt x="3814422" y="231391"/>
                </a:cubicBezTo>
                <a:cubicBezTo>
                  <a:pt x="3805356" y="237982"/>
                  <a:pt x="3798393" y="240566"/>
                  <a:pt x="3793532" y="239142"/>
                </a:cubicBezTo>
                <a:lnTo>
                  <a:pt x="3805618" y="258062"/>
                </a:lnTo>
                <a:lnTo>
                  <a:pt x="3806932" y="260952"/>
                </a:lnTo>
                <a:lnTo>
                  <a:pt x="3834523" y="244924"/>
                </a:lnTo>
                <a:lnTo>
                  <a:pt x="3866580" y="261742"/>
                </a:lnTo>
                <a:lnTo>
                  <a:pt x="3893644" y="259904"/>
                </a:lnTo>
                <a:lnTo>
                  <a:pt x="3891280" y="247028"/>
                </a:lnTo>
                <a:lnTo>
                  <a:pt x="3847924" y="228371"/>
                </a:lnTo>
                <a:cubicBezTo>
                  <a:pt x="3841290" y="226082"/>
                  <a:pt x="3835181" y="225190"/>
                  <a:pt x="3829597" y="225693"/>
                </a:cubicBezTo>
                <a:close/>
                <a:moveTo>
                  <a:pt x="497937" y="178069"/>
                </a:moveTo>
                <a:cubicBezTo>
                  <a:pt x="496256" y="178688"/>
                  <a:pt x="494559" y="179750"/>
                  <a:pt x="492846" y="181255"/>
                </a:cubicBezTo>
                <a:cubicBezTo>
                  <a:pt x="491132" y="182760"/>
                  <a:pt x="490815" y="184939"/>
                  <a:pt x="491893" y="187791"/>
                </a:cubicBezTo>
                <a:lnTo>
                  <a:pt x="493207" y="190682"/>
                </a:lnTo>
                <a:cubicBezTo>
                  <a:pt x="498988" y="188054"/>
                  <a:pt x="500564" y="183850"/>
                  <a:pt x="497937" y="178069"/>
                </a:cubicBezTo>
                <a:close/>
                <a:moveTo>
                  <a:pt x="469558" y="177017"/>
                </a:moveTo>
                <a:cubicBezTo>
                  <a:pt x="467960" y="177816"/>
                  <a:pt x="466427" y="179240"/>
                  <a:pt x="464960" y="181287"/>
                </a:cubicBezTo>
                <a:cubicBezTo>
                  <a:pt x="463493" y="183334"/>
                  <a:pt x="463011" y="185152"/>
                  <a:pt x="463514" y="186739"/>
                </a:cubicBezTo>
                <a:cubicBezTo>
                  <a:pt x="465529" y="189892"/>
                  <a:pt x="468332" y="190944"/>
                  <a:pt x="471923" y="189893"/>
                </a:cubicBezTo>
                <a:close/>
                <a:moveTo>
                  <a:pt x="3015230" y="0"/>
                </a:moveTo>
                <a:cubicBezTo>
                  <a:pt x="3016473" y="3213"/>
                  <a:pt x="3018257" y="6180"/>
                  <a:pt x="3020584" y="8901"/>
                </a:cubicBezTo>
                <a:cubicBezTo>
                  <a:pt x="3022910" y="11622"/>
                  <a:pt x="3026206" y="12159"/>
                  <a:pt x="3030470" y="10511"/>
                </a:cubicBezTo>
                <a:cubicBezTo>
                  <a:pt x="3034636" y="8327"/>
                  <a:pt x="3037866" y="7440"/>
                  <a:pt x="3040160" y="7851"/>
                </a:cubicBezTo>
                <a:cubicBezTo>
                  <a:pt x="3042453" y="8261"/>
                  <a:pt x="3044829" y="11250"/>
                  <a:pt x="3047287" y="16818"/>
                </a:cubicBezTo>
                <a:lnTo>
                  <a:pt x="3075666" y="17870"/>
                </a:lnTo>
                <a:lnTo>
                  <a:pt x="3089592" y="25490"/>
                </a:lnTo>
                <a:lnTo>
                  <a:pt x="3136364" y="28645"/>
                </a:lnTo>
                <a:cubicBezTo>
                  <a:pt x="3142123" y="26609"/>
                  <a:pt x="3147816" y="26346"/>
                  <a:pt x="3153443" y="27858"/>
                </a:cubicBezTo>
                <a:cubicBezTo>
                  <a:pt x="3159071" y="29369"/>
                  <a:pt x="3164764" y="29106"/>
                  <a:pt x="3170523" y="27070"/>
                </a:cubicBezTo>
                <a:lnTo>
                  <a:pt x="3200216" y="31012"/>
                </a:lnTo>
                <a:lnTo>
                  <a:pt x="3221499" y="31801"/>
                </a:lnTo>
                <a:cubicBezTo>
                  <a:pt x="3232366" y="28533"/>
                  <a:pt x="3243282" y="26333"/>
                  <a:pt x="3254247" y="25200"/>
                </a:cubicBezTo>
                <a:cubicBezTo>
                  <a:pt x="3265212" y="24068"/>
                  <a:pt x="3275668" y="24692"/>
                  <a:pt x="3285614" y="27074"/>
                </a:cubicBezTo>
                <a:cubicBezTo>
                  <a:pt x="3308048" y="25596"/>
                  <a:pt x="3328741" y="23167"/>
                  <a:pt x="3347693" y="19784"/>
                </a:cubicBezTo>
                <a:cubicBezTo>
                  <a:pt x="3366645" y="16402"/>
                  <a:pt x="3381688" y="13052"/>
                  <a:pt x="3392823" y="9735"/>
                </a:cubicBezTo>
                <a:cubicBezTo>
                  <a:pt x="3391728" y="13720"/>
                  <a:pt x="3392078" y="17048"/>
                  <a:pt x="3393874" y="19720"/>
                </a:cubicBezTo>
                <a:lnTo>
                  <a:pt x="3407800" y="27341"/>
                </a:lnTo>
                <a:cubicBezTo>
                  <a:pt x="3410050" y="28134"/>
                  <a:pt x="3412250" y="27861"/>
                  <a:pt x="3414402" y="26520"/>
                </a:cubicBezTo>
                <a:cubicBezTo>
                  <a:pt x="3416554" y="25178"/>
                  <a:pt x="3417769" y="22737"/>
                  <a:pt x="3418048" y="19195"/>
                </a:cubicBezTo>
                <a:cubicBezTo>
                  <a:pt x="3431148" y="22759"/>
                  <a:pt x="3447581" y="25026"/>
                  <a:pt x="3467349" y="25996"/>
                </a:cubicBezTo>
                <a:cubicBezTo>
                  <a:pt x="3487117" y="26966"/>
                  <a:pt x="3503353" y="24962"/>
                  <a:pt x="3516059" y="19987"/>
                </a:cubicBezTo>
                <a:cubicBezTo>
                  <a:pt x="3521063" y="23162"/>
                  <a:pt x="3526033" y="24826"/>
                  <a:pt x="3530971" y="24980"/>
                </a:cubicBezTo>
                <a:cubicBezTo>
                  <a:pt x="3535909" y="25133"/>
                  <a:pt x="3539960" y="22856"/>
                  <a:pt x="3543124" y="18148"/>
                </a:cubicBezTo>
                <a:cubicBezTo>
                  <a:pt x="3553695" y="15669"/>
                  <a:pt x="3562903" y="16425"/>
                  <a:pt x="3570747" y="20416"/>
                </a:cubicBezTo>
                <a:cubicBezTo>
                  <a:pt x="3578592" y="24407"/>
                  <a:pt x="3586288" y="27593"/>
                  <a:pt x="3593837" y="29975"/>
                </a:cubicBezTo>
                <a:cubicBezTo>
                  <a:pt x="3598589" y="32756"/>
                  <a:pt x="3602355" y="33369"/>
                  <a:pt x="3605136" y="31814"/>
                </a:cubicBezTo>
                <a:cubicBezTo>
                  <a:pt x="3607917" y="30260"/>
                  <a:pt x="3610370" y="27982"/>
                  <a:pt x="3612494" y="24983"/>
                </a:cubicBezTo>
                <a:lnTo>
                  <a:pt x="3670565" y="29977"/>
                </a:lnTo>
                <a:cubicBezTo>
                  <a:pt x="3674249" y="30410"/>
                  <a:pt x="3678902" y="31056"/>
                  <a:pt x="3684524" y="31915"/>
                </a:cubicBezTo>
                <a:cubicBezTo>
                  <a:pt x="3690146" y="32775"/>
                  <a:pt x="3695916" y="32042"/>
                  <a:pt x="3701834" y="29715"/>
                </a:cubicBezTo>
                <a:cubicBezTo>
                  <a:pt x="3724711" y="35448"/>
                  <a:pt x="3748786" y="37583"/>
                  <a:pt x="3774061" y="36123"/>
                </a:cubicBezTo>
                <a:cubicBezTo>
                  <a:pt x="3799336" y="34662"/>
                  <a:pt x="3823346" y="38571"/>
                  <a:pt x="3846091" y="47851"/>
                </a:cubicBezTo>
                <a:lnTo>
                  <a:pt x="3865010" y="35765"/>
                </a:lnTo>
                <a:lnTo>
                  <a:pt x="3928599" y="45226"/>
                </a:lnTo>
                <a:cubicBezTo>
                  <a:pt x="3936373" y="42347"/>
                  <a:pt x="3951307" y="40355"/>
                  <a:pt x="3973401" y="39250"/>
                </a:cubicBezTo>
                <a:cubicBezTo>
                  <a:pt x="3995495" y="38145"/>
                  <a:pt x="4012794" y="39437"/>
                  <a:pt x="4025297" y="43127"/>
                </a:cubicBezTo>
                <a:cubicBezTo>
                  <a:pt x="4036377" y="38091"/>
                  <a:pt x="4048639" y="39493"/>
                  <a:pt x="4062084" y="47333"/>
                </a:cubicBezTo>
                <a:cubicBezTo>
                  <a:pt x="4066113" y="40851"/>
                  <a:pt x="4071062" y="38312"/>
                  <a:pt x="4076930" y="39713"/>
                </a:cubicBezTo>
                <a:cubicBezTo>
                  <a:pt x="4082799" y="41115"/>
                  <a:pt x="4088273" y="43567"/>
                  <a:pt x="4093353" y="47071"/>
                </a:cubicBezTo>
                <a:lnTo>
                  <a:pt x="4329841" y="68626"/>
                </a:lnTo>
                <a:cubicBezTo>
                  <a:pt x="4340231" y="71823"/>
                  <a:pt x="4350062" y="73313"/>
                  <a:pt x="4359336" y="73094"/>
                </a:cubicBezTo>
                <a:cubicBezTo>
                  <a:pt x="4368609" y="72875"/>
                  <a:pt x="4378047" y="75416"/>
                  <a:pt x="4387648" y="80715"/>
                </a:cubicBezTo>
                <a:cubicBezTo>
                  <a:pt x="4392219" y="78783"/>
                  <a:pt x="4397464" y="77852"/>
                  <a:pt x="4403381" y="77924"/>
                </a:cubicBezTo>
                <a:cubicBezTo>
                  <a:pt x="4409299" y="77995"/>
                  <a:pt x="4414478" y="78838"/>
                  <a:pt x="4418917" y="80453"/>
                </a:cubicBezTo>
                <a:lnTo>
                  <a:pt x="4444406" y="82819"/>
                </a:lnTo>
                <a:cubicBezTo>
                  <a:pt x="4448779" y="84609"/>
                  <a:pt x="4452578" y="87533"/>
                  <a:pt x="4455803" y="91589"/>
                </a:cubicBezTo>
                <a:cubicBezTo>
                  <a:pt x="4459027" y="95646"/>
                  <a:pt x="4460658" y="99554"/>
                  <a:pt x="4460696" y="103315"/>
                </a:cubicBezTo>
                <a:cubicBezTo>
                  <a:pt x="4454308" y="107963"/>
                  <a:pt x="4436472" y="109966"/>
                  <a:pt x="4407191" y="109324"/>
                </a:cubicBezTo>
                <a:cubicBezTo>
                  <a:pt x="4377909" y="108683"/>
                  <a:pt x="4357380" y="106678"/>
                  <a:pt x="4345605" y="103311"/>
                </a:cubicBezTo>
                <a:lnTo>
                  <a:pt x="4346919" y="106202"/>
                </a:lnTo>
                <a:cubicBezTo>
                  <a:pt x="4344647" y="112393"/>
                  <a:pt x="4341833" y="116433"/>
                  <a:pt x="4338477" y="118321"/>
                </a:cubicBezTo>
                <a:cubicBezTo>
                  <a:pt x="4335122" y="120210"/>
                  <a:pt x="4330666" y="120637"/>
                  <a:pt x="4325109" y="119602"/>
                </a:cubicBezTo>
                <a:cubicBezTo>
                  <a:pt x="4301548" y="125951"/>
                  <a:pt x="4275950" y="129739"/>
                  <a:pt x="4248316" y="130964"/>
                </a:cubicBezTo>
                <a:cubicBezTo>
                  <a:pt x="4220682" y="132189"/>
                  <a:pt x="4194427" y="134531"/>
                  <a:pt x="4169552" y="137990"/>
                </a:cubicBezTo>
                <a:cubicBezTo>
                  <a:pt x="4166749" y="142534"/>
                  <a:pt x="4164143" y="144154"/>
                  <a:pt x="4161734" y="142851"/>
                </a:cubicBezTo>
                <a:cubicBezTo>
                  <a:pt x="4159326" y="141548"/>
                  <a:pt x="4155800" y="139227"/>
                  <a:pt x="4151158" y="135888"/>
                </a:cubicBezTo>
                <a:cubicBezTo>
                  <a:pt x="4148038" y="137015"/>
                  <a:pt x="4145279" y="137979"/>
                  <a:pt x="4142881" y="138778"/>
                </a:cubicBezTo>
                <a:cubicBezTo>
                  <a:pt x="4140483" y="139577"/>
                  <a:pt x="4139826" y="141329"/>
                  <a:pt x="4140910" y="144033"/>
                </a:cubicBezTo>
                <a:cubicBezTo>
                  <a:pt x="4135195" y="144088"/>
                  <a:pt x="4128166" y="143649"/>
                  <a:pt x="4119823" y="142718"/>
                </a:cubicBezTo>
                <a:cubicBezTo>
                  <a:pt x="4111481" y="141787"/>
                  <a:pt x="4106159" y="143189"/>
                  <a:pt x="4103860" y="146922"/>
                </a:cubicBezTo>
                <a:lnTo>
                  <a:pt x="4129085" y="156383"/>
                </a:lnTo>
                <a:cubicBezTo>
                  <a:pt x="4133344" y="158080"/>
                  <a:pt x="4137111" y="158693"/>
                  <a:pt x="4140384" y="158222"/>
                </a:cubicBezTo>
                <a:cubicBezTo>
                  <a:pt x="4143658" y="157751"/>
                  <a:pt x="4146110" y="155474"/>
                  <a:pt x="4147742" y="151391"/>
                </a:cubicBezTo>
                <a:cubicBezTo>
                  <a:pt x="4152209" y="153066"/>
                  <a:pt x="4157661" y="154511"/>
                  <a:pt x="4164099" y="155727"/>
                </a:cubicBezTo>
                <a:cubicBezTo>
                  <a:pt x="4170536" y="156942"/>
                  <a:pt x="4176383" y="157337"/>
                  <a:pt x="4181638" y="156910"/>
                </a:cubicBezTo>
                <a:lnTo>
                  <a:pt x="4244176" y="156386"/>
                </a:lnTo>
                <a:lnTo>
                  <a:pt x="4266511" y="167161"/>
                </a:lnTo>
                <a:cubicBezTo>
                  <a:pt x="4270945" y="168923"/>
                  <a:pt x="4275412" y="169800"/>
                  <a:pt x="4279912" y="169789"/>
                </a:cubicBezTo>
                <a:cubicBezTo>
                  <a:pt x="4284412" y="169778"/>
                  <a:pt x="4287565" y="167763"/>
                  <a:pt x="4289371" y="163745"/>
                </a:cubicBezTo>
                <a:lnTo>
                  <a:pt x="4317750" y="164797"/>
                </a:lnTo>
                <a:cubicBezTo>
                  <a:pt x="4326728" y="158973"/>
                  <a:pt x="4336231" y="158141"/>
                  <a:pt x="4346260" y="162302"/>
                </a:cubicBezTo>
                <a:cubicBezTo>
                  <a:pt x="4356289" y="166463"/>
                  <a:pt x="4365792" y="165631"/>
                  <a:pt x="4374770" y="159807"/>
                </a:cubicBezTo>
                <a:lnTo>
                  <a:pt x="4423644" y="182932"/>
                </a:lnTo>
                <a:cubicBezTo>
                  <a:pt x="4418859" y="193825"/>
                  <a:pt x="4414961" y="199956"/>
                  <a:pt x="4411950" y="201325"/>
                </a:cubicBezTo>
                <a:cubicBezTo>
                  <a:pt x="4408939" y="202693"/>
                  <a:pt x="4403202" y="200941"/>
                  <a:pt x="4394739" y="196069"/>
                </a:cubicBezTo>
                <a:cubicBezTo>
                  <a:pt x="4389100" y="205244"/>
                  <a:pt x="4382903" y="207915"/>
                  <a:pt x="4376148" y="204083"/>
                </a:cubicBezTo>
                <a:cubicBezTo>
                  <a:pt x="4369393" y="200251"/>
                  <a:pt x="4363590" y="201871"/>
                  <a:pt x="4358740" y="208943"/>
                </a:cubicBezTo>
                <a:cubicBezTo>
                  <a:pt x="4348886" y="207246"/>
                  <a:pt x="4333909" y="207223"/>
                  <a:pt x="4313807" y="208876"/>
                </a:cubicBezTo>
                <a:cubicBezTo>
                  <a:pt x="4293706" y="210529"/>
                  <a:pt x="4281093" y="213791"/>
                  <a:pt x="4275969" y="218663"/>
                </a:cubicBezTo>
                <a:lnTo>
                  <a:pt x="4210540" y="220500"/>
                </a:lnTo>
                <a:cubicBezTo>
                  <a:pt x="4205930" y="229861"/>
                  <a:pt x="4199646" y="236495"/>
                  <a:pt x="4191686" y="240404"/>
                </a:cubicBezTo>
                <a:cubicBezTo>
                  <a:pt x="4183726" y="244312"/>
                  <a:pt x="4174158" y="243720"/>
                  <a:pt x="4162979" y="238629"/>
                </a:cubicBezTo>
                <a:cubicBezTo>
                  <a:pt x="4149742" y="241158"/>
                  <a:pt x="4135487" y="242405"/>
                  <a:pt x="4120214" y="242372"/>
                </a:cubicBezTo>
                <a:cubicBezTo>
                  <a:pt x="4104941" y="242339"/>
                  <a:pt x="4090817" y="240039"/>
                  <a:pt x="4077844" y="235473"/>
                </a:cubicBezTo>
                <a:lnTo>
                  <a:pt x="4058661" y="254654"/>
                </a:lnTo>
                <a:lnTo>
                  <a:pt x="4035013" y="240990"/>
                </a:lnTo>
                <a:lnTo>
                  <a:pt x="4003218" y="255441"/>
                </a:lnTo>
                <a:cubicBezTo>
                  <a:pt x="3995592" y="254329"/>
                  <a:pt x="3988902" y="254318"/>
                  <a:pt x="3983149" y="255407"/>
                </a:cubicBezTo>
                <a:cubicBezTo>
                  <a:pt x="3977395" y="256496"/>
                  <a:pt x="3971823" y="255106"/>
                  <a:pt x="3966431" y="251235"/>
                </a:cubicBezTo>
                <a:cubicBezTo>
                  <a:pt x="3962517" y="251416"/>
                  <a:pt x="3958192" y="253091"/>
                  <a:pt x="3953456" y="256260"/>
                </a:cubicBezTo>
                <a:cubicBezTo>
                  <a:pt x="3948721" y="259429"/>
                  <a:pt x="3945776" y="262221"/>
                  <a:pt x="3944621" y="264635"/>
                </a:cubicBezTo>
                <a:cubicBezTo>
                  <a:pt x="3942650" y="267493"/>
                  <a:pt x="3942387" y="269792"/>
                  <a:pt x="3943832" y="271533"/>
                </a:cubicBezTo>
                <a:cubicBezTo>
                  <a:pt x="3945277" y="273274"/>
                  <a:pt x="3946854" y="273865"/>
                  <a:pt x="3948562" y="273307"/>
                </a:cubicBezTo>
                <a:cubicBezTo>
                  <a:pt x="3954551" y="263464"/>
                  <a:pt x="3962215" y="261143"/>
                  <a:pt x="3971554" y="266344"/>
                </a:cubicBezTo>
                <a:cubicBezTo>
                  <a:pt x="3980893" y="271545"/>
                  <a:pt x="3988294" y="276319"/>
                  <a:pt x="3993757" y="280666"/>
                </a:cubicBezTo>
                <a:lnTo>
                  <a:pt x="4037114" y="260960"/>
                </a:lnTo>
                <a:lnTo>
                  <a:pt x="4038428" y="263850"/>
                </a:lnTo>
                <a:cubicBezTo>
                  <a:pt x="4042178" y="264108"/>
                  <a:pt x="4046042" y="263659"/>
                  <a:pt x="4050022" y="262504"/>
                </a:cubicBezTo>
                <a:cubicBezTo>
                  <a:pt x="4054002" y="261349"/>
                  <a:pt x="4056882" y="258733"/>
                  <a:pt x="4058661" y="254654"/>
                </a:cubicBezTo>
                <a:cubicBezTo>
                  <a:pt x="4069856" y="259302"/>
                  <a:pt x="4080771" y="261897"/>
                  <a:pt x="4091408" y="262440"/>
                </a:cubicBezTo>
                <a:cubicBezTo>
                  <a:pt x="4102044" y="262982"/>
                  <a:pt x="4112237" y="265906"/>
                  <a:pt x="4121987" y="271210"/>
                </a:cubicBezTo>
                <a:cubicBezTo>
                  <a:pt x="4126996" y="257454"/>
                  <a:pt x="4132416" y="251794"/>
                  <a:pt x="4138246" y="254230"/>
                </a:cubicBezTo>
                <a:cubicBezTo>
                  <a:pt x="4144076" y="256666"/>
                  <a:pt x="4153371" y="261451"/>
                  <a:pt x="4166131" y="268584"/>
                </a:cubicBezTo>
                <a:cubicBezTo>
                  <a:pt x="4176883" y="271618"/>
                  <a:pt x="4193218" y="270151"/>
                  <a:pt x="4215137" y="264185"/>
                </a:cubicBezTo>
                <a:cubicBezTo>
                  <a:pt x="4237056" y="258219"/>
                  <a:pt x="4254443" y="257146"/>
                  <a:pt x="4267296" y="260968"/>
                </a:cubicBezTo>
                <a:cubicBezTo>
                  <a:pt x="4269962" y="263316"/>
                  <a:pt x="4271462" y="265977"/>
                  <a:pt x="4271796" y="268949"/>
                </a:cubicBezTo>
                <a:cubicBezTo>
                  <a:pt x="4272129" y="271922"/>
                  <a:pt x="4271856" y="274516"/>
                  <a:pt x="4270974" y="276734"/>
                </a:cubicBezTo>
                <a:cubicBezTo>
                  <a:pt x="4266009" y="286910"/>
                  <a:pt x="4257217" y="292505"/>
                  <a:pt x="4244599" y="293517"/>
                </a:cubicBezTo>
                <a:cubicBezTo>
                  <a:pt x="4231980" y="294529"/>
                  <a:pt x="4221678" y="292963"/>
                  <a:pt x="4213691" y="288819"/>
                </a:cubicBezTo>
                <a:cubicBezTo>
                  <a:pt x="4191964" y="290411"/>
                  <a:pt x="4171632" y="292677"/>
                  <a:pt x="4152697" y="295616"/>
                </a:cubicBezTo>
                <a:cubicBezTo>
                  <a:pt x="4133761" y="298555"/>
                  <a:pt x="4114152" y="300492"/>
                  <a:pt x="4093870" y="301428"/>
                </a:cubicBezTo>
                <a:cubicBezTo>
                  <a:pt x="4092304" y="305336"/>
                  <a:pt x="4090114" y="306913"/>
                  <a:pt x="4087301" y="306157"/>
                </a:cubicBezTo>
                <a:cubicBezTo>
                  <a:pt x="4084487" y="305401"/>
                  <a:pt x="4080983" y="304088"/>
                  <a:pt x="4076790" y="302215"/>
                </a:cubicBezTo>
                <a:cubicBezTo>
                  <a:pt x="4072581" y="300786"/>
                  <a:pt x="4069373" y="301082"/>
                  <a:pt x="4067166" y="303102"/>
                </a:cubicBezTo>
                <a:cubicBezTo>
                  <a:pt x="4064960" y="305122"/>
                  <a:pt x="4063789" y="307979"/>
                  <a:pt x="4063652" y="311675"/>
                </a:cubicBezTo>
                <a:cubicBezTo>
                  <a:pt x="4057143" y="309183"/>
                  <a:pt x="4050519" y="307398"/>
                  <a:pt x="4043780" y="306320"/>
                </a:cubicBezTo>
                <a:cubicBezTo>
                  <a:pt x="4037041" y="305241"/>
                  <a:pt x="4031403" y="305624"/>
                  <a:pt x="4026865" y="307469"/>
                </a:cubicBezTo>
                <a:lnTo>
                  <a:pt x="4001377" y="305103"/>
                </a:lnTo>
                <a:cubicBezTo>
                  <a:pt x="3997391" y="312001"/>
                  <a:pt x="3992617" y="316205"/>
                  <a:pt x="3987055" y="317715"/>
                </a:cubicBezTo>
                <a:cubicBezTo>
                  <a:pt x="3981493" y="319226"/>
                  <a:pt x="3976194" y="318438"/>
                  <a:pt x="3971158" y="315350"/>
                </a:cubicBezTo>
                <a:cubicBezTo>
                  <a:pt x="3976342" y="324837"/>
                  <a:pt x="3982922" y="337395"/>
                  <a:pt x="3990897" y="353025"/>
                </a:cubicBezTo>
                <a:cubicBezTo>
                  <a:pt x="3998873" y="368654"/>
                  <a:pt x="4000788" y="382460"/>
                  <a:pt x="3996644" y="394443"/>
                </a:cubicBezTo>
                <a:cubicBezTo>
                  <a:pt x="3992532" y="401543"/>
                  <a:pt x="3987616" y="406393"/>
                  <a:pt x="3981896" y="408993"/>
                </a:cubicBezTo>
                <a:cubicBezTo>
                  <a:pt x="3976175" y="411593"/>
                  <a:pt x="3971456" y="411122"/>
                  <a:pt x="3967739" y="407580"/>
                </a:cubicBezTo>
                <a:cubicBezTo>
                  <a:pt x="3965916" y="408046"/>
                  <a:pt x="3963124" y="408297"/>
                  <a:pt x="3959363" y="408336"/>
                </a:cubicBezTo>
                <a:cubicBezTo>
                  <a:pt x="3955603" y="408374"/>
                  <a:pt x="3953139" y="409348"/>
                  <a:pt x="3951973" y="411258"/>
                </a:cubicBezTo>
                <a:lnTo>
                  <a:pt x="3961695" y="417302"/>
                </a:lnTo>
                <a:lnTo>
                  <a:pt x="4007678" y="441741"/>
                </a:lnTo>
                <a:lnTo>
                  <a:pt x="4030539" y="438326"/>
                </a:lnTo>
                <a:cubicBezTo>
                  <a:pt x="4033369" y="433843"/>
                  <a:pt x="4035920" y="432102"/>
                  <a:pt x="4038192" y="433104"/>
                </a:cubicBezTo>
                <a:cubicBezTo>
                  <a:pt x="4040464" y="434106"/>
                  <a:pt x="4043606" y="435584"/>
                  <a:pt x="4047618" y="437538"/>
                </a:cubicBezTo>
                <a:cubicBezTo>
                  <a:pt x="4051051" y="437577"/>
                  <a:pt x="4053449" y="436778"/>
                  <a:pt x="4054812" y="435141"/>
                </a:cubicBezTo>
                <a:cubicBezTo>
                  <a:pt x="4056175" y="433504"/>
                  <a:pt x="4057193" y="431588"/>
                  <a:pt x="4057867" y="429393"/>
                </a:cubicBezTo>
                <a:cubicBezTo>
                  <a:pt x="4070611" y="433773"/>
                  <a:pt x="4083749" y="437102"/>
                  <a:pt x="4097281" y="439379"/>
                </a:cubicBezTo>
                <a:cubicBezTo>
                  <a:pt x="4110813" y="441657"/>
                  <a:pt x="4123952" y="444986"/>
                  <a:pt x="4136695" y="449366"/>
                </a:cubicBezTo>
                <a:cubicBezTo>
                  <a:pt x="4151372" y="446328"/>
                  <a:pt x="4166295" y="446230"/>
                  <a:pt x="4181464" y="449072"/>
                </a:cubicBezTo>
                <a:cubicBezTo>
                  <a:pt x="4196633" y="451913"/>
                  <a:pt x="4209914" y="457793"/>
                  <a:pt x="4221305" y="466711"/>
                </a:cubicBezTo>
                <a:lnTo>
                  <a:pt x="4234444" y="457252"/>
                </a:lnTo>
                <a:cubicBezTo>
                  <a:pt x="4238238" y="453929"/>
                  <a:pt x="4242672" y="452495"/>
                  <a:pt x="4247746" y="452950"/>
                </a:cubicBezTo>
                <a:cubicBezTo>
                  <a:pt x="4252821" y="453404"/>
                  <a:pt x="4257846" y="455189"/>
                  <a:pt x="4262822" y="458304"/>
                </a:cubicBezTo>
                <a:cubicBezTo>
                  <a:pt x="4277493" y="458611"/>
                  <a:pt x="4282048" y="463516"/>
                  <a:pt x="4276486" y="473019"/>
                </a:cubicBezTo>
                <a:cubicBezTo>
                  <a:pt x="4273650" y="481647"/>
                  <a:pt x="4269927" y="487843"/>
                  <a:pt x="4265318" y="491610"/>
                </a:cubicBezTo>
                <a:cubicBezTo>
                  <a:pt x="4260708" y="495375"/>
                  <a:pt x="4253307" y="495397"/>
                  <a:pt x="4243114" y="491674"/>
                </a:cubicBezTo>
                <a:cubicBezTo>
                  <a:pt x="4235330" y="488455"/>
                  <a:pt x="4223177" y="485696"/>
                  <a:pt x="4206656" y="483396"/>
                </a:cubicBezTo>
                <a:cubicBezTo>
                  <a:pt x="4190134" y="481096"/>
                  <a:pt x="4178113" y="484380"/>
                  <a:pt x="4170591" y="493249"/>
                </a:cubicBezTo>
                <a:cubicBezTo>
                  <a:pt x="4161120" y="495591"/>
                  <a:pt x="4145705" y="497802"/>
                  <a:pt x="4124344" y="499882"/>
                </a:cubicBezTo>
                <a:cubicBezTo>
                  <a:pt x="4102983" y="501961"/>
                  <a:pt x="4085203" y="500888"/>
                  <a:pt x="4071003" y="496661"/>
                </a:cubicBezTo>
                <a:cubicBezTo>
                  <a:pt x="4068501" y="502666"/>
                  <a:pt x="4065490" y="505633"/>
                  <a:pt x="4061970" y="505562"/>
                </a:cubicBezTo>
                <a:cubicBezTo>
                  <a:pt x="4058450" y="505491"/>
                  <a:pt x="4055242" y="504188"/>
                  <a:pt x="4052346" y="501653"/>
                </a:cubicBezTo>
                <a:cubicBezTo>
                  <a:pt x="4045000" y="499397"/>
                  <a:pt x="4037686" y="503448"/>
                  <a:pt x="4030405" y="513805"/>
                </a:cubicBezTo>
                <a:cubicBezTo>
                  <a:pt x="4023124" y="524162"/>
                  <a:pt x="4018175" y="531498"/>
                  <a:pt x="4015558" y="535811"/>
                </a:cubicBezTo>
                <a:cubicBezTo>
                  <a:pt x="4003356" y="533583"/>
                  <a:pt x="3978952" y="532323"/>
                  <a:pt x="3942345" y="532031"/>
                </a:cubicBezTo>
                <a:cubicBezTo>
                  <a:pt x="3905739" y="531740"/>
                  <a:pt x="3883634" y="535539"/>
                  <a:pt x="3876030" y="543427"/>
                </a:cubicBezTo>
                <a:lnTo>
                  <a:pt x="3845287" y="529499"/>
                </a:lnTo>
                <a:cubicBezTo>
                  <a:pt x="3834738" y="528990"/>
                  <a:pt x="3824632" y="528497"/>
                  <a:pt x="3814970" y="528020"/>
                </a:cubicBezTo>
                <a:cubicBezTo>
                  <a:pt x="3805308" y="527543"/>
                  <a:pt x="3795531" y="527773"/>
                  <a:pt x="3785639" y="528709"/>
                </a:cubicBezTo>
                <a:lnTo>
                  <a:pt x="3778281" y="535541"/>
                </a:lnTo>
                <a:cubicBezTo>
                  <a:pt x="3784516" y="543823"/>
                  <a:pt x="3795826" y="546966"/>
                  <a:pt x="3812210" y="544968"/>
                </a:cubicBezTo>
                <a:cubicBezTo>
                  <a:pt x="3828595" y="542971"/>
                  <a:pt x="3840233" y="546836"/>
                  <a:pt x="3847125" y="556564"/>
                </a:cubicBezTo>
                <a:cubicBezTo>
                  <a:pt x="3850015" y="561644"/>
                  <a:pt x="3855008" y="567513"/>
                  <a:pt x="3862102" y="574170"/>
                </a:cubicBezTo>
                <a:lnTo>
                  <a:pt x="3861577" y="549995"/>
                </a:lnTo>
                <a:lnTo>
                  <a:pt x="3871299" y="556039"/>
                </a:lnTo>
                <a:cubicBezTo>
                  <a:pt x="3875892" y="559110"/>
                  <a:pt x="3878071" y="562625"/>
                  <a:pt x="3877835" y="566583"/>
                </a:cubicBezTo>
                <a:cubicBezTo>
                  <a:pt x="3877600" y="570541"/>
                  <a:pt x="3876560" y="574646"/>
                  <a:pt x="3874715" y="578900"/>
                </a:cubicBezTo>
                <a:cubicBezTo>
                  <a:pt x="3880298" y="579995"/>
                  <a:pt x="3885357" y="580893"/>
                  <a:pt x="3889889" y="581594"/>
                </a:cubicBezTo>
                <a:cubicBezTo>
                  <a:pt x="3894422" y="582295"/>
                  <a:pt x="3898823" y="581747"/>
                  <a:pt x="3903093" y="579952"/>
                </a:cubicBezTo>
                <a:cubicBezTo>
                  <a:pt x="3907456" y="581239"/>
                  <a:pt x="3912854" y="580965"/>
                  <a:pt x="3919286" y="579131"/>
                </a:cubicBezTo>
                <a:cubicBezTo>
                  <a:pt x="3925718" y="577298"/>
                  <a:pt x="3932233" y="575645"/>
                  <a:pt x="3938829" y="574172"/>
                </a:cubicBezTo>
                <a:cubicBezTo>
                  <a:pt x="3935151" y="564800"/>
                  <a:pt x="3936465" y="554903"/>
                  <a:pt x="3942772" y="544480"/>
                </a:cubicBezTo>
                <a:cubicBezTo>
                  <a:pt x="3952713" y="551006"/>
                  <a:pt x="3963574" y="551882"/>
                  <a:pt x="3975355" y="547109"/>
                </a:cubicBezTo>
                <a:lnTo>
                  <a:pt x="3982711" y="578641"/>
                </a:lnTo>
                <a:cubicBezTo>
                  <a:pt x="3976542" y="576577"/>
                  <a:pt x="3970947" y="575777"/>
                  <a:pt x="3965927" y="576242"/>
                </a:cubicBezTo>
                <a:cubicBezTo>
                  <a:pt x="3960907" y="576707"/>
                  <a:pt x="3955641" y="576631"/>
                  <a:pt x="3950128" y="576012"/>
                </a:cubicBezTo>
                <a:lnTo>
                  <a:pt x="3946712" y="591515"/>
                </a:lnTo>
                <a:cubicBezTo>
                  <a:pt x="3949339" y="597296"/>
                  <a:pt x="3947762" y="601500"/>
                  <a:pt x="3941982" y="604128"/>
                </a:cubicBezTo>
                <a:cubicBezTo>
                  <a:pt x="3936031" y="606542"/>
                  <a:pt x="3929604" y="607428"/>
                  <a:pt x="3922701" y="606787"/>
                </a:cubicBezTo>
                <a:cubicBezTo>
                  <a:pt x="3915798" y="606147"/>
                  <a:pt x="3909437" y="605260"/>
                  <a:pt x="3903618" y="604126"/>
                </a:cubicBezTo>
                <a:cubicBezTo>
                  <a:pt x="3904466" y="609190"/>
                  <a:pt x="3906119" y="614106"/>
                  <a:pt x="3908577" y="618874"/>
                </a:cubicBezTo>
                <a:cubicBezTo>
                  <a:pt x="3911035" y="623642"/>
                  <a:pt x="3912359" y="627836"/>
                  <a:pt x="3912551" y="631454"/>
                </a:cubicBezTo>
                <a:cubicBezTo>
                  <a:pt x="3908691" y="635751"/>
                  <a:pt x="3901498" y="636550"/>
                  <a:pt x="3890971" y="633851"/>
                </a:cubicBezTo>
                <a:cubicBezTo>
                  <a:pt x="3880444" y="631152"/>
                  <a:pt x="3871609" y="628338"/>
                  <a:pt x="3864465" y="625409"/>
                </a:cubicBezTo>
                <a:cubicBezTo>
                  <a:pt x="3858389" y="628025"/>
                  <a:pt x="3852542" y="629230"/>
                  <a:pt x="3846925" y="629021"/>
                </a:cubicBezTo>
                <a:cubicBezTo>
                  <a:pt x="3841309" y="628813"/>
                  <a:pt x="3837696" y="627258"/>
                  <a:pt x="3836087" y="624357"/>
                </a:cubicBezTo>
                <a:lnTo>
                  <a:pt x="3809285" y="619101"/>
                </a:lnTo>
                <a:lnTo>
                  <a:pt x="3783271" y="630924"/>
                </a:lnTo>
                <a:lnTo>
                  <a:pt x="3795883" y="635655"/>
                </a:lnTo>
                <a:lnTo>
                  <a:pt x="3824262" y="636706"/>
                </a:lnTo>
                <a:cubicBezTo>
                  <a:pt x="3827864" y="636958"/>
                  <a:pt x="3830907" y="637900"/>
                  <a:pt x="3833393" y="639532"/>
                </a:cubicBezTo>
                <a:cubicBezTo>
                  <a:pt x="3835878" y="641163"/>
                  <a:pt x="3837476" y="642761"/>
                  <a:pt x="3838188" y="644327"/>
                </a:cubicBezTo>
                <a:cubicBezTo>
                  <a:pt x="3836453" y="644825"/>
                  <a:pt x="3833486" y="645011"/>
                  <a:pt x="3829287" y="644885"/>
                </a:cubicBezTo>
                <a:cubicBezTo>
                  <a:pt x="3825088" y="644759"/>
                  <a:pt x="3821398" y="645274"/>
                  <a:pt x="3818218" y="646429"/>
                </a:cubicBezTo>
                <a:cubicBezTo>
                  <a:pt x="3811922" y="653359"/>
                  <a:pt x="3800536" y="653884"/>
                  <a:pt x="3784058" y="648004"/>
                </a:cubicBezTo>
                <a:cubicBezTo>
                  <a:pt x="3767581" y="642124"/>
                  <a:pt x="3756194" y="642649"/>
                  <a:pt x="3749899" y="649579"/>
                </a:cubicBezTo>
                <a:lnTo>
                  <a:pt x="3724411" y="647214"/>
                </a:lnTo>
                <a:cubicBezTo>
                  <a:pt x="3717929" y="649578"/>
                  <a:pt x="3709345" y="651154"/>
                  <a:pt x="3698660" y="651943"/>
                </a:cubicBezTo>
                <a:cubicBezTo>
                  <a:pt x="3708677" y="654801"/>
                  <a:pt x="3719254" y="656969"/>
                  <a:pt x="3730388" y="658447"/>
                </a:cubicBezTo>
                <a:cubicBezTo>
                  <a:pt x="3741523" y="659925"/>
                  <a:pt x="3752231" y="658546"/>
                  <a:pt x="3762511" y="654310"/>
                </a:cubicBezTo>
                <a:lnTo>
                  <a:pt x="3764350" y="681375"/>
                </a:lnTo>
                <a:lnTo>
                  <a:pt x="3729927" y="690044"/>
                </a:lnTo>
                <a:lnTo>
                  <a:pt x="3739386" y="703183"/>
                </a:lnTo>
                <a:lnTo>
                  <a:pt x="3728612" y="725518"/>
                </a:lnTo>
                <a:lnTo>
                  <a:pt x="3678687" y="730771"/>
                </a:lnTo>
                <a:cubicBezTo>
                  <a:pt x="3662817" y="724470"/>
                  <a:pt x="3646143" y="720714"/>
                  <a:pt x="3628663" y="719504"/>
                </a:cubicBezTo>
                <a:cubicBezTo>
                  <a:pt x="3611184" y="718293"/>
                  <a:pt x="3595889" y="715654"/>
                  <a:pt x="3582778" y="711586"/>
                </a:cubicBezTo>
                <a:lnTo>
                  <a:pt x="3580151" y="705805"/>
                </a:lnTo>
                <a:lnTo>
                  <a:pt x="3571479" y="709746"/>
                </a:lnTo>
                <a:lnTo>
                  <a:pt x="3534692" y="705541"/>
                </a:lnTo>
                <a:cubicBezTo>
                  <a:pt x="3521861" y="709920"/>
                  <a:pt x="3508832" y="710029"/>
                  <a:pt x="3495606" y="705868"/>
                </a:cubicBezTo>
                <a:cubicBezTo>
                  <a:pt x="3482380" y="701707"/>
                  <a:pt x="3467906" y="702473"/>
                  <a:pt x="3452184" y="708166"/>
                </a:cubicBezTo>
                <a:cubicBezTo>
                  <a:pt x="3444515" y="707438"/>
                  <a:pt x="3431869" y="706791"/>
                  <a:pt x="3414248" y="706227"/>
                </a:cubicBezTo>
                <a:cubicBezTo>
                  <a:pt x="3396626" y="705662"/>
                  <a:pt x="3386148" y="704031"/>
                  <a:pt x="3382815" y="701332"/>
                </a:cubicBezTo>
                <a:cubicBezTo>
                  <a:pt x="3373880" y="705974"/>
                  <a:pt x="3362844" y="709827"/>
                  <a:pt x="3349706" y="712892"/>
                </a:cubicBezTo>
                <a:lnTo>
                  <a:pt x="3351019" y="715783"/>
                </a:lnTo>
                <a:cubicBezTo>
                  <a:pt x="3349662" y="720469"/>
                  <a:pt x="3346333" y="720819"/>
                  <a:pt x="3341034" y="716833"/>
                </a:cubicBezTo>
                <a:lnTo>
                  <a:pt x="3338407" y="711052"/>
                </a:lnTo>
                <a:cubicBezTo>
                  <a:pt x="3328685" y="711403"/>
                  <a:pt x="3322641" y="708337"/>
                  <a:pt x="3320277" y="701855"/>
                </a:cubicBezTo>
                <a:cubicBezTo>
                  <a:pt x="3310062" y="705917"/>
                  <a:pt x="3299551" y="708369"/>
                  <a:pt x="3288744" y="709211"/>
                </a:cubicBezTo>
                <a:cubicBezTo>
                  <a:pt x="3277938" y="710054"/>
                  <a:pt x="3267427" y="712506"/>
                  <a:pt x="3257212" y="716568"/>
                </a:cubicBezTo>
                <a:lnTo>
                  <a:pt x="3241971" y="744420"/>
                </a:lnTo>
                <a:cubicBezTo>
                  <a:pt x="3243986" y="747574"/>
                  <a:pt x="3243898" y="749939"/>
                  <a:pt x="3241708" y="751515"/>
                </a:cubicBezTo>
                <a:cubicBezTo>
                  <a:pt x="3238582" y="752791"/>
                  <a:pt x="3234783" y="753064"/>
                  <a:pt x="3230311" y="752336"/>
                </a:cubicBezTo>
                <a:cubicBezTo>
                  <a:pt x="3225838" y="751608"/>
                  <a:pt x="3222105" y="750107"/>
                  <a:pt x="3219110" y="747836"/>
                </a:cubicBezTo>
                <a:cubicBezTo>
                  <a:pt x="3214649" y="750009"/>
                  <a:pt x="3210237" y="750852"/>
                  <a:pt x="3205874" y="750364"/>
                </a:cubicBezTo>
                <a:cubicBezTo>
                  <a:pt x="3201511" y="749877"/>
                  <a:pt x="3197952" y="746844"/>
                  <a:pt x="3195199" y="741266"/>
                </a:cubicBezTo>
                <a:lnTo>
                  <a:pt x="3191258" y="732594"/>
                </a:lnTo>
                <a:lnTo>
                  <a:pt x="3158149" y="744155"/>
                </a:lnTo>
                <a:lnTo>
                  <a:pt x="3090093" y="740211"/>
                </a:lnTo>
                <a:lnTo>
                  <a:pt x="3076167" y="732590"/>
                </a:lnTo>
                <a:cubicBezTo>
                  <a:pt x="3067118" y="736340"/>
                  <a:pt x="3056443" y="738431"/>
                  <a:pt x="3044142" y="738863"/>
                </a:cubicBezTo>
                <a:cubicBezTo>
                  <a:pt x="3031842" y="739295"/>
                  <a:pt x="3020181" y="739218"/>
                  <a:pt x="3009162" y="738632"/>
                </a:cubicBezTo>
                <a:lnTo>
                  <a:pt x="2974476" y="754396"/>
                </a:lnTo>
                <a:lnTo>
                  <a:pt x="2943733" y="740469"/>
                </a:lnTo>
                <a:lnTo>
                  <a:pt x="2909574" y="742044"/>
                </a:lnTo>
                <a:lnTo>
                  <a:pt x="2887239" y="731270"/>
                </a:lnTo>
                <a:cubicBezTo>
                  <a:pt x="2877401" y="734724"/>
                  <a:pt x="2868040" y="734910"/>
                  <a:pt x="2859156" y="731827"/>
                </a:cubicBezTo>
                <a:cubicBezTo>
                  <a:pt x="2850271" y="728745"/>
                  <a:pt x="2840188" y="729259"/>
                  <a:pt x="2828905" y="733370"/>
                </a:cubicBezTo>
                <a:lnTo>
                  <a:pt x="2767944" y="729689"/>
                </a:lnTo>
                <a:cubicBezTo>
                  <a:pt x="2762076" y="721894"/>
                  <a:pt x="2752069" y="720339"/>
                  <a:pt x="2737923" y="725024"/>
                </a:cubicBezTo>
                <a:cubicBezTo>
                  <a:pt x="2723777" y="729710"/>
                  <a:pt x="2713114" y="726710"/>
                  <a:pt x="2705932" y="716024"/>
                </a:cubicBezTo>
                <a:lnTo>
                  <a:pt x="2788178" y="682130"/>
                </a:lnTo>
                <a:lnTo>
                  <a:pt x="2786077" y="662160"/>
                </a:lnTo>
                <a:lnTo>
                  <a:pt x="2760589" y="659794"/>
                </a:lnTo>
                <a:cubicBezTo>
                  <a:pt x="2747319" y="661611"/>
                  <a:pt x="2728860" y="664479"/>
                  <a:pt x="2705211" y="668397"/>
                </a:cubicBezTo>
                <a:cubicBezTo>
                  <a:pt x="2681562" y="672316"/>
                  <a:pt x="2663759" y="676629"/>
                  <a:pt x="2651803" y="681337"/>
                </a:cubicBezTo>
                <a:cubicBezTo>
                  <a:pt x="2639677" y="687429"/>
                  <a:pt x="2631806" y="688973"/>
                  <a:pt x="2628187" y="685967"/>
                </a:cubicBezTo>
                <a:cubicBezTo>
                  <a:pt x="2624569" y="682962"/>
                  <a:pt x="2619916" y="674323"/>
                  <a:pt x="2614229" y="660052"/>
                </a:cubicBezTo>
                <a:lnTo>
                  <a:pt x="2604243" y="661102"/>
                </a:lnTo>
                <a:cubicBezTo>
                  <a:pt x="2602273" y="666358"/>
                  <a:pt x="2598528" y="671547"/>
                  <a:pt x="2593010" y="676671"/>
                </a:cubicBezTo>
                <a:cubicBezTo>
                  <a:pt x="2587491" y="681794"/>
                  <a:pt x="2582565" y="680546"/>
                  <a:pt x="2578229" y="672926"/>
                </a:cubicBezTo>
                <a:cubicBezTo>
                  <a:pt x="2577266" y="670966"/>
                  <a:pt x="2575186" y="667988"/>
                  <a:pt x="2571989" y="663992"/>
                </a:cubicBezTo>
                <a:cubicBezTo>
                  <a:pt x="2568792" y="659995"/>
                  <a:pt x="2566318" y="658068"/>
                  <a:pt x="2564566" y="658211"/>
                </a:cubicBezTo>
                <a:lnTo>
                  <a:pt x="2561676" y="659524"/>
                </a:lnTo>
                <a:lnTo>
                  <a:pt x="2556944" y="710501"/>
                </a:lnTo>
                <a:cubicBezTo>
                  <a:pt x="2567668" y="714273"/>
                  <a:pt x="2578934" y="715401"/>
                  <a:pt x="2590742" y="713885"/>
                </a:cubicBezTo>
                <a:cubicBezTo>
                  <a:pt x="2602550" y="712369"/>
                  <a:pt x="2613619" y="709227"/>
                  <a:pt x="2623949" y="704459"/>
                </a:cubicBezTo>
                <a:cubicBezTo>
                  <a:pt x="2635861" y="708927"/>
                  <a:pt x="2647248" y="708401"/>
                  <a:pt x="2658109" y="702884"/>
                </a:cubicBezTo>
                <a:lnTo>
                  <a:pt x="2689378" y="702622"/>
                </a:lnTo>
                <a:cubicBezTo>
                  <a:pt x="2691097" y="701768"/>
                  <a:pt x="2693440" y="700848"/>
                  <a:pt x="2696407" y="699863"/>
                </a:cubicBezTo>
                <a:cubicBezTo>
                  <a:pt x="2699374" y="698878"/>
                  <a:pt x="2701323" y="699009"/>
                  <a:pt x="2702254" y="700258"/>
                </a:cubicBezTo>
                <a:cubicBezTo>
                  <a:pt x="2703912" y="706624"/>
                  <a:pt x="2700923" y="713795"/>
                  <a:pt x="2693286" y="721771"/>
                </a:cubicBezTo>
                <a:cubicBezTo>
                  <a:pt x="2685649" y="729747"/>
                  <a:pt x="2679178" y="735013"/>
                  <a:pt x="2673874" y="737569"/>
                </a:cubicBezTo>
                <a:cubicBezTo>
                  <a:pt x="2672302" y="738429"/>
                  <a:pt x="2670386" y="739009"/>
                  <a:pt x="2668126" y="739310"/>
                </a:cubicBezTo>
                <a:cubicBezTo>
                  <a:pt x="2665865" y="739611"/>
                  <a:pt x="2664015" y="738417"/>
                  <a:pt x="2662575" y="735730"/>
                </a:cubicBezTo>
                <a:cubicBezTo>
                  <a:pt x="2648708" y="738472"/>
                  <a:pt x="2631771" y="740212"/>
                  <a:pt x="2611762" y="740950"/>
                </a:cubicBezTo>
                <a:cubicBezTo>
                  <a:pt x="2591754" y="741688"/>
                  <a:pt x="2574620" y="739159"/>
                  <a:pt x="2560359" y="733361"/>
                </a:cubicBezTo>
                <a:cubicBezTo>
                  <a:pt x="2554775" y="735463"/>
                  <a:pt x="2549783" y="735988"/>
                  <a:pt x="2545382" y="734937"/>
                </a:cubicBezTo>
                <a:cubicBezTo>
                  <a:pt x="2540980" y="733886"/>
                  <a:pt x="2535988" y="734411"/>
                  <a:pt x="2530404" y="736513"/>
                </a:cubicBezTo>
                <a:cubicBezTo>
                  <a:pt x="2518136" y="736858"/>
                  <a:pt x="2505359" y="736562"/>
                  <a:pt x="2492073" y="735625"/>
                </a:cubicBezTo>
                <a:cubicBezTo>
                  <a:pt x="2478787" y="734689"/>
                  <a:pt x="2466076" y="732619"/>
                  <a:pt x="2453940" y="729416"/>
                </a:cubicBezTo>
                <a:cubicBezTo>
                  <a:pt x="2450808" y="730839"/>
                  <a:pt x="2447349" y="731540"/>
                  <a:pt x="2443561" y="731518"/>
                </a:cubicBezTo>
                <a:cubicBezTo>
                  <a:pt x="2439772" y="731496"/>
                  <a:pt x="2437101" y="730094"/>
                  <a:pt x="2435546" y="727313"/>
                </a:cubicBezTo>
                <a:cubicBezTo>
                  <a:pt x="2434047" y="721456"/>
                  <a:pt x="2437309" y="716485"/>
                  <a:pt x="2445335" y="712402"/>
                </a:cubicBezTo>
                <a:cubicBezTo>
                  <a:pt x="2453360" y="708318"/>
                  <a:pt x="2459382" y="705581"/>
                  <a:pt x="2463400" y="704191"/>
                </a:cubicBezTo>
                <a:lnTo>
                  <a:pt x="2444219" y="685008"/>
                </a:lnTo>
                <a:lnTo>
                  <a:pt x="2414001" y="695255"/>
                </a:lnTo>
                <a:lnTo>
                  <a:pt x="2350149" y="692888"/>
                </a:lnTo>
                <a:lnTo>
                  <a:pt x="2348835" y="689998"/>
                </a:lnTo>
                <a:lnTo>
                  <a:pt x="2286297" y="690521"/>
                </a:lnTo>
                <a:cubicBezTo>
                  <a:pt x="2282805" y="688912"/>
                  <a:pt x="2277440" y="689897"/>
                  <a:pt x="2270203" y="693477"/>
                </a:cubicBezTo>
                <a:cubicBezTo>
                  <a:pt x="2262966" y="697057"/>
                  <a:pt x="2258257" y="699487"/>
                  <a:pt x="2256079" y="700768"/>
                </a:cubicBezTo>
                <a:cubicBezTo>
                  <a:pt x="2261132" y="702613"/>
                  <a:pt x="2262128" y="706084"/>
                  <a:pt x="2259067" y="711180"/>
                </a:cubicBezTo>
                <a:cubicBezTo>
                  <a:pt x="2256007" y="716277"/>
                  <a:pt x="2252471" y="717448"/>
                  <a:pt x="2248458" y="714694"/>
                </a:cubicBezTo>
                <a:cubicBezTo>
                  <a:pt x="2247839" y="713014"/>
                  <a:pt x="2246778" y="711317"/>
                  <a:pt x="2245272" y="709603"/>
                </a:cubicBezTo>
                <a:cubicBezTo>
                  <a:pt x="2243767" y="707890"/>
                  <a:pt x="2241588" y="707572"/>
                  <a:pt x="2238736" y="708650"/>
                </a:cubicBezTo>
                <a:cubicBezTo>
                  <a:pt x="2235835" y="710260"/>
                  <a:pt x="2233229" y="713478"/>
                  <a:pt x="2230919" y="718307"/>
                </a:cubicBezTo>
                <a:cubicBezTo>
                  <a:pt x="2228608" y="723135"/>
                  <a:pt x="2226659" y="727799"/>
                  <a:pt x="2225071" y="732299"/>
                </a:cubicBezTo>
                <a:cubicBezTo>
                  <a:pt x="2218957" y="734351"/>
                  <a:pt x="2208260" y="735435"/>
                  <a:pt x="2192981" y="735549"/>
                </a:cubicBezTo>
                <a:cubicBezTo>
                  <a:pt x="2177703" y="735664"/>
                  <a:pt x="2168517" y="734317"/>
                  <a:pt x="2165424" y="731508"/>
                </a:cubicBezTo>
                <a:cubicBezTo>
                  <a:pt x="2155800" y="736391"/>
                  <a:pt x="2149034" y="738449"/>
                  <a:pt x="2145125" y="737683"/>
                </a:cubicBezTo>
                <a:cubicBezTo>
                  <a:pt x="2141217" y="736916"/>
                  <a:pt x="2137210" y="731617"/>
                  <a:pt x="2133104" y="721785"/>
                </a:cubicBezTo>
                <a:lnTo>
                  <a:pt x="2101309" y="736236"/>
                </a:lnTo>
                <a:cubicBezTo>
                  <a:pt x="2102306" y="726919"/>
                  <a:pt x="2104189" y="717634"/>
                  <a:pt x="2106959" y="708383"/>
                </a:cubicBezTo>
                <a:cubicBezTo>
                  <a:pt x="2109730" y="699132"/>
                  <a:pt x="2113715" y="690636"/>
                  <a:pt x="2118916" y="682895"/>
                </a:cubicBezTo>
                <a:cubicBezTo>
                  <a:pt x="2113354" y="686004"/>
                  <a:pt x="2107135" y="687668"/>
                  <a:pt x="2100260" y="687887"/>
                </a:cubicBezTo>
                <a:lnTo>
                  <a:pt x="2079237" y="718367"/>
                </a:lnTo>
                <a:cubicBezTo>
                  <a:pt x="2066619" y="720179"/>
                  <a:pt x="2042259" y="722532"/>
                  <a:pt x="2006156" y="725427"/>
                </a:cubicBezTo>
                <a:cubicBezTo>
                  <a:pt x="1970053" y="728321"/>
                  <a:pt x="1946678" y="723251"/>
                  <a:pt x="1936031" y="710217"/>
                </a:cubicBezTo>
                <a:cubicBezTo>
                  <a:pt x="1930294" y="712461"/>
                  <a:pt x="1920944" y="713950"/>
                  <a:pt x="1907981" y="714683"/>
                </a:cubicBezTo>
                <a:cubicBezTo>
                  <a:pt x="1895017" y="715416"/>
                  <a:pt x="1886850" y="713751"/>
                  <a:pt x="1883478" y="709689"/>
                </a:cubicBezTo>
                <a:cubicBezTo>
                  <a:pt x="1883210" y="708140"/>
                  <a:pt x="1884272" y="706640"/>
                  <a:pt x="1886664" y="705190"/>
                </a:cubicBezTo>
                <a:cubicBezTo>
                  <a:pt x="1889056" y="703739"/>
                  <a:pt x="1890447" y="702962"/>
                  <a:pt x="1890836" y="702858"/>
                </a:cubicBezTo>
                <a:lnTo>
                  <a:pt x="1888471" y="689982"/>
                </a:lnTo>
                <a:lnTo>
                  <a:pt x="1872968" y="686566"/>
                </a:lnTo>
                <a:lnTo>
                  <a:pt x="1861931" y="715995"/>
                </a:lnTo>
                <a:cubicBezTo>
                  <a:pt x="1846105" y="722898"/>
                  <a:pt x="1830590" y="726171"/>
                  <a:pt x="1815388" y="725814"/>
                </a:cubicBezTo>
                <a:cubicBezTo>
                  <a:pt x="1800186" y="725458"/>
                  <a:pt x="1784869" y="723410"/>
                  <a:pt x="1769438" y="719671"/>
                </a:cubicBezTo>
                <a:cubicBezTo>
                  <a:pt x="1765392" y="722599"/>
                  <a:pt x="1758111" y="728960"/>
                  <a:pt x="1747595" y="738753"/>
                </a:cubicBezTo>
                <a:cubicBezTo>
                  <a:pt x="1737078" y="748546"/>
                  <a:pt x="1730257" y="752082"/>
                  <a:pt x="1727131" y="749362"/>
                </a:cubicBezTo>
                <a:cubicBezTo>
                  <a:pt x="1725309" y="745031"/>
                  <a:pt x="1724816" y="740750"/>
                  <a:pt x="1725654" y="736519"/>
                </a:cubicBezTo>
                <a:cubicBezTo>
                  <a:pt x="1726491" y="732287"/>
                  <a:pt x="1727773" y="728072"/>
                  <a:pt x="1729497" y="723873"/>
                </a:cubicBezTo>
                <a:cubicBezTo>
                  <a:pt x="1718899" y="728690"/>
                  <a:pt x="1706921" y="732391"/>
                  <a:pt x="1693564" y="734974"/>
                </a:cubicBezTo>
                <a:cubicBezTo>
                  <a:pt x="1680206" y="737557"/>
                  <a:pt x="1668360" y="737710"/>
                  <a:pt x="1658025" y="735433"/>
                </a:cubicBezTo>
                <a:lnTo>
                  <a:pt x="1674580" y="710471"/>
                </a:lnTo>
                <a:lnTo>
                  <a:pt x="1707425" y="706005"/>
                </a:lnTo>
                <a:cubicBezTo>
                  <a:pt x="1708132" y="703722"/>
                  <a:pt x="1708756" y="701259"/>
                  <a:pt x="1709298" y="698615"/>
                </a:cubicBezTo>
                <a:cubicBezTo>
                  <a:pt x="1709840" y="695970"/>
                  <a:pt x="1710793" y="694230"/>
                  <a:pt x="1712156" y="693392"/>
                </a:cubicBezTo>
                <a:cubicBezTo>
                  <a:pt x="1715227" y="692796"/>
                  <a:pt x="1718281" y="695040"/>
                  <a:pt x="1721319" y="700126"/>
                </a:cubicBezTo>
                <a:cubicBezTo>
                  <a:pt x="1724357" y="705212"/>
                  <a:pt x="1726295" y="708836"/>
                  <a:pt x="1727133" y="710998"/>
                </a:cubicBezTo>
                <a:cubicBezTo>
                  <a:pt x="1736007" y="707183"/>
                  <a:pt x="1745981" y="704829"/>
                  <a:pt x="1757055" y="703937"/>
                </a:cubicBezTo>
                <a:cubicBezTo>
                  <a:pt x="1768130" y="703045"/>
                  <a:pt x="1779089" y="702859"/>
                  <a:pt x="1789934" y="703380"/>
                </a:cubicBezTo>
                <a:cubicBezTo>
                  <a:pt x="1791593" y="702553"/>
                  <a:pt x="1793728" y="700856"/>
                  <a:pt x="1796339" y="698289"/>
                </a:cubicBezTo>
                <a:cubicBezTo>
                  <a:pt x="1798950" y="695722"/>
                  <a:pt x="1800757" y="693302"/>
                  <a:pt x="1801759" y="691030"/>
                </a:cubicBezTo>
                <a:lnTo>
                  <a:pt x="1766549" y="682621"/>
                </a:lnTo>
                <a:lnTo>
                  <a:pt x="1757089" y="669482"/>
                </a:lnTo>
                <a:lnTo>
                  <a:pt x="1716623" y="687874"/>
                </a:lnTo>
                <a:cubicBezTo>
                  <a:pt x="1703633" y="681354"/>
                  <a:pt x="1687243" y="677905"/>
                  <a:pt x="1667454" y="677526"/>
                </a:cubicBezTo>
                <a:cubicBezTo>
                  <a:pt x="1647664" y="677148"/>
                  <a:pt x="1631471" y="677968"/>
                  <a:pt x="1618875" y="679988"/>
                </a:cubicBezTo>
                <a:cubicBezTo>
                  <a:pt x="1613116" y="682024"/>
                  <a:pt x="1607422" y="682287"/>
                  <a:pt x="1601795" y="680776"/>
                </a:cubicBezTo>
                <a:cubicBezTo>
                  <a:pt x="1596167" y="679265"/>
                  <a:pt x="1590474" y="679527"/>
                  <a:pt x="1584715" y="681563"/>
                </a:cubicBezTo>
                <a:lnTo>
                  <a:pt x="1557650" y="683402"/>
                </a:lnTo>
                <a:lnTo>
                  <a:pt x="1558964" y="686292"/>
                </a:lnTo>
                <a:cubicBezTo>
                  <a:pt x="1553205" y="688329"/>
                  <a:pt x="1547512" y="688591"/>
                  <a:pt x="1541884" y="687080"/>
                </a:cubicBezTo>
                <a:cubicBezTo>
                  <a:pt x="1536257" y="685569"/>
                  <a:pt x="1530564" y="685832"/>
                  <a:pt x="1524805" y="687868"/>
                </a:cubicBezTo>
                <a:cubicBezTo>
                  <a:pt x="1520398" y="690161"/>
                  <a:pt x="1516205" y="691486"/>
                  <a:pt x="1512225" y="691842"/>
                </a:cubicBezTo>
                <a:cubicBezTo>
                  <a:pt x="1508245" y="692197"/>
                  <a:pt x="1504906" y="689646"/>
                  <a:pt x="1502207" y="684188"/>
                </a:cubicBezTo>
                <a:cubicBezTo>
                  <a:pt x="1493941" y="688381"/>
                  <a:pt x="1488072" y="690177"/>
                  <a:pt x="1484602" y="689574"/>
                </a:cubicBezTo>
                <a:cubicBezTo>
                  <a:pt x="1481131" y="688972"/>
                  <a:pt x="1477627" y="684461"/>
                  <a:pt x="1474091" y="676042"/>
                </a:cubicBezTo>
                <a:lnTo>
                  <a:pt x="1442296" y="690493"/>
                </a:lnTo>
                <a:lnTo>
                  <a:pt x="1441508" y="673413"/>
                </a:lnTo>
                <a:lnTo>
                  <a:pt x="1393160" y="674462"/>
                </a:lnTo>
                <a:lnTo>
                  <a:pt x="1390006" y="682871"/>
                </a:lnTo>
                <a:lnTo>
                  <a:pt x="1376080" y="675250"/>
                </a:lnTo>
                <a:lnTo>
                  <a:pt x="1361891" y="674724"/>
                </a:lnTo>
                <a:lnTo>
                  <a:pt x="1345599" y="692591"/>
                </a:lnTo>
                <a:lnTo>
                  <a:pt x="1321161" y="700211"/>
                </a:lnTo>
                <a:cubicBezTo>
                  <a:pt x="1316968" y="693543"/>
                  <a:pt x="1311363" y="691441"/>
                  <a:pt x="1304344" y="693904"/>
                </a:cubicBezTo>
                <a:cubicBezTo>
                  <a:pt x="1297326" y="696367"/>
                  <a:pt x="1290407" y="691374"/>
                  <a:pt x="1283587" y="678925"/>
                </a:cubicBezTo>
                <a:lnTo>
                  <a:pt x="1298039" y="672357"/>
                </a:lnTo>
                <a:lnTo>
                  <a:pt x="1291207" y="664999"/>
                </a:lnTo>
                <a:cubicBezTo>
                  <a:pt x="1286292" y="665054"/>
                  <a:pt x="1277992" y="665338"/>
                  <a:pt x="1266310" y="665852"/>
                </a:cubicBezTo>
                <a:cubicBezTo>
                  <a:pt x="1254628" y="666367"/>
                  <a:pt x="1247775" y="665994"/>
                  <a:pt x="1245749" y="664735"/>
                </a:cubicBezTo>
                <a:cubicBezTo>
                  <a:pt x="1245361" y="663240"/>
                  <a:pt x="1245941" y="661960"/>
                  <a:pt x="1247490" y="660892"/>
                </a:cubicBezTo>
                <a:cubicBezTo>
                  <a:pt x="1249039" y="659825"/>
                  <a:pt x="1249948" y="659266"/>
                  <a:pt x="1250216" y="659217"/>
                </a:cubicBezTo>
                <a:cubicBezTo>
                  <a:pt x="1247085" y="651049"/>
                  <a:pt x="1248421" y="646955"/>
                  <a:pt x="1254224" y="646933"/>
                </a:cubicBezTo>
                <a:cubicBezTo>
                  <a:pt x="1260027" y="646911"/>
                  <a:pt x="1265435" y="647941"/>
                  <a:pt x="1270450" y="650021"/>
                </a:cubicBezTo>
                <a:lnTo>
                  <a:pt x="1291209" y="626636"/>
                </a:lnTo>
                <a:lnTo>
                  <a:pt x="1316697" y="629001"/>
                </a:lnTo>
                <a:lnTo>
                  <a:pt x="1316172" y="604827"/>
                </a:lnTo>
                <a:cubicBezTo>
                  <a:pt x="1306094" y="608390"/>
                  <a:pt x="1295769" y="609014"/>
                  <a:pt x="1285199" y="606698"/>
                </a:cubicBezTo>
                <a:cubicBezTo>
                  <a:pt x="1274628" y="604382"/>
                  <a:pt x="1263581" y="605334"/>
                  <a:pt x="1252057" y="609554"/>
                </a:cubicBezTo>
                <a:cubicBezTo>
                  <a:pt x="1236461" y="606253"/>
                  <a:pt x="1220750" y="603658"/>
                  <a:pt x="1204924" y="601769"/>
                </a:cubicBezTo>
                <a:cubicBezTo>
                  <a:pt x="1189098" y="599879"/>
                  <a:pt x="1173715" y="598007"/>
                  <a:pt x="1158776" y="596150"/>
                </a:cubicBezTo>
                <a:cubicBezTo>
                  <a:pt x="1151134" y="597880"/>
                  <a:pt x="1140667" y="599150"/>
                  <a:pt x="1127376" y="599959"/>
                </a:cubicBezTo>
                <a:cubicBezTo>
                  <a:pt x="1114084" y="600769"/>
                  <a:pt x="1105194" y="597835"/>
                  <a:pt x="1100705" y="591156"/>
                </a:cubicBezTo>
                <a:cubicBezTo>
                  <a:pt x="1098641" y="592530"/>
                  <a:pt x="1095083" y="595891"/>
                  <a:pt x="1090030" y="601239"/>
                </a:cubicBezTo>
                <a:cubicBezTo>
                  <a:pt x="1084977" y="606587"/>
                  <a:pt x="1082141" y="609620"/>
                  <a:pt x="1081523" y="610337"/>
                </a:cubicBezTo>
                <a:cubicBezTo>
                  <a:pt x="1082514" y="611558"/>
                  <a:pt x="1084342" y="611744"/>
                  <a:pt x="1087008" y="610896"/>
                </a:cubicBezTo>
                <a:cubicBezTo>
                  <a:pt x="1089674" y="610047"/>
                  <a:pt x="1091174" y="609511"/>
                  <a:pt x="1091508" y="609286"/>
                </a:cubicBezTo>
                <a:cubicBezTo>
                  <a:pt x="1112272" y="609731"/>
                  <a:pt x="1133150" y="611866"/>
                  <a:pt x="1154144" y="615693"/>
                </a:cubicBezTo>
                <a:cubicBezTo>
                  <a:pt x="1175138" y="619521"/>
                  <a:pt x="1195426" y="618437"/>
                  <a:pt x="1215007" y="612444"/>
                </a:cubicBezTo>
                <a:lnTo>
                  <a:pt x="1221576" y="626896"/>
                </a:lnTo>
                <a:cubicBezTo>
                  <a:pt x="1224888" y="633383"/>
                  <a:pt x="1227789" y="641365"/>
                  <a:pt x="1230279" y="650841"/>
                </a:cubicBezTo>
                <a:cubicBezTo>
                  <a:pt x="1232770" y="660317"/>
                  <a:pt x="1230744" y="667050"/>
                  <a:pt x="1224202" y="671041"/>
                </a:cubicBezTo>
                <a:cubicBezTo>
                  <a:pt x="1210938" y="676706"/>
                  <a:pt x="1196803" y="679497"/>
                  <a:pt x="1181798" y="679415"/>
                </a:cubicBezTo>
                <a:cubicBezTo>
                  <a:pt x="1166793" y="679332"/>
                  <a:pt x="1152462" y="677854"/>
                  <a:pt x="1138803" y="674979"/>
                </a:cubicBezTo>
                <a:cubicBezTo>
                  <a:pt x="1131982" y="678515"/>
                  <a:pt x="1126377" y="682807"/>
                  <a:pt x="1121986" y="687854"/>
                </a:cubicBezTo>
                <a:cubicBezTo>
                  <a:pt x="1117595" y="692901"/>
                  <a:pt x="1111990" y="697193"/>
                  <a:pt x="1105169" y="700729"/>
                </a:cubicBezTo>
                <a:lnTo>
                  <a:pt x="1101753" y="677868"/>
                </a:lnTo>
                <a:cubicBezTo>
                  <a:pt x="1092896" y="682039"/>
                  <a:pt x="1082823" y="685455"/>
                  <a:pt x="1071535" y="688115"/>
                </a:cubicBezTo>
                <a:cubicBezTo>
                  <a:pt x="1060247" y="690775"/>
                  <a:pt x="1048861" y="691300"/>
                  <a:pt x="1037376" y="689691"/>
                </a:cubicBezTo>
                <a:lnTo>
                  <a:pt x="1051040" y="666042"/>
                </a:lnTo>
                <a:lnTo>
                  <a:pt x="1080996" y="662890"/>
                </a:lnTo>
                <a:cubicBezTo>
                  <a:pt x="1081702" y="660607"/>
                  <a:pt x="1082326" y="658144"/>
                  <a:pt x="1082868" y="655500"/>
                </a:cubicBezTo>
                <a:cubicBezTo>
                  <a:pt x="1083410" y="652856"/>
                  <a:pt x="1084362" y="651115"/>
                  <a:pt x="1085726" y="650278"/>
                </a:cubicBezTo>
                <a:cubicBezTo>
                  <a:pt x="1088742" y="649561"/>
                  <a:pt x="1091577" y="651323"/>
                  <a:pt x="1094233" y="655566"/>
                </a:cubicBezTo>
                <a:cubicBezTo>
                  <a:pt x="1096887" y="659809"/>
                  <a:pt x="1098606" y="662951"/>
                  <a:pt x="1099389" y="664993"/>
                </a:cubicBezTo>
                <a:lnTo>
                  <a:pt x="1156409" y="660002"/>
                </a:lnTo>
                <a:lnTo>
                  <a:pt x="1166657" y="651857"/>
                </a:lnTo>
                <a:lnTo>
                  <a:pt x="1175855" y="633726"/>
                </a:lnTo>
                <a:lnTo>
                  <a:pt x="1154834" y="625843"/>
                </a:lnTo>
                <a:lnTo>
                  <a:pt x="1090193" y="644760"/>
                </a:lnTo>
                <a:cubicBezTo>
                  <a:pt x="1078073" y="639515"/>
                  <a:pt x="1063030" y="636471"/>
                  <a:pt x="1045063" y="635627"/>
                </a:cubicBezTo>
                <a:cubicBezTo>
                  <a:pt x="1027097" y="634783"/>
                  <a:pt x="1011922" y="635287"/>
                  <a:pt x="999539" y="637136"/>
                </a:cubicBezTo>
                <a:cubicBezTo>
                  <a:pt x="989379" y="641318"/>
                  <a:pt x="978759" y="643530"/>
                  <a:pt x="967679" y="643770"/>
                </a:cubicBezTo>
                <a:cubicBezTo>
                  <a:pt x="956599" y="644011"/>
                  <a:pt x="945322" y="644777"/>
                  <a:pt x="933848" y="646068"/>
                </a:cubicBezTo>
                <a:cubicBezTo>
                  <a:pt x="915455" y="637571"/>
                  <a:pt x="896273" y="631177"/>
                  <a:pt x="876303" y="626884"/>
                </a:cubicBezTo>
                <a:lnTo>
                  <a:pt x="809298" y="632926"/>
                </a:lnTo>
                <a:cubicBezTo>
                  <a:pt x="808625" y="631125"/>
                  <a:pt x="807344" y="628946"/>
                  <a:pt x="805455" y="626389"/>
                </a:cubicBezTo>
                <a:cubicBezTo>
                  <a:pt x="803567" y="623833"/>
                  <a:pt x="801169" y="623033"/>
                  <a:pt x="798262" y="623991"/>
                </a:cubicBezTo>
                <a:cubicBezTo>
                  <a:pt x="796833" y="625004"/>
                  <a:pt x="795618" y="627446"/>
                  <a:pt x="794616" y="631316"/>
                </a:cubicBezTo>
                <a:cubicBezTo>
                  <a:pt x="793614" y="635186"/>
                  <a:pt x="792727" y="638350"/>
                  <a:pt x="791955" y="640808"/>
                </a:cubicBezTo>
                <a:lnTo>
                  <a:pt x="760161" y="616895"/>
                </a:lnTo>
                <a:lnTo>
                  <a:pt x="750965" y="596662"/>
                </a:lnTo>
                <a:cubicBezTo>
                  <a:pt x="761958" y="592393"/>
                  <a:pt x="773082" y="589371"/>
                  <a:pt x="784337" y="587598"/>
                </a:cubicBezTo>
                <a:cubicBezTo>
                  <a:pt x="795592" y="585825"/>
                  <a:pt x="810395" y="579387"/>
                  <a:pt x="828745" y="568286"/>
                </a:cubicBezTo>
                <a:cubicBezTo>
                  <a:pt x="817523" y="565976"/>
                  <a:pt x="806464" y="564026"/>
                  <a:pt x="795571" y="562439"/>
                </a:cubicBezTo>
                <a:cubicBezTo>
                  <a:pt x="784677" y="560851"/>
                  <a:pt x="773488" y="562449"/>
                  <a:pt x="762002" y="567233"/>
                </a:cubicBezTo>
                <a:cubicBezTo>
                  <a:pt x="744573" y="558298"/>
                  <a:pt x="726355" y="551466"/>
                  <a:pt x="707348" y="546735"/>
                </a:cubicBezTo>
                <a:cubicBezTo>
                  <a:pt x="698595" y="531314"/>
                  <a:pt x="690022" y="527799"/>
                  <a:pt x="681630" y="536191"/>
                </a:cubicBezTo>
                <a:cubicBezTo>
                  <a:pt x="673238" y="544583"/>
                  <a:pt x="666307" y="544681"/>
                  <a:pt x="660839" y="536486"/>
                </a:cubicBezTo>
                <a:lnTo>
                  <a:pt x="655584" y="524924"/>
                </a:lnTo>
                <a:cubicBezTo>
                  <a:pt x="647236" y="528137"/>
                  <a:pt x="640217" y="529002"/>
                  <a:pt x="634530" y="527518"/>
                </a:cubicBezTo>
                <a:cubicBezTo>
                  <a:pt x="628842" y="526035"/>
                  <a:pt x="622547" y="526571"/>
                  <a:pt x="615644" y="529127"/>
                </a:cubicBezTo>
                <a:lnTo>
                  <a:pt x="589105" y="516776"/>
                </a:lnTo>
                <a:lnTo>
                  <a:pt x="606973" y="494705"/>
                </a:lnTo>
                <a:cubicBezTo>
                  <a:pt x="604346" y="488924"/>
                  <a:pt x="605923" y="484719"/>
                  <a:pt x="611703" y="482092"/>
                </a:cubicBezTo>
                <a:cubicBezTo>
                  <a:pt x="623468" y="477762"/>
                  <a:pt x="636201" y="476044"/>
                  <a:pt x="649903" y="476937"/>
                </a:cubicBezTo>
                <a:cubicBezTo>
                  <a:pt x="663605" y="477829"/>
                  <a:pt x="677061" y="475782"/>
                  <a:pt x="690271" y="470796"/>
                </a:cubicBezTo>
                <a:cubicBezTo>
                  <a:pt x="690539" y="470747"/>
                  <a:pt x="691447" y="470188"/>
                  <a:pt x="692997" y="469121"/>
                </a:cubicBezTo>
                <a:cubicBezTo>
                  <a:pt x="694546" y="468053"/>
                  <a:pt x="695126" y="466772"/>
                  <a:pt x="694738" y="465278"/>
                </a:cubicBezTo>
                <a:cubicBezTo>
                  <a:pt x="693364" y="464013"/>
                  <a:pt x="689477" y="463455"/>
                  <a:pt x="683078" y="463602"/>
                </a:cubicBezTo>
                <a:cubicBezTo>
                  <a:pt x="676678" y="463750"/>
                  <a:pt x="672069" y="463520"/>
                  <a:pt x="669250" y="462912"/>
                </a:cubicBezTo>
                <a:cubicBezTo>
                  <a:pt x="664826" y="460854"/>
                  <a:pt x="661060" y="460240"/>
                  <a:pt x="657951" y="461072"/>
                </a:cubicBezTo>
                <a:cubicBezTo>
                  <a:pt x="653599" y="463486"/>
                  <a:pt x="649624" y="465293"/>
                  <a:pt x="646028" y="466491"/>
                </a:cubicBezTo>
                <a:cubicBezTo>
                  <a:pt x="642431" y="467690"/>
                  <a:pt x="639311" y="465621"/>
                  <a:pt x="636667" y="460283"/>
                </a:cubicBezTo>
                <a:lnTo>
                  <a:pt x="625632" y="451349"/>
                </a:lnTo>
                <a:lnTo>
                  <a:pt x="609604" y="423758"/>
                </a:lnTo>
                <a:lnTo>
                  <a:pt x="582539" y="425597"/>
                </a:lnTo>
                <a:cubicBezTo>
                  <a:pt x="578915" y="421940"/>
                  <a:pt x="574470" y="418874"/>
                  <a:pt x="569204" y="416399"/>
                </a:cubicBezTo>
                <a:cubicBezTo>
                  <a:pt x="563937" y="413925"/>
                  <a:pt x="559098" y="411910"/>
                  <a:pt x="554686" y="410355"/>
                </a:cubicBezTo>
                <a:cubicBezTo>
                  <a:pt x="553323" y="407197"/>
                  <a:pt x="551057" y="404448"/>
                  <a:pt x="547888" y="402111"/>
                </a:cubicBezTo>
                <a:cubicBezTo>
                  <a:pt x="544718" y="399773"/>
                  <a:pt x="540941" y="399455"/>
                  <a:pt x="536555" y="401158"/>
                </a:cubicBezTo>
                <a:lnTo>
                  <a:pt x="526307" y="409303"/>
                </a:lnTo>
                <a:lnTo>
                  <a:pt x="514484" y="383289"/>
                </a:lnTo>
                <a:cubicBezTo>
                  <a:pt x="520604" y="381888"/>
                  <a:pt x="530173" y="380881"/>
                  <a:pt x="543191" y="380268"/>
                </a:cubicBezTo>
                <a:cubicBezTo>
                  <a:pt x="556209" y="379656"/>
                  <a:pt x="561968" y="376021"/>
                  <a:pt x="560468" y="369364"/>
                </a:cubicBezTo>
                <a:cubicBezTo>
                  <a:pt x="558947" y="366495"/>
                  <a:pt x="556604" y="364218"/>
                  <a:pt x="553439" y="362532"/>
                </a:cubicBezTo>
                <a:cubicBezTo>
                  <a:pt x="550276" y="360846"/>
                  <a:pt x="547538" y="359619"/>
                  <a:pt x="545228" y="358853"/>
                </a:cubicBezTo>
                <a:lnTo>
                  <a:pt x="507915" y="368837"/>
                </a:lnTo>
                <a:lnTo>
                  <a:pt x="481114" y="363581"/>
                </a:lnTo>
                <a:cubicBezTo>
                  <a:pt x="472563" y="367467"/>
                  <a:pt x="464439" y="369416"/>
                  <a:pt x="456742" y="369426"/>
                </a:cubicBezTo>
                <a:cubicBezTo>
                  <a:pt x="449045" y="369437"/>
                  <a:pt x="441053" y="367838"/>
                  <a:pt x="432765" y="364630"/>
                </a:cubicBezTo>
                <a:lnTo>
                  <a:pt x="409641" y="375140"/>
                </a:lnTo>
                <a:cubicBezTo>
                  <a:pt x="396766" y="371110"/>
                  <a:pt x="384416" y="372073"/>
                  <a:pt x="372591" y="378029"/>
                </a:cubicBezTo>
                <a:cubicBezTo>
                  <a:pt x="371869" y="372763"/>
                  <a:pt x="369241" y="368580"/>
                  <a:pt x="364709" y="365482"/>
                </a:cubicBezTo>
                <a:cubicBezTo>
                  <a:pt x="360176" y="362383"/>
                  <a:pt x="354921" y="362011"/>
                  <a:pt x="348943" y="364365"/>
                </a:cubicBezTo>
                <a:lnTo>
                  <a:pt x="315046" y="358845"/>
                </a:lnTo>
                <a:lnTo>
                  <a:pt x="313208" y="331780"/>
                </a:lnTo>
                <a:cubicBezTo>
                  <a:pt x="324326" y="331304"/>
                  <a:pt x="336315" y="328907"/>
                  <a:pt x="349174" y="324588"/>
                </a:cubicBezTo>
                <a:cubicBezTo>
                  <a:pt x="362033" y="320270"/>
                  <a:pt x="372905" y="319252"/>
                  <a:pt x="381790" y="321535"/>
                </a:cubicBezTo>
                <a:cubicBezTo>
                  <a:pt x="390724" y="316893"/>
                  <a:pt x="397293" y="318557"/>
                  <a:pt x="401497" y="326528"/>
                </a:cubicBezTo>
                <a:cubicBezTo>
                  <a:pt x="403922" y="332982"/>
                  <a:pt x="407546" y="340636"/>
                  <a:pt x="412368" y="349487"/>
                </a:cubicBezTo>
                <a:cubicBezTo>
                  <a:pt x="417191" y="358340"/>
                  <a:pt x="420486" y="355679"/>
                  <a:pt x="422255" y="341506"/>
                </a:cubicBezTo>
                <a:lnTo>
                  <a:pt x="456415" y="339931"/>
                </a:lnTo>
                <a:lnTo>
                  <a:pt x="451160" y="328369"/>
                </a:lnTo>
                <a:lnTo>
                  <a:pt x="470867" y="333362"/>
                </a:lnTo>
                <a:lnTo>
                  <a:pt x="499771" y="320225"/>
                </a:lnTo>
                <a:lnTo>
                  <a:pt x="523419" y="333890"/>
                </a:lnTo>
                <a:lnTo>
                  <a:pt x="549434" y="322066"/>
                </a:lnTo>
                <a:cubicBezTo>
                  <a:pt x="560995" y="323205"/>
                  <a:pt x="571769" y="326446"/>
                  <a:pt x="581754" y="331789"/>
                </a:cubicBezTo>
                <a:lnTo>
                  <a:pt x="608818" y="329951"/>
                </a:lnTo>
                <a:cubicBezTo>
                  <a:pt x="607001" y="319878"/>
                  <a:pt x="615563" y="312499"/>
                  <a:pt x="634505" y="307814"/>
                </a:cubicBezTo>
                <a:cubicBezTo>
                  <a:pt x="653446" y="303129"/>
                  <a:pt x="666080" y="300874"/>
                  <a:pt x="672409" y="301049"/>
                </a:cubicBezTo>
                <a:cubicBezTo>
                  <a:pt x="676197" y="305866"/>
                  <a:pt x="683532" y="306020"/>
                  <a:pt x="694415" y="301510"/>
                </a:cubicBezTo>
                <a:cubicBezTo>
                  <a:pt x="705298" y="296999"/>
                  <a:pt x="712765" y="293605"/>
                  <a:pt x="716816" y="291328"/>
                </a:cubicBezTo>
                <a:cubicBezTo>
                  <a:pt x="720446" y="294837"/>
                  <a:pt x="724945" y="296425"/>
                  <a:pt x="730316" y="296091"/>
                </a:cubicBezTo>
                <a:cubicBezTo>
                  <a:pt x="735686" y="295757"/>
                  <a:pt x="740645" y="294521"/>
                  <a:pt x="745195" y="292380"/>
                </a:cubicBezTo>
                <a:cubicBezTo>
                  <a:pt x="750395" y="289435"/>
                  <a:pt x="753855" y="285538"/>
                  <a:pt x="755574" y="280688"/>
                </a:cubicBezTo>
                <a:cubicBezTo>
                  <a:pt x="757293" y="275837"/>
                  <a:pt x="760753" y="271940"/>
                  <a:pt x="765954" y="268995"/>
                </a:cubicBezTo>
                <a:cubicBezTo>
                  <a:pt x="758723" y="258840"/>
                  <a:pt x="747697" y="257602"/>
                  <a:pt x="732878" y="265282"/>
                </a:cubicBezTo>
                <a:cubicBezTo>
                  <a:pt x="718059" y="272962"/>
                  <a:pt x="707363" y="272447"/>
                  <a:pt x="700788" y="263737"/>
                </a:cubicBezTo>
                <a:cubicBezTo>
                  <a:pt x="691800" y="267460"/>
                  <a:pt x="682121" y="268226"/>
                  <a:pt x="671753" y="266036"/>
                </a:cubicBezTo>
                <a:cubicBezTo>
                  <a:pt x="661384" y="263846"/>
                  <a:pt x="652232" y="260013"/>
                  <a:pt x="644294" y="254539"/>
                </a:cubicBezTo>
                <a:lnTo>
                  <a:pt x="606719" y="271617"/>
                </a:lnTo>
                <a:cubicBezTo>
                  <a:pt x="582972" y="251821"/>
                  <a:pt x="562279" y="243062"/>
                  <a:pt x="544641" y="245339"/>
                </a:cubicBezTo>
                <a:cubicBezTo>
                  <a:pt x="527002" y="247615"/>
                  <a:pt x="501974" y="250417"/>
                  <a:pt x="469555" y="253744"/>
                </a:cubicBezTo>
                <a:cubicBezTo>
                  <a:pt x="464279" y="244372"/>
                  <a:pt x="456965" y="237234"/>
                  <a:pt x="447615" y="232328"/>
                </a:cubicBezTo>
                <a:cubicBezTo>
                  <a:pt x="438266" y="227423"/>
                  <a:pt x="430952" y="220285"/>
                  <a:pt x="425675" y="210912"/>
                </a:cubicBezTo>
                <a:lnTo>
                  <a:pt x="393880" y="225363"/>
                </a:lnTo>
                <a:lnTo>
                  <a:pt x="389939" y="216692"/>
                </a:lnTo>
                <a:cubicBezTo>
                  <a:pt x="387421" y="211152"/>
                  <a:pt x="387334" y="207123"/>
                  <a:pt x="389677" y="204605"/>
                </a:cubicBezTo>
                <a:cubicBezTo>
                  <a:pt x="392020" y="202087"/>
                  <a:pt x="396137" y="199634"/>
                  <a:pt x="402027" y="197248"/>
                </a:cubicBezTo>
                <a:lnTo>
                  <a:pt x="429092" y="195409"/>
                </a:lnTo>
                <a:cubicBezTo>
                  <a:pt x="431117" y="194271"/>
                  <a:pt x="434358" y="191490"/>
                  <a:pt x="438815" y="187067"/>
                </a:cubicBezTo>
                <a:cubicBezTo>
                  <a:pt x="443271" y="182644"/>
                  <a:pt x="445460" y="179469"/>
                  <a:pt x="445384" y="177542"/>
                </a:cubicBezTo>
                <a:lnTo>
                  <a:pt x="436712" y="181483"/>
                </a:lnTo>
                <a:cubicBezTo>
                  <a:pt x="429005" y="176994"/>
                  <a:pt x="418998" y="172242"/>
                  <a:pt x="406692" y="167227"/>
                </a:cubicBezTo>
                <a:cubicBezTo>
                  <a:pt x="394386" y="162212"/>
                  <a:pt x="384248" y="161007"/>
                  <a:pt x="376277" y="163613"/>
                </a:cubicBezTo>
                <a:cubicBezTo>
                  <a:pt x="371202" y="160761"/>
                  <a:pt x="365257" y="159830"/>
                  <a:pt x="358442" y="160821"/>
                </a:cubicBezTo>
                <a:cubicBezTo>
                  <a:pt x="351626" y="161811"/>
                  <a:pt x="345222" y="163705"/>
                  <a:pt x="339227" y="166502"/>
                </a:cubicBezTo>
                <a:lnTo>
                  <a:pt x="318469" y="151524"/>
                </a:lnTo>
                <a:cubicBezTo>
                  <a:pt x="313860" y="153692"/>
                  <a:pt x="308298" y="155202"/>
                  <a:pt x="301784" y="156056"/>
                </a:cubicBezTo>
                <a:cubicBezTo>
                  <a:pt x="295269" y="156910"/>
                  <a:pt x="289445" y="155924"/>
                  <a:pt x="284310" y="153099"/>
                </a:cubicBezTo>
                <a:lnTo>
                  <a:pt x="261186" y="163609"/>
                </a:lnTo>
                <a:lnTo>
                  <a:pt x="247260" y="155988"/>
                </a:lnTo>
                <a:cubicBezTo>
                  <a:pt x="238331" y="159683"/>
                  <a:pt x="228532" y="160504"/>
                  <a:pt x="217863" y="158451"/>
                </a:cubicBezTo>
                <a:cubicBezTo>
                  <a:pt x="207194" y="156398"/>
                  <a:pt x="197198" y="152949"/>
                  <a:pt x="187875" y="148104"/>
                </a:cubicBezTo>
                <a:cubicBezTo>
                  <a:pt x="175980" y="146390"/>
                  <a:pt x="162327" y="144167"/>
                  <a:pt x="146917" y="141434"/>
                </a:cubicBezTo>
                <a:cubicBezTo>
                  <a:pt x="131507" y="138702"/>
                  <a:pt x="117920" y="134706"/>
                  <a:pt x="106156" y="129444"/>
                </a:cubicBezTo>
                <a:cubicBezTo>
                  <a:pt x="101722" y="131678"/>
                  <a:pt x="96860" y="133451"/>
                  <a:pt x="91572" y="134765"/>
                </a:cubicBezTo>
                <a:cubicBezTo>
                  <a:pt x="86284" y="136079"/>
                  <a:pt x="81160" y="135356"/>
                  <a:pt x="76201" y="132597"/>
                </a:cubicBezTo>
                <a:cubicBezTo>
                  <a:pt x="67179" y="136406"/>
                  <a:pt x="57172" y="138048"/>
                  <a:pt x="46180" y="137522"/>
                </a:cubicBezTo>
                <a:cubicBezTo>
                  <a:pt x="35187" y="136997"/>
                  <a:pt x="25312" y="135091"/>
                  <a:pt x="16553" y="131806"/>
                </a:cubicBezTo>
                <a:cubicBezTo>
                  <a:pt x="13542" y="133175"/>
                  <a:pt x="10564" y="133656"/>
                  <a:pt x="7619" y="133251"/>
                </a:cubicBezTo>
                <a:cubicBezTo>
                  <a:pt x="4674" y="132846"/>
                  <a:pt x="2484" y="131226"/>
                  <a:pt x="1050" y="128390"/>
                </a:cubicBezTo>
                <a:lnTo>
                  <a:pt x="0" y="118405"/>
                </a:lnTo>
                <a:lnTo>
                  <a:pt x="32845" y="113939"/>
                </a:lnTo>
                <a:cubicBezTo>
                  <a:pt x="37230" y="115433"/>
                  <a:pt x="42190" y="115795"/>
                  <a:pt x="47724" y="115023"/>
                </a:cubicBezTo>
                <a:cubicBezTo>
                  <a:pt x="53259" y="114252"/>
                  <a:pt x="58284" y="112839"/>
                  <a:pt x="62800" y="110787"/>
                </a:cubicBezTo>
                <a:lnTo>
                  <a:pt x="94070" y="110525"/>
                </a:lnTo>
                <a:cubicBezTo>
                  <a:pt x="100299" y="106967"/>
                  <a:pt x="107416" y="103442"/>
                  <a:pt x="115419" y="99949"/>
                </a:cubicBezTo>
                <a:cubicBezTo>
                  <a:pt x="123423" y="96457"/>
                  <a:pt x="129620" y="98581"/>
                  <a:pt x="134010" y="106322"/>
                </a:cubicBezTo>
                <a:cubicBezTo>
                  <a:pt x="162630" y="94477"/>
                  <a:pt x="199592" y="87559"/>
                  <a:pt x="244897" y="85567"/>
                </a:cubicBezTo>
                <a:cubicBezTo>
                  <a:pt x="290203" y="83576"/>
                  <a:pt x="328216" y="86643"/>
                  <a:pt x="358937" y="94768"/>
                </a:cubicBezTo>
                <a:cubicBezTo>
                  <a:pt x="368977" y="90641"/>
                  <a:pt x="378787" y="87926"/>
                  <a:pt x="388367" y="86623"/>
                </a:cubicBezTo>
                <a:cubicBezTo>
                  <a:pt x="397947" y="85321"/>
                  <a:pt x="407757" y="82606"/>
                  <a:pt x="417797" y="78479"/>
                </a:cubicBezTo>
                <a:cubicBezTo>
                  <a:pt x="419921" y="82672"/>
                  <a:pt x="423096" y="84862"/>
                  <a:pt x="427322" y="85048"/>
                </a:cubicBezTo>
                <a:cubicBezTo>
                  <a:pt x="431548" y="85234"/>
                  <a:pt x="435906" y="84271"/>
                  <a:pt x="440394" y="82158"/>
                </a:cubicBezTo>
                <a:cubicBezTo>
                  <a:pt x="452356" y="77303"/>
                  <a:pt x="460096" y="76110"/>
                  <a:pt x="463616" y="78579"/>
                </a:cubicBezTo>
                <a:cubicBezTo>
                  <a:pt x="467137" y="81048"/>
                  <a:pt x="472709" y="80840"/>
                  <a:pt x="480335" y="77955"/>
                </a:cubicBezTo>
                <a:lnTo>
                  <a:pt x="515808" y="79270"/>
                </a:lnTo>
                <a:cubicBezTo>
                  <a:pt x="519317" y="82834"/>
                  <a:pt x="523335" y="84641"/>
                  <a:pt x="527862" y="84690"/>
                </a:cubicBezTo>
                <a:cubicBezTo>
                  <a:pt x="532390" y="84740"/>
                  <a:pt x="536867" y="83721"/>
                  <a:pt x="541296" y="81636"/>
                </a:cubicBezTo>
                <a:lnTo>
                  <a:pt x="554435" y="72177"/>
                </a:lnTo>
                <a:lnTo>
                  <a:pt x="655862" y="57465"/>
                </a:lnTo>
                <a:lnTo>
                  <a:pt x="669789" y="65086"/>
                </a:lnTo>
                <a:lnTo>
                  <a:pt x="688182" y="67189"/>
                </a:lnTo>
                <a:cubicBezTo>
                  <a:pt x="692819" y="65081"/>
                  <a:pt x="698326" y="63450"/>
                  <a:pt x="704704" y="62295"/>
                </a:cubicBezTo>
                <a:cubicBezTo>
                  <a:pt x="711081" y="61141"/>
                  <a:pt x="716523" y="61283"/>
                  <a:pt x="721028" y="62723"/>
                </a:cubicBezTo>
                <a:cubicBezTo>
                  <a:pt x="725501" y="58656"/>
                  <a:pt x="732256" y="55295"/>
                  <a:pt x="741295" y="52640"/>
                </a:cubicBezTo>
                <a:cubicBezTo>
                  <a:pt x="750332" y="49985"/>
                  <a:pt x="756890" y="51945"/>
                  <a:pt x="760969" y="58520"/>
                </a:cubicBezTo>
                <a:cubicBezTo>
                  <a:pt x="769383" y="55931"/>
                  <a:pt x="784743" y="55198"/>
                  <a:pt x="807051" y="56321"/>
                </a:cubicBezTo>
                <a:cubicBezTo>
                  <a:pt x="829359" y="57444"/>
                  <a:pt x="842814" y="60192"/>
                  <a:pt x="847418" y="64567"/>
                </a:cubicBezTo>
                <a:lnTo>
                  <a:pt x="871592" y="64042"/>
                </a:lnTo>
                <a:cubicBezTo>
                  <a:pt x="890041" y="56674"/>
                  <a:pt x="907471" y="52821"/>
                  <a:pt x="923883" y="52482"/>
                </a:cubicBezTo>
                <a:cubicBezTo>
                  <a:pt x="940295" y="52143"/>
                  <a:pt x="957725" y="48290"/>
                  <a:pt x="976173" y="40922"/>
                </a:cubicBezTo>
                <a:lnTo>
                  <a:pt x="991676" y="44339"/>
                </a:lnTo>
                <a:cubicBezTo>
                  <a:pt x="1002997" y="40792"/>
                  <a:pt x="1017931" y="40398"/>
                  <a:pt x="1036478" y="43158"/>
                </a:cubicBezTo>
                <a:cubicBezTo>
                  <a:pt x="1055025" y="45917"/>
                  <a:pt x="1069958" y="45524"/>
                  <a:pt x="1081279" y="41977"/>
                </a:cubicBezTo>
                <a:cubicBezTo>
                  <a:pt x="1090585" y="48064"/>
                  <a:pt x="1101008" y="47977"/>
                  <a:pt x="1112548" y="41715"/>
                </a:cubicBezTo>
                <a:cubicBezTo>
                  <a:pt x="1124088" y="35453"/>
                  <a:pt x="1134511" y="35366"/>
                  <a:pt x="1143817" y="41453"/>
                </a:cubicBezTo>
                <a:cubicBezTo>
                  <a:pt x="1153764" y="39040"/>
                  <a:pt x="1179986" y="35986"/>
                  <a:pt x="1222483" y="32292"/>
                </a:cubicBezTo>
                <a:cubicBezTo>
                  <a:pt x="1264980" y="28598"/>
                  <a:pt x="1290085" y="26924"/>
                  <a:pt x="1297798" y="27269"/>
                </a:cubicBezTo>
                <a:cubicBezTo>
                  <a:pt x="1301909" y="23366"/>
                  <a:pt x="1307220" y="20662"/>
                  <a:pt x="1313728" y="19157"/>
                </a:cubicBezTo>
                <a:cubicBezTo>
                  <a:pt x="1320237" y="17652"/>
                  <a:pt x="1325350" y="20269"/>
                  <a:pt x="1329067" y="27007"/>
                </a:cubicBezTo>
                <a:cubicBezTo>
                  <a:pt x="1353274" y="26395"/>
                  <a:pt x="1379091" y="27885"/>
                  <a:pt x="1406517" y="31477"/>
                </a:cubicBezTo>
                <a:cubicBezTo>
                  <a:pt x="1433943" y="35069"/>
                  <a:pt x="1458840" y="32618"/>
                  <a:pt x="1481208" y="24122"/>
                </a:cubicBezTo>
                <a:cubicBezTo>
                  <a:pt x="1483387" y="25239"/>
                  <a:pt x="1485992" y="26816"/>
                  <a:pt x="1489025" y="28852"/>
                </a:cubicBezTo>
                <a:cubicBezTo>
                  <a:pt x="1492058" y="30889"/>
                  <a:pt x="1495058" y="31414"/>
                  <a:pt x="1498025" y="30429"/>
                </a:cubicBezTo>
                <a:cubicBezTo>
                  <a:pt x="1499246" y="29438"/>
                  <a:pt x="1499432" y="27610"/>
                  <a:pt x="1498583" y="24944"/>
                </a:cubicBezTo>
                <a:cubicBezTo>
                  <a:pt x="1497735" y="22278"/>
                  <a:pt x="1497198" y="20778"/>
                  <a:pt x="1496974" y="20444"/>
                </a:cubicBezTo>
                <a:lnTo>
                  <a:pt x="1526930" y="17292"/>
                </a:lnTo>
                <a:lnTo>
                  <a:pt x="1537965" y="26226"/>
                </a:lnTo>
                <a:cubicBezTo>
                  <a:pt x="1548602" y="28367"/>
                  <a:pt x="1561619" y="28554"/>
                  <a:pt x="1577019" y="26786"/>
                </a:cubicBezTo>
                <a:cubicBezTo>
                  <a:pt x="1592418" y="25018"/>
                  <a:pt x="1605501" y="23431"/>
                  <a:pt x="1616269" y="22025"/>
                </a:cubicBezTo>
                <a:cubicBezTo>
                  <a:pt x="1621579" y="17722"/>
                  <a:pt x="1626988" y="15554"/>
                  <a:pt x="1632495" y="15522"/>
                </a:cubicBezTo>
                <a:cubicBezTo>
                  <a:pt x="1638002" y="15489"/>
                  <a:pt x="1642491" y="18971"/>
                  <a:pt x="1645962" y="25967"/>
                </a:cubicBezTo>
                <a:lnTo>
                  <a:pt x="1670136" y="25443"/>
                </a:lnTo>
                <a:cubicBezTo>
                  <a:pt x="1676426" y="26652"/>
                  <a:pt x="1689006" y="25876"/>
                  <a:pt x="1707876" y="23112"/>
                </a:cubicBezTo>
                <a:cubicBezTo>
                  <a:pt x="1726745" y="20348"/>
                  <a:pt x="1739391" y="17797"/>
                  <a:pt x="1745813" y="15460"/>
                </a:cubicBezTo>
                <a:cubicBezTo>
                  <a:pt x="1755469" y="12088"/>
                  <a:pt x="1763746" y="12395"/>
                  <a:pt x="1770644" y="16380"/>
                </a:cubicBezTo>
                <a:cubicBezTo>
                  <a:pt x="1777541" y="20366"/>
                  <a:pt x="1785818" y="20673"/>
                  <a:pt x="1795475" y="17301"/>
                </a:cubicBezTo>
                <a:lnTo>
                  <a:pt x="1846451" y="22032"/>
                </a:lnTo>
                <a:cubicBezTo>
                  <a:pt x="1852955" y="20675"/>
                  <a:pt x="1869575" y="19515"/>
                  <a:pt x="1896311" y="18553"/>
                </a:cubicBezTo>
                <a:cubicBezTo>
                  <a:pt x="1923047" y="17590"/>
                  <a:pt x="1938222" y="17087"/>
                  <a:pt x="1941835" y="17043"/>
                </a:cubicBezTo>
                <a:cubicBezTo>
                  <a:pt x="1947824" y="13595"/>
                  <a:pt x="1953977" y="10507"/>
                  <a:pt x="1960295" y="7781"/>
                </a:cubicBezTo>
                <a:cubicBezTo>
                  <a:pt x="1966612" y="5055"/>
                  <a:pt x="1971845" y="7617"/>
                  <a:pt x="1975994" y="15468"/>
                </a:cubicBezTo>
                <a:cubicBezTo>
                  <a:pt x="2000613" y="14959"/>
                  <a:pt x="2028433" y="16701"/>
                  <a:pt x="2059455" y="20693"/>
                </a:cubicBezTo>
                <a:cubicBezTo>
                  <a:pt x="2090478" y="24685"/>
                  <a:pt x="2118101" y="22157"/>
                  <a:pt x="2142325" y="13109"/>
                </a:cubicBezTo>
                <a:cubicBezTo>
                  <a:pt x="2144684" y="14143"/>
                  <a:pt x="2147651" y="15556"/>
                  <a:pt x="2151226" y="17346"/>
                </a:cubicBezTo>
                <a:cubicBezTo>
                  <a:pt x="2154800" y="19136"/>
                  <a:pt x="2157439" y="19826"/>
                  <a:pt x="2159142" y="19415"/>
                </a:cubicBezTo>
                <a:cubicBezTo>
                  <a:pt x="2161830" y="17976"/>
                  <a:pt x="2163023" y="16126"/>
                  <a:pt x="2162722" y="13865"/>
                </a:cubicBezTo>
                <a:cubicBezTo>
                  <a:pt x="2162421" y="11604"/>
                  <a:pt x="2161841" y="9688"/>
                  <a:pt x="2160981" y="8117"/>
                </a:cubicBezTo>
                <a:lnTo>
                  <a:pt x="2190937" y="4964"/>
                </a:lnTo>
                <a:cubicBezTo>
                  <a:pt x="2201359" y="11271"/>
                  <a:pt x="2212571" y="15476"/>
                  <a:pt x="2224570" y="17578"/>
                </a:cubicBezTo>
                <a:lnTo>
                  <a:pt x="2290262" y="8646"/>
                </a:lnTo>
                <a:cubicBezTo>
                  <a:pt x="2295627" y="4464"/>
                  <a:pt x="2301254" y="2778"/>
                  <a:pt x="2307144" y="3589"/>
                </a:cubicBezTo>
                <a:cubicBezTo>
                  <a:pt x="2313035" y="4399"/>
                  <a:pt x="2317742" y="8363"/>
                  <a:pt x="2321268" y="15479"/>
                </a:cubicBezTo>
                <a:cubicBezTo>
                  <a:pt x="2326731" y="13432"/>
                  <a:pt x="2331242" y="13126"/>
                  <a:pt x="2334800" y="14560"/>
                </a:cubicBezTo>
                <a:cubicBezTo>
                  <a:pt x="2338358" y="15995"/>
                  <a:pt x="2342869" y="15688"/>
                  <a:pt x="2348332" y="13641"/>
                </a:cubicBezTo>
                <a:cubicBezTo>
                  <a:pt x="2353259" y="14090"/>
                  <a:pt x="2366857" y="12996"/>
                  <a:pt x="2389127" y="10358"/>
                </a:cubicBezTo>
                <a:cubicBezTo>
                  <a:pt x="2411396" y="7720"/>
                  <a:pt x="2425388" y="5574"/>
                  <a:pt x="2431104" y="3922"/>
                </a:cubicBezTo>
                <a:cubicBezTo>
                  <a:pt x="2440881" y="495"/>
                  <a:pt x="2449640" y="583"/>
                  <a:pt x="2457380" y="4185"/>
                </a:cubicBezTo>
                <a:cubicBezTo>
                  <a:pt x="2465121" y="7787"/>
                  <a:pt x="2473880" y="7875"/>
                  <a:pt x="2483657" y="4449"/>
                </a:cubicBezTo>
                <a:lnTo>
                  <a:pt x="2512035" y="5501"/>
                </a:lnTo>
                <a:cubicBezTo>
                  <a:pt x="2519108" y="3158"/>
                  <a:pt x="2525721" y="3640"/>
                  <a:pt x="2531874" y="6947"/>
                </a:cubicBezTo>
                <a:cubicBezTo>
                  <a:pt x="2538027" y="10253"/>
                  <a:pt x="2544640" y="10735"/>
                  <a:pt x="2551713" y="8393"/>
                </a:cubicBezTo>
                <a:cubicBezTo>
                  <a:pt x="2556136" y="16845"/>
                  <a:pt x="2563580" y="20436"/>
                  <a:pt x="2574047" y="19167"/>
                </a:cubicBezTo>
                <a:cubicBezTo>
                  <a:pt x="2575399" y="18625"/>
                  <a:pt x="2576308" y="18066"/>
                  <a:pt x="2576773" y="17492"/>
                </a:cubicBezTo>
                <a:cubicBezTo>
                  <a:pt x="2577239" y="16917"/>
                  <a:pt x="2577819" y="15636"/>
                  <a:pt x="2578515" y="13649"/>
                </a:cubicBezTo>
                <a:lnTo>
                  <a:pt x="2589813" y="15488"/>
                </a:lnTo>
                <a:cubicBezTo>
                  <a:pt x="2593213" y="15615"/>
                  <a:pt x="2596005" y="15363"/>
                  <a:pt x="2598189" y="14733"/>
                </a:cubicBezTo>
                <a:cubicBezTo>
                  <a:pt x="2600373" y="14104"/>
                  <a:pt x="2602837" y="13130"/>
                  <a:pt x="2605579" y="11810"/>
                </a:cubicBezTo>
                <a:cubicBezTo>
                  <a:pt x="2628270" y="15375"/>
                  <a:pt x="2651470" y="17182"/>
                  <a:pt x="2675179" y="17232"/>
                </a:cubicBezTo>
                <a:cubicBezTo>
                  <a:pt x="2698888" y="17282"/>
                  <a:pt x="2722548" y="16265"/>
                  <a:pt x="2746159" y="14180"/>
                </a:cubicBezTo>
                <a:cubicBezTo>
                  <a:pt x="2751211" y="12828"/>
                  <a:pt x="2762193" y="12051"/>
                  <a:pt x="2779103" y="11849"/>
                </a:cubicBezTo>
                <a:cubicBezTo>
                  <a:pt x="2796013" y="11647"/>
                  <a:pt x="2805877" y="12250"/>
                  <a:pt x="2808697" y="13657"/>
                </a:cubicBezTo>
                <a:cubicBezTo>
                  <a:pt x="2818769" y="9442"/>
                  <a:pt x="2828842" y="7625"/>
                  <a:pt x="2838915" y="8205"/>
                </a:cubicBezTo>
                <a:cubicBezTo>
                  <a:pt x="2848987" y="8786"/>
                  <a:pt x="2859323" y="9465"/>
                  <a:pt x="2869921" y="10243"/>
                </a:cubicBezTo>
                <a:lnTo>
                  <a:pt x="2883847" y="17863"/>
                </a:lnTo>
                <a:cubicBezTo>
                  <a:pt x="2885347" y="17327"/>
                  <a:pt x="2887011" y="17152"/>
                  <a:pt x="2888840" y="17338"/>
                </a:cubicBezTo>
                <a:cubicBezTo>
                  <a:pt x="2890668" y="17524"/>
                  <a:pt x="2892332" y="17349"/>
                  <a:pt x="2893832" y="16813"/>
                </a:cubicBezTo>
                <a:cubicBezTo>
                  <a:pt x="2898677" y="16282"/>
                  <a:pt x="2902914" y="15373"/>
                  <a:pt x="2906543" y="14087"/>
                </a:cubicBezTo>
                <a:cubicBezTo>
                  <a:pt x="2910173" y="12801"/>
                  <a:pt x="2914082" y="11169"/>
                  <a:pt x="2918269" y="9193"/>
                </a:cubicBezTo>
                <a:cubicBezTo>
                  <a:pt x="2920284" y="12346"/>
                  <a:pt x="2923087" y="13398"/>
                  <a:pt x="2926678" y="12347"/>
                </a:cubicBezTo>
                <a:cubicBezTo>
                  <a:pt x="2928298" y="11756"/>
                  <a:pt x="2930444" y="11362"/>
                  <a:pt x="2933116" y="11165"/>
                </a:cubicBezTo>
                <a:cubicBezTo>
                  <a:pt x="2935787" y="10967"/>
                  <a:pt x="2937933" y="10573"/>
                  <a:pt x="2939553" y="9982"/>
                </a:cubicBezTo>
                <a:lnTo>
                  <a:pt x="2940867" y="12873"/>
                </a:lnTo>
                <a:cubicBezTo>
                  <a:pt x="2943977" y="12041"/>
                  <a:pt x="2947743" y="12654"/>
                  <a:pt x="2952166" y="14712"/>
                </a:cubicBezTo>
                <a:lnTo>
                  <a:pt x="2982121" y="11560"/>
                </a:lnTo>
                <a:cubicBezTo>
                  <a:pt x="2988773" y="10208"/>
                  <a:pt x="2995178" y="8314"/>
                  <a:pt x="3001336" y="5879"/>
                </a:cubicBezTo>
                <a:cubicBezTo>
                  <a:pt x="3007495" y="3443"/>
                  <a:pt x="3012126" y="1483"/>
                  <a:pt x="301523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D8AF97A4-6BA0-FC49-7A1D-8CB8BBB8590C}"/>
              </a:ext>
            </a:extLst>
          </p:cNvPr>
          <p:cNvSpPr/>
          <p:nvPr/>
        </p:nvSpPr>
        <p:spPr>
          <a:xfrm>
            <a:off x="3933147" y="3468645"/>
            <a:ext cx="5427406" cy="1042934"/>
          </a:xfrm>
          <a:custGeom>
            <a:avLst/>
            <a:gdLst/>
            <a:ahLst/>
            <a:cxnLst/>
            <a:rect l="l" t="t" r="r" b="b"/>
            <a:pathLst>
              <a:path w="4460696" h="754396">
                <a:moveTo>
                  <a:pt x="1912645" y="689457"/>
                </a:moveTo>
                <a:cubicBezTo>
                  <a:pt x="1909246" y="689331"/>
                  <a:pt x="1906454" y="689583"/>
                  <a:pt x="1904270" y="690213"/>
                </a:cubicBezTo>
                <a:cubicBezTo>
                  <a:pt x="1902085" y="690842"/>
                  <a:pt x="1899622" y="691816"/>
                  <a:pt x="1896880" y="693136"/>
                </a:cubicBezTo>
                <a:cubicBezTo>
                  <a:pt x="1901784" y="694975"/>
                  <a:pt x="1907478" y="694713"/>
                  <a:pt x="1913959" y="692348"/>
                </a:cubicBezTo>
                <a:close/>
                <a:moveTo>
                  <a:pt x="3191522" y="687136"/>
                </a:moveTo>
                <a:cubicBezTo>
                  <a:pt x="3194150" y="692917"/>
                  <a:pt x="3193887" y="700011"/>
                  <a:pt x="3190733" y="708420"/>
                </a:cubicBezTo>
                <a:lnTo>
                  <a:pt x="3223579" y="703954"/>
                </a:lnTo>
                <a:cubicBezTo>
                  <a:pt x="3225884" y="704868"/>
                  <a:pt x="3228632" y="705799"/>
                  <a:pt x="3231823" y="706746"/>
                </a:cubicBezTo>
                <a:cubicBezTo>
                  <a:pt x="3235015" y="707693"/>
                  <a:pt x="3237434" y="707901"/>
                  <a:pt x="3239082" y="707370"/>
                </a:cubicBezTo>
                <a:cubicBezTo>
                  <a:pt x="3241567" y="705805"/>
                  <a:pt x="3241786" y="703090"/>
                  <a:pt x="3239739" y="699225"/>
                </a:cubicBezTo>
                <a:cubicBezTo>
                  <a:pt x="3237692" y="695360"/>
                  <a:pt x="3235809" y="691856"/>
                  <a:pt x="3234090" y="688714"/>
                </a:cubicBezTo>
                <a:cubicBezTo>
                  <a:pt x="3227077" y="688632"/>
                  <a:pt x="3220147" y="688730"/>
                  <a:pt x="3213299" y="689009"/>
                </a:cubicBezTo>
                <a:cubicBezTo>
                  <a:pt x="3206450" y="689288"/>
                  <a:pt x="3199192" y="688663"/>
                  <a:pt x="3191522" y="687136"/>
                </a:cubicBezTo>
                <a:close/>
                <a:moveTo>
                  <a:pt x="2060582" y="684995"/>
                </a:moveTo>
                <a:lnTo>
                  <a:pt x="2064524" y="693667"/>
                </a:lnTo>
                <a:cubicBezTo>
                  <a:pt x="2072319" y="694193"/>
                  <a:pt x="2080902" y="692616"/>
                  <a:pt x="2090275" y="688938"/>
                </a:cubicBezTo>
                <a:close/>
                <a:moveTo>
                  <a:pt x="3156312" y="678726"/>
                </a:moveTo>
                <a:cubicBezTo>
                  <a:pt x="3155699" y="680894"/>
                  <a:pt x="3155283" y="682536"/>
                  <a:pt x="3155064" y="683653"/>
                </a:cubicBezTo>
                <a:lnTo>
                  <a:pt x="3154433" y="684295"/>
                </a:lnTo>
                <a:lnTo>
                  <a:pt x="3161961" y="684442"/>
                </a:lnTo>
                <a:cubicBezTo>
                  <a:pt x="3164808" y="684310"/>
                  <a:pt x="3167129" y="683982"/>
                  <a:pt x="3168925" y="683456"/>
                </a:cubicBezTo>
                <a:close/>
                <a:moveTo>
                  <a:pt x="3358379" y="670587"/>
                </a:moveTo>
                <a:cubicBezTo>
                  <a:pt x="3352860" y="672514"/>
                  <a:pt x="3349444" y="675229"/>
                  <a:pt x="3348130" y="678733"/>
                </a:cubicBezTo>
                <a:lnTo>
                  <a:pt x="3350758" y="684514"/>
                </a:lnTo>
                <a:cubicBezTo>
                  <a:pt x="3352335" y="686703"/>
                  <a:pt x="3354699" y="686791"/>
                  <a:pt x="3357852" y="684777"/>
                </a:cubicBezTo>
                <a:cubicBezTo>
                  <a:pt x="3360622" y="683518"/>
                  <a:pt x="3361980" y="682029"/>
                  <a:pt x="3361925" y="680310"/>
                </a:cubicBezTo>
                <a:cubicBezTo>
                  <a:pt x="3361871" y="678591"/>
                  <a:pt x="3361126" y="676314"/>
                  <a:pt x="3359692" y="673478"/>
                </a:cubicBezTo>
                <a:close/>
                <a:moveTo>
                  <a:pt x="3203502" y="666100"/>
                </a:moveTo>
                <a:lnTo>
                  <a:pt x="3209128" y="672159"/>
                </a:lnTo>
                <a:lnTo>
                  <a:pt x="3206501" y="666378"/>
                </a:lnTo>
                <a:close/>
                <a:moveTo>
                  <a:pt x="2528830" y="663990"/>
                </a:moveTo>
                <a:lnTo>
                  <a:pt x="2504393" y="671610"/>
                </a:lnTo>
                <a:lnTo>
                  <a:pt x="2497035" y="678441"/>
                </a:lnTo>
                <a:cubicBezTo>
                  <a:pt x="2502859" y="679427"/>
                  <a:pt x="2508881" y="679887"/>
                  <a:pt x="2515100" y="679821"/>
                </a:cubicBezTo>
                <a:cubicBezTo>
                  <a:pt x="2521319" y="679756"/>
                  <a:pt x="2526683" y="678771"/>
                  <a:pt x="2531194" y="676866"/>
                </a:cubicBezTo>
                <a:cubicBezTo>
                  <a:pt x="2536975" y="674238"/>
                  <a:pt x="2538552" y="670034"/>
                  <a:pt x="2535925" y="664253"/>
                </a:cubicBezTo>
                <a:cubicBezTo>
                  <a:pt x="2532771" y="666267"/>
                  <a:pt x="2530406" y="666180"/>
                  <a:pt x="2528830" y="663990"/>
                </a:cubicBezTo>
                <a:close/>
                <a:moveTo>
                  <a:pt x="3438259" y="662182"/>
                </a:moveTo>
                <a:lnTo>
                  <a:pt x="3418026" y="671378"/>
                </a:lnTo>
                <a:cubicBezTo>
                  <a:pt x="3416658" y="668367"/>
                  <a:pt x="3414731" y="666046"/>
                  <a:pt x="3412245" y="664414"/>
                </a:cubicBezTo>
                <a:cubicBezTo>
                  <a:pt x="3409760" y="662783"/>
                  <a:pt x="3407045" y="662564"/>
                  <a:pt x="3404100" y="663757"/>
                </a:cubicBezTo>
                <a:cubicBezTo>
                  <a:pt x="3400968" y="665180"/>
                  <a:pt x="3398165" y="667326"/>
                  <a:pt x="3395691" y="670194"/>
                </a:cubicBezTo>
                <a:cubicBezTo>
                  <a:pt x="3393217" y="673063"/>
                  <a:pt x="3392516" y="675997"/>
                  <a:pt x="3393589" y="678997"/>
                </a:cubicBezTo>
                <a:cubicBezTo>
                  <a:pt x="3394459" y="680273"/>
                  <a:pt x="3395806" y="680678"/>
                  <a:pt x="3397628" y="680212"/>
                </a:cubicBezTo>
                <a:cubicBezTo>
                  <a:pt x="3399451" y="679747"/>
                  <a:pt x="3400470" y="679430"/>
                  <a:pt x="3400683" y="679260"/>
                </a:cubicBezTo>
                <a:lnTo>
                  <a:pt x="3433266" y="681889"/>
                </a:lnTo>
                <a:close/>
                <a:moveTo>
                  <a:pt x="1992002" y="656877"/>
                </a:moveTo>
                <a:lnTo>
                  <a:pt x="1975183" y="688934"/>
                </a:lnTo>
                <a:lnTo>
                  <a:pt x="1980438" y="700496"/>
                </a:lnTo>
                <a:lnTo>
                  <a:pt x="2007766" y="691563"/>
                </a:lnTo>
                <a:lnTo>
                  <a:pt x="2023795" y="680790"/>
                </a:lnTo>
                <a:lnTo>
                  <a:pt x="1998570" y="671330"/>
                </a:lnTo>
                <a:cubicBezTo>
                  <a:pt x="2003207" y="670021"/>
                  <a:pt x="2004444" y="666989"/>
                  <a:pt x="2002282" y="662231"/>
                </a:cubicBezTo>
                <a:cubicBezTo>
                  <a:pt x="2000120" y="657474"/>
                  <a:pt x="1996693" y="655690"/>
                  <a:pt x="1992002" y="656877"/>
                </a:cubicBezTo>
                <a:close/>
                <a:moveTo>
                  <a:pt x="2828908" y="656643"/>
                </a:moveTo>
                <a:lnTo>
                  <a:pt x="2808674" y="665839"/>
                </a:lnTo>
                <a:cubicBezTo>
                  <a:pt x="2817198" y="674680"/>
                  <a:pt x="2829120" y="680450"/>
                  <a:pt x="2844443" y="683150"/>
                </a:cubicBezTo>
                <a:cubicBezTo>
                  <a:pt x="2859765" y="685849"/>
                  <a:pt x="2872279" y="685247"/>
                  <a:pt x="2881985" y="681345"/>
                </a:cubicBezTo>
                <a:cubicBezTo>
                  <a:pt x="2883233" y="684410"/>
                  <a:pt x="2884678" y="686950"/>
                  <a:pt x="2886321" y="688965"/>
                </a:cubicBezTo>
                <a:cubicBezTo>
                  <a:pt x="2887963" y="690979"/>
                  <a:pt x="2890196" y="691418"/>
                  <a:pt x="2893021" y="690279"/>
                </a:cubicBezTo>
                <a:cubicBezTo>
                  <a:pt x="2897373" y="687865"/>
                  <a:pt x="2901348" y="686059"/>
                  <a:pt x="2904944" y="684860"/>
                </a:cubicBezTo>
                <a:cubicBezTo>
                  <a:pt x="2908541" y="683661"/>
                  <a:pt x="2911661" y="685730"/>
                  <a:pt x="2914305" y="691068"/>
                </a:cubicBezTo>
                <a:lnTo>
                  <a:pt x="3022564" y="683714"/>
                </a:lnTo>
                <a:cubicBezTo>
                  <a:pt x="3026725" y="692867"/>
                  <a:pt x="3031805" y="696371"/>
                  <a:pt x="3037804" y="694225"/>
                </a:cubicBezTo>
                <a:cubicBezTo>
                  <a:pt x="3043355" y="691412"/>
                  <a:pt x="3047428" y="690142"/>
                  <a:pt x="3050023" y="690416"/>
                </a:cubicBezTo>
                <a:cubicBezTo>
                  <a:pt x="3052618" y="690689"/>
                  <a:pt x="3055114" y="693624"/>
                  <a:pt x="3057512" y="699219"/>
                </a:cubicBezTo>
                <a:lnTo>
                  <a:pt x="3092985" y="700534"/>
                </a:lnTo>
                <a:cubicBezTo>
                  <a:pt x="3097622" y="698426"/>
                  <a:pt x="3105297" y="695810"/>
                  <a:pt x="3116010" y="692684"/>
                </a:cubicBezTo>
                <a:cubicBezTo>
                  <a:pt x="3126723" y="689559"/>
                  <a:pt x="3138668" y="686745"/>
                  <a:pt x="3151845" y="684244"/>
                </a:cubicBezTo>
                <a:cubicBezTo>
                  <a:pt x="3148735" y="685076"/>
                  <a:pt x="3144969" y="684463"/>
                  <a:pt x="3140546" y="682404"/>
                </a:cubicBezTo>
                <a:lnTo>
                  <a:pt x="3125306" y="671893"/>
                </a:lnTo>
                <a:lnTo>
                  <a:pt x="3128459" y="663485"/>
                </a:lnTo>
                <a:cubicBezTo>
                  <a:pt x="3118255" y="664054"/>
                  <a:pt x="3111599" y="664754"/>
                  <a:pt x="3108489" y="665586"/>
                </a:cubicBezTo>
                <a:cubicBezTo>
                  <a:pt x="3097212" y="663155"/>
                  <a:pt x="3085935" y="660724"/>
                  <a:pt x="3074658" y="658294"/>
                </a:cubicBezTo>
                <a:cubicBezTo>
                  <a:pt x="3063381" y="655863"/>
                  <a:pt x="3051973" y="656979"/>
                  <a:pt x="3040433" y="661643"/>
                </a:cubicBezTo>
                <a:lnTo>
                  <a:pt x="3009164" y="661904"/>
                </a:lnTo>
                <a:cubicBezTo>
                  <a:pt x="3004205" y="659145"/>
                  <a:pt x="2999081" y="658422"/>
                  <a:pt x="2993792" y="659736"/>
                </a:cubicBezTo>
                <a:cubicBezTo>
                  <a:pt x="2988504" y="661050"/>
                  <a:pt x="2983643" y="662823"/>
                  <a:pt x="2979209" y="665056"/>
                </a:cubicBezTo>
                <a:cubicBezTo>
                  <a:pt x="2965545" y="669523"/>
                  <a:pt x="2949910" y="669654"/>
                  <a:pt x="2932305" y="665449"/>
                </a:cubicBezTo>
                <a:cubicBezTo>
                  <a:pt x="2914700" y="661244"/>
                  <a:pt x="2899066" y="661375"/>
                  <a:pt x="2885402" y="665841"/>
                </a:cubicBezTo>
                <a:lnTo>
                  <a:pt x="2871476" y="658221"/>
                </a:lnTo>
                <a:cubicBezTo>
                  <a:pt x="2864956" y="659222"/>
                  <a:pt x="2858025" y="659321"/>
                  <a:pt x="2850684" y="658516"/>
                </a:cubicBezTo>
                <a:cubicBezTo>
                  <a:pt x="2843343" y="657711"/>
                  <a:pt x="2836084" y="657086"/>
                  <a:pt x="2828908" y="656643"/>
                </a:cubicBezTo>
                <a:close/>
                <a:moveTo>
                  <a:pt x="3452711" y="655613"/>
                </a:moveTo>
                <a:lnTo>
                  <a:pt x="3446931" y="658240"/>
                </a:lnTo>
                <a:lnTo>
                  <a:pt x="3465061" y="667438"/>
                </a:lnTo>
                <a:lnTo>
                  <a:pt x="3473733" y="663497"/>
                </a:lnTo>
                <a:cubicBezTo>
                  <a:pt x="3474121" y="663393"/>
                  <a:pt x="3475512" y="662615"/>
                  <a:pt x="3477904" y="661165"/>
                </a:cubicBezTo>
                <a:cubicBezTo>
                  <a:pt x="3480296" y="659714"/>
                  <a:pt x="3481358" y="658214"/>
                  <a:pt x="3481090" y="656665"/>
                </a:cubicBezTo>
                <a:lnTo>
                  <a:pt x="3472419" y="660606"/>
                </a:lnTo>
                <a:close/>
                <a:moveTo>
                  <a:pt x="3309242" y="654557"/>
                </a:moveTo>
                <a:cubicBezTo>
                  <a:pt x="3297943" y="659111"/>
                  <a:pt x="3287432" y="661563"/>
                  <a:pt x="3277710" y="661913"/>
                </a:cubicBezTo>
                <a:cubicBezTo>
                  <a:pt x="3285379" y="663441"/>
                  <a:pt x="3292638" y="664065"/>
                  <a:pt x="3299486" y="663786"/>
                </a:cubicBezTo>
                <a:cubicBezTo>
                  <a:pt x="3306335" y="663507"/>
                  <a:pt x="3313265" y="663409"/>
                  <a:pt x="3320278" y="663491"/>
                </a:cubicBezTo>
                <a:close/>
                <a:moveTo>
                  <a:pt x="2958714" y="642983"/>
                </a:moveTo>
                <a:lnTo>
                  <a:pt x="2947152" y="648238"/>
                </a:lnTo>
                <a:lnTo>
                  <a:pt x="2957137" y="647188"/>
                </a:lnTo>
                <a:close/>
                <a:moveTo>
                  <a:pt x="1863247" y="642158"/>
                </a:moveTo>
                <a:cubicBezTo>
                  <a:pt x="1861074" y="641693"/>
                  <a:pt x="1859377" y="642755"/>
                  <a:pt x="1858156" y="645344"/>
                </a:cubicBezTo>
                <a:cubicBezTo>
                  <a:pt x="1856935" y="647933"/>
                  <a:pt x="1856618" y="650112"/>
                  <a:pt x="1857204" y="651880"/>
                </a:cubicBezTo>
                <a:lnTo>
                  <a:pt x="1867976" y="667909"/>
                </a:lnTo>
                <a:cubicBezTo>
                  <a:pt x="1876686" y="667729"/>
                  <a:pt x="1885937" y="667302"/>
                  <a:pt x="1895731" y="666629"/>
                </a:cubicBezTo>
                <a:cubicBezTo>
                  <a:pt x="1905524" y="665956"/>
                  <a:pt x="1914842" y="663756"/>
                  <a:pt x="1923683" y="660028"/>
                </a:cubicBezTo>
                <a:cubicBezTo>
                  <a:pt x="1931051" y="660094"/>
                  <a:pt x="1939043" y="660094"/>
                  <a:pt x="1947660" y="660029"/>
                </a:cubicBezTo>
                <a:cubicBezTo>
                  <a:pt x="1956276" y="659964"/>
                  <a:pt x="1963874" y="661015"/>
                  <a:pt x="1970455" y="663183"/>
                </a:cubicBezTo>
                <a:lnTo>
                  <a:pt x="1962572" y="645840"/>
                </a:lnTo>
                <a:cubicBezTo>
                  <a:pt x="1951054" y="649913"/>
                  <a:pt x="1939668" y="650438"/>
                  <a:pt x="1928413" y="647416"/>
                </a:cubicBezTo>
                <a:cubicBezTo>
                  <a:pt x="1917158" y="644393"/>
                  <a:pt x="1905771" y="644919"/>
                  <a:pt x="1894253" y="648991"/>
                </a:cubicBezTo>
                <a:close/>
                <a:moveTo>
                  <a:pt x="1690085" y="637160"/>
                </a:moveTo>
                <a:lnTo>
                  <a:pt x="1666962" y="647670"/>
                </a:lnTo>
                <a:cubicBezTo>
                  <a:pt x="1671921" y="650429"/>
                  <a:pt x="1677045" y="651151"/>
                  <a:pt x="1682333" y="649838"/>
                </a:cubicBezTo>
                <a:cubicBezTo>
                  <a:pt x="1687622" y="648524"/>
                  <a:pt x="1692483" y="646751"/>
                  <a:pt x="1696917" y="644518"/>
                </a:cubicBezTo>
                <a:close/>
                <a:moveTo>
                  <a:pt x="2532772" y="634298"/>
                </a:moveTo>
                <a:lnTo>
                  <a:pt x="2521211" y="639553"/>
                </a:lnTo>
                <a:cubicBezTo>
                  <a:pt x="2523460" y="640347"/>
                  <a:pt x="2525989" y="640796"/>
                  <a:pt x="2528798" y="640900"/>
                </a:cubicBezTo>
                <a:cubicBezTo>
                  <a:pt x="2531606" y="641004"/>
                  <a:pt x="2533807" y="640730"/>
                  <a:pt x="2535400" y="640079"/>
                </a:cubicBezTo>
                <a:close/>
                <a:moveTo>
                  <a:pt x="1593651" y="632164"/>
                </a:moveTo>
                <a:lnTo>
                  <a:pt x="1597592" y="640835"/>
                </a:lnTo>
                <a:cubicBezTo>
                  <a:pt x="1599092" y="640299"/>
                  <a:pt x="1600756" y="640124"/>
                  <a:pt x="1602585" y="640310"/>
                </a:cubicBezTo>
                <a:cubicBezTo>
                  <a:pt x="1604413" y="640496"/>
                  <a:pt x="1606077" y="640321"/>
                  <a:pt x="1607577" y="639785"/>
                </a:cubicBezTo>
                <a:cubicBezTo>
                  <a:pt x="1605169" y="634485"/>
                  <a:pt x="1600526" y="631945"/>
                  <a:pt x="1593651" y="632164"/>
                </a:cubicBezTo>
                <a:close/>
                <a:moveTo>
                  <a:pt x="1728712" y="630066"/>
                </a:moveTo>
                <a:cubicBezTo>
                  <a:pt x="1726566" y="631260"/>
                  <a:pt x="1722843" y="634260"/>
                  <a:pt x="1717544" y="639066"/>
                </a:cubicBezTo>
                <a:cubicBezTo>
                  <a:pt x="1712245" y="643872"/>
                  <a:pt x="1709574" y="647266"/>
                  <a:pt x="1709530" y="649248"/>
                </a:cubicBezTo>
                <a:cubicBezTo>
                  <a:pt x="1710340" y="650551"/>
                  <a:pt x="1711807" y="650901"/>
                  <a:pt x="1713931" y="650299"/>
                </a:cubicBezTo>
                <a:cubicBezTo>
                  <a:pt x="1716055" y="649697"/>
                  <a:pt x="1717916" y="648996"/>
                  <a:pt x="1719515" y="648197"/>
                </a:cubicBezTo>
                <a:cubicBezTo>
                  <a:pt x="1728000" y="650080"/>
                  <a:pt x="1738554" y="651241"/>
                  <a:pt x="1751178" y="651680"/>
                </a:cubicBezTo>
                <a:cubicBezTo>
                  <a:pt x="1763801" y="652118"/>
                  <a:pt x="1774093" y="650782"/>
                  <a:pt x="1782053" y="647673"/>
                </a:cubicBezTo>
                <a:lnTo>
                  <a:pt x="1776798" y="636112"/>
                </a:lnTo>
                <a:cubicBezTo>
                  <a:pt x="1766386" y="637502"/>
                  <a:pt x="1756532" y="638202"/>
                  <a:pt x="1747237" y="638213"/>
                </a:cubicBezTo>
                <a:cubicBezTo>
                  <a:pt x="1737941" y="638223"/>
                  <a:pt x="1731766" y="635508"/>
                  <a:pt x="1728712" y="630066"/>
                </a:cubicBezTo>
                <a:close/>
                <a:moveTo>
                  <a:pt x="765416" y="628457"/>
                </a:moveTo>
                <a:lnTo>
                  <a:pt x="750438" y="649215"/>
                </a:lnTo>
                <a:lnTo>
                  <a:pt x="726001" y="656834"/>
                </a:lnTo>
                <a:cubicBezTo>
                  <a:pt x="721900" y="650052"/>
                  <a:pt x="716831" y="647851"/>
                  <a:pt x="710793" y="650232"/>
                </a:cubicBezTo>
                <a:cubicBezTo>
                  <a:pt x="704755" y="652613"/>
                  <a:pt x="698701" y="648244"/>
                  <a:pt x="692630" y="637126"/>
                </a:cubicBezTo>
                <a:cubicBezTo>
                  <a:pt x="704334" y="632824"/>
                  <a:pt x="716465" y="631379"/>
                  <a:pt x="729023" y="632792"/>
                </a:cubicBezTo>
                <a:cubicBezTo>
                  <a:pt x="741581" y="634204"/>
                  <a:pt x="753712" y="632760"/>
                  <a:pt x="765416" y="628457"/>
                </a:cubicBezTo>
                <a:close/>
                <a:moveTo>
                  <a:pt x="2092642" y="625086"/>
                </a:moveTo>
                <a:lnTo>
                  <a:pt x="2104991" y="636911"/>
                </a:lnTo>
                <a:lnTo>
                  <a:pt x="2123385" y="639014"/>
                </a:lnTo>
                <a:lnTo>
                  <a:pt x="2129166" y="636386"/>
                </a:lnTo>
                <a:lnTo>
                  <a:pt x="2118130" y="627452"/>
                </a:lnTo>
                <a:close/>
                <a:moveTo>
                  <a:pt x="2639718" y="624054"/>
                </a:moveTo>
                <a:cubicBezTo>
                  <a:pt x="2638415" y="624864"/>
                  <a:pt x="2638065" y="626331"/>
                  <a:pt x="2638667" y="628455"/>
                </a:cubicBezTo>
                <a:cubicBezTo>
                  <a:pt x="2639269" y="630579"/>
                  <a:pt x="2639970" y="632440"/>
                  <a:pt x="2640769" y="634039"/>
                </a:cubicBezTo>
                <a:lnTo>
                  <a:pt x="2654958" y="634565"/>
                </a:lnTo>
                <a:cubicBezTo>
                  <a:pt x="2654110" y="632698"/>
                  <a:pt x="2652128" y="630256"/>
                  <a:pt x="2649013" y="627240"/>
                </a:cubicBezTo>
                <a:cubicBezTo>
                  <a:pt x="2645898" y="624223"/>
                  <a:pt x="2642800" y="623161"/>
                  <a:pt x="2639718" y="624054"/>
                </a:cubicBezTo>
                <a:close/>
                <a:moveTo>
                  <a:pt x="2064263" y="624034"/>
                </a:moveTo>
                <a:lnTo>
                  <a:pt x="2049811" y="630603"/>
                </a:lnTo>
                <a:cubicBezTo>
                  <a:pt x="2043849" y="633312"/>
                  <a:pt x="2038036" y="636827"/>
                  <a:pt x="2032369" y="641146"/>
                </a:cubicBezTo>
                <a:cubicBezTo>
                  <a:pt x="2026703" y="645465"/>
                  <a:pt x="2022269" y="650096"/>
                  <a:pt x="2019066" y="655039"/>
                </a:cubicBezTo>
                <a:lnTo>
                  <a:pt x="2075036" y="640063"/>
                </a:lnTo>
                <a:lnTo>
                  <a:pt x="2071358" y="624297"/>
                </a:lnTo>
                <a:cubicBezTo>
                  <a:pt x="2069978" y="624779"/>
                  <a:pt x="2068796" y="624735"/>
                  <a:pt x="2067810" y="624166"/>
                </a:cubicBezTo>
                <a:cubicBezTo>
                  <a:pt x="2066825" y="623596"/>
                  <a:pt x="2065643" y="623552"/>
                  <a:pt x="2064263" y="624034"/>
                </a:cubicBezTo>
                <a:close/>
                <a:moveTo>
                  <a:pt x="1635168" y="623757"/>
                </a:moveTo>
                <a:lnTo>
                  <a:pt x="1623606" y="629012"/>
                </a:lnTo>
                <a:lnTo>
                  <a:pt x="1617562" y="638734"/>
                </a:lnTo>
                <a:lnTo>
                  <a:pt x="1648305" y="652662"/>
                </a:lnTo>
                <a:lnTo>
                  <a:pt x="1659867" y="647407"/>
                </a:lnTo>
                <a:lnTo>
                  <a:pt x="1658816" y="637421"/>
                </a:lnTo>
                <a:lnTo>
                  <a:pt x="1644364" y="643990"/>
                </a:lnTo>
                <a:close/>
                <a:moveTo>
                  <a:pt x="3043325" y="621965"/>
                </a:moveTo>
                <a:lnTo>
                  <a:pt x="3040435" y="623279"/>
                </a:lnTo>
                <a:cubicBezTo>
                  <a:pt x="3031062" y="626957"/>
                  <a:pt x="3027997" y="633001"/>
                  <a:pt x="3031237" y="641409"/>
                </a:cubicBezTo>
                <a:close/>
                <a:moveTo>
                  <a:pt x="2261862" y="621413"/>
                </a:moveTo>
                <a:cubicBezTo>
                  <a:pt x="2252819" y="625814"/>
                  <a:pt x="2242330" y="630872"/>
                  <a:pt x="2230396" y="636587"/>
                </a:cubicBezTo>
                <a:cubicBezTo>
                  <a:pt x="2218462" y="642301"/>
                  <a:pt x="2207316" y="645914"/>
                  <a:pt x="2196959" y="647425"/>
                </a:cubicBezTo>
                <a:cubicBezTo>
                  <a:pt x="2205367" y="650578"/>
                  <a:pt x="2215352" y="649527"/>
                  <a:pt x="2226914" y="644273"/>
                </a:cubicBezTo>
                <a:lnTo>
                  <a:pt x="2262387" y="645588"/>
                </a:lnTo>
                <a:close/>
                <a:moveTo>
                  <a:pt x="1560017" y="619550"/>
                </a:moveTo>
                <a:cubicBezTo>
                  <a:pt x="1556908" y="620382"/>
                  <a:pt x="1554455" y="622659"/>
                  <a:pt x="1552660" y="626382"/>
                </a:cubicBezTo>
                <a:lnTo>
                  <a:pt x="1561331" y="622441"/>
                </a:lnTo>
                <a:close/>
                <a:moveTo>
                  <a:pt x="2304693" y="615897"/>
                </a:moveTo>
                <a:lnTo>
                  <a:pt x="2284460" y="625093"/>
                </a:lnTo>
                <a:lnTo>
                  <a:pt x="2285248" y="642172"/>
                </a:lnTo>
                <a:cubicBezTo>
                  <a:pt x="2286211" y="640136"/>
                  <a:pt x="2287306" y="639348"/>
                  <a:pt x="2288532" y="639808"/>
                </a:cubicBezTo>
                <a:cubicBezTo>
                  <a:pt x="2289759" y="640267"/>
                  <a:pt x="2290065" y="641581"/>
                  <a:pt x="2289452" y="643749"/>
                </a:cubicBezTo>
                <a:lnTo>
                  <a:pt x="2303641" y="644275"/>
                </a:lnTo>
                <a:cubicBezTo>
                  <a:pt x="2303477" y="646312"/>
                  <a:pt x="2305382" y="647625"/>
                  <a:pt x="2309356" y="648217"/>
                </a:cubicBezTo>
                <a:cubicBezTo>
                  <a:pt x="2313330" y="648808"/>
                  <a:pt x="2315630" y="649071"/>
                  <a:pt x="2316254" y="649005"/>
                </a:cubicBezTo>
                <a:lnTo>
                  <a:pt x="2360135" y="653474"/>
                </a:lnTo>
                <a:cubicBezTo>
                  <a:pt x="2368210" y="650458"/>
                  <a:pt x="2382936" y="647688"/>
                  <a:pt x="2404313" y="645165"/>
                </a:cubicBezTo>
                <a:cubicBezTo>
                  <a:pt x="2425690" y="642642"/>
                  <a:pt x="2439956" y="642698"/>
                  <a:pt x="2447111" y="645331"/>
                </a:cubicBezTo>
                <a:lnTo>
                  <a:pt x="2445008" y="663724"/>
                </a:lnTo>
                <a:cubicBezTo>
                  <a:pt x="2451572" y="662340"/>
                  <a:pt x="2458480" y="661234"/>
                  <a:pt x="2465734" y="660408"/>
                </a:cubicBezTo>
                <a:cubicBezTo>
                  <a:pt x="2472987" y="659581"/>
                  <a:pt x="2479830" y="660250"/>
                  <a:pt x="2486262" y="662412"/>
                </a:cubicBezTo>
                <a:lnTo>
                  <a:pt x="2482584" y="646646"/>
                </a:lnTo>
                <a:lnTo>
                  <a:pt x="2486000" y="631143"/>
                </a:lnTo>
                <a:lnTo>
                  <a:pt x="2464453" y="637449"/>
                </a:lnTo>
                <a:cubicBezTo>
                  <a:pt x="2457939" y="635105"/>
                  <a:pt x="2450604" y="633353"/>
                  <a:pt x="2442447" y="632193"/>
                </a:cubicBezTo>
                <a:cubicBezTo>
                  <a:pt x="2434290" y="631032"/>
                  <a:pt x="2426561" y="630331"/>
                  <a:pt x="2419258" y="630090"/>
                </a:cubicBezTo>
                <a:cubicBezTo>
                  <a:pt x="2407434" y="636045"/>
                  <a:pt x="2395084" y="637008"/>
                  <a:pt x="2382208" y="632979"/>
                </a:cubicBezTo>
                <a:cubicBezTo>
                  <a:pt x="2383024" y="628539"/>
                  <a:pt x="2381130" y="625331"/>
                  <a:pt x="2376526" y="623355"/>
                </a:cubicBezTo>
                <a:cubicBezTo>
                  <a:pt x="2371922" y="621379"/>
                  <a:pt x="2369174" y="622046"/>
                  <a:pt x="2368282" y="625358"/>
                </a:cubicBezTo>
                <a:lnTo>
                  <a:pt x="2340166" y="617212"/>
                </a:lnTo>
                <a:lnTo>
                  <a:pt x="2307321" y="621677"/>
                </a:lnTo>
                <a:close/>
                <a:moveTo>
                  <a:pt x="1383177" y="598786"/>
                </a:moveTo>
                <a:cubicBezTo>
                  <a:pt x="1376652" y="608727"/>
                  <a:pt x="1367367" y="616434"/>
                  <a:pt x="1355323" y="621908"/>
                </a:cubicBezTo>
                <a:cubicBezTo>
                  <a:pt x="1354705" y="620228"/>
                  <a:pt x="1353643" y="618530"/>
                  <a:pt x="1352138" y="616817"/>
                </a:cubicBezTo>
                <a:cubicBezTo>
                  <a:pt x="1350632" y="615103"/>
                  <a:pt x="1348454" y="614786"/>
                  <a:pt x="1345601" y="615864"/>
                </a:cubicBezTo>
                <a:cubicBezTo>
                  <a:pt x="1342793" y="617359"/>
                  <a:pt x="1340395" y="619756"/>
                  <a:pt x="1338408" y="623057"/>
                </a:cubicBezTo>
                <a:cubicBezTo>
                  <a:pt x="1336420" y="626358"/>
                  <a:pt x="1334351" y="629478"/>
                  <a:pt x="1332200" y="632418"/>
                </a:cubicBezTo>
                <a:lnTo>
                  <a:pt x="1332725" y="656592"/>
                </a:lnTo>
                <a:lnTo>
                  <a:pt x="1342710" y="655542"/>
                </a:lnTo>
                <a:lnTo>
                  <a:pt x="1347703" y="635834"/>
                </a:lnTo>
                <a:cubicBezTo>
                  <a:pt x="1352132" y="633749"/>
                  <a:pt x="1356610" y="632731"/>
                  <a:pt x="1361137" y="632780"/>
                </a:cubicBezTo>
                <a:cubicBezTo>
                  <a:pt x="1365664" y="632830"/>
                  <a:pt x="1369682" y="634636"/>
                  <a:pt x="1373191" y="638200"/>
                </a:cubicBezTo>
                <a:cubicBezTo>
                  <a:pt x="1383444" y="633903"/>
                  <a:pt x="1393616" y="629426"/>
                  <a:pt x="1403705" y="624767"/>
                </a:cubicBezTo>
                <a:cubicBezTo>
                  <a:pt x="1413794" y="620109"/>
                  <a:pt x="1422980" y="613464"/>
                  <a:pt x="1431263" y="604831"/>
                </a:cubicBezTo>
                <a:close/>
                <a:moveTo>
                  <a:pt x="1002957" y="583270"/>
                </a:moveTo>
                <a:lnTo>
                  <a:pt x="979571" y="600874"/>
                </a:lnTo>
                <a:cubicBezTo>
                  <a:pt x="987968" y="598728"/>
                  <a:pt x="996924" y="598291"/>
                  <a:pt x="1006438" y="599561"/>
                </a:cubicBezTo>
                <a:cubicBezTo>
                  <a:pt x="1015953" y="600832"/>
                  <a:pt x="1022937" y="605649"/>
                  <a:pt x="1027393" y="614014"/>
                </a:cubicBezTo>
                <a:cubicBezTo>
                  <a:pt x="1034663" y="611146"/>
                  <a:pt x="1042064" y="609526"/>
                  <a:pt x="1049597" y="609154"/>
                </a:cubicBezTo>
                <a:cubicBezTo>
                  <a:pt x="1057130" y="608782"/>
                  <a:pt x="1064531" y="607161"/>
                  <a:pt x="1071801" y="604293"/>
                </a:cubicBezTo>
                <a:cubicBezTo>
                  <a:pt x="1066666" y="595074"/>
                  <a:pt x="1059265" y="591899"/>
                  <a:pt x="1049598" y="594767"/>
                </a:cubicBezTo>
                <a:cubicBezTo>
                  <a:pt x="1039930" y="597635"/>
                  <a:pt x="1031215" y="601161"/>
                  <a:pt x="1023452" y="605343"/>
                </a:cubicBezTo>
                <a:cubicBezTo>
                  <a:pt x="1021399" y="600826"/>
                  <a:pt x="1018542" y="596458"/>
                  <a:pt x="1014880" y="592237"/>
                </a:cubicBezTo>
                <a:cubicBezTo>
                  <a:pt x="1011218" y="588016"/>
                  <a:pt x="1007243" y="585027"/>
                  <a:pt x="1002957" y="583270"/>
                </a:cubicBezTo>
                <a:close/>
                <a:moveTo>
                  <a:pt x="946200" y="581166"/>
                </a:moveTo>
                <a:cubicBezTo>
                  <a:pt x="944481" y="582020"/>
                  <a:pt x="942467" y="583662"/>
                  <a:pt x="940156" y="586092"/>
                </a:cubicBezTo>
                <a:cubicBezTo>
                  <a:pt x="937846" y="588523"/>
                  <a:pt x="936883" y="590559"/>
                  <a:pt x="937266" y="592201"/>
                </a:cubicBezTo>
                <a:cubicBezTo>
                  <a:pt x="938705" y="594889"/>
                  <a:pt x="940556" y="596083"/>
                  <a:pt x="942816" y="595782"/>
                </a:cubicBezTo>
                <a:cubicBezTo>
                  <a:pt x="945077" y="595481"/>
                  <a:pt x="946993" y="594901"/>
                  <a:pt x="948564" y="594041"/>
                </a:cubicBezTo>
                <a:close/>
                <a:moveTo>
                  <a:pt x="1007691" y="455566"/>
                </a:moveTo>
                <a:cubicBezTo>
                  <a:pt x="1000421" y="458434"/>
                  <a:pt x="993020" y="460055"/>
                  <a:pt x="985487" y="460427"/>
                </a:cubicBezTo>
                <a:cubicBezTo>
                  <a:pt x="977955" y="460798"/>
                  <a:pt x="970553" y="462419"/>
                  <a:pt x="963284" y="465287"/>
                </a:cubicBezTo>
                <a:cubicBezTo>
                  <a:pt x="977347" y="469212"/>
                  <a:pt x="991460" y="471808"/>
                  <a:pt x="1005621" y="473073"/>
                </a:cubicBezTo>
                <a:cubicBezTo>
                  <a:pt x="1019783" y="474338"/>
                  <a:pt x="1033962" y="475159"/>
                  <a:pt x="1048156" y="475538"/>
                </a:cubicBezTo>
                <a:cubicBezTo>
                  <a:pt x="1050237" y="474519"/>
                  <a:pt x="1053696" y="472220"/>
                  <a:pt x="1058536" y="468640"/>
                </a:cubicBezTo>
                <a:cubicBezTo>
                  <a:pt x="1063375" y="465060"/>
                  <a:pt x="1065784" y="462367"/>
                  <a:pt x="1065762" y="460561"/>
                </a:cubicBezTo>
                <a:cubicBezTo>
                  <a:pt x="1064082" y="457982"/>
                  <a:pt x="1061268" y="457227"/>
                  <a:pt x="1057321" y="458294"/>
                </a:cubicBezTo>
                <a:cubicBezTo>
                  <a:pt x="1053374" y="459361"/>
                  <a:pt x="1050494" y="460379"/>
                  <a:pt x="1048683" y="461348"/>
                </a:cubicBezTo>
                <a:cubicBezTo>
                  <a:pt x="1041341" y="464540"/>
                  <a:pt x="1034082" y="465514"/>
                  <a:pt x="1026906" y="464271"/>
                </a:cubicBezTo>
                <a:cubicBezTo>
                  <a:pt x="1019729" y="463028"/>
                  <a:pt x="1013324" y="460126"/>
                  <a:pt x="1007691" y="455566"/>
                </a:cubicBezTo>
                <a:close/>
                <a:moveTo>
                  <a:pt x="903111" y="440322"/>
                </a:moveTo>
                <a:cubicBezTo>
                  <a:pt x="902016" y="441910"/>
                  <a:pt x="902498" y="446486"/>
                  <a:pt x="904556" y="454052"/>
                </a:cubicBezTo>
                <a:cubicBezTo>
                  <a:pt x="906614" y="461617"/>
                  <a:pt x="908147" y="466588"/>
                  <a:pt x="909154" y="468964"/>
                </a:cubicBezTo>
                <a:lnTo>
                  <a:pt x="931489" y="479738"/>
                </a:lnTo>
                <a:cubicBezTo>
                  <a:pt x="929907" y="475298"/>
                  <a:pt x="930706" y="471302"/>
                  <a:pt x="933887" y="467749"/>
                </a:cubicBezTo>
                <a:cubicBezTo>
                  <a:pt x="937067" y="464197"/>
                  <a:pt x="940297" y="461711"/>
                  <a:pt x="943576" y="460294"/>
                </a:cubicBezTo>
                <a:lnTo>
                  <a:pt x="959079" y="463710"/>
                </a:lnTo>
                <a:cubicBezTo>
                  <a:pt x="954897" y="455148"/>
                  <a:pt x="948810" y="450068"/>
                  <a:pt x="940818" y="448469"/>
                </a:cubicBezTo>
                <a:cubicBezTo>
                  <a:pt x="932825" y="446870"/>
                  <a:pt x="924373" y="448096"/>
                  <a:pt x="915461" y="452147"/>
                </a:cubicBezTo>
                <a:lnTo>
                  <a:pt x="912570" y="453461"/>
                </a:lnTo>
                <a:cubicBezTo>
                  <a:pt x="912357" y="452831"/>
                  <a:pt x="911142" y="450477"/>
                  <a:pt x="908925" y="446399"/>
                </a:cubicBezTo>
                <a:cubicBezTo>
                  <a:pt x="906708" y="442320"/>
                  <a:pt x="904770" y="440295"/>
                  <a:pt x="903111" y="440322"/>
                </a:cubicBezTo>
                <a:close/>
                <a:moveTo>
                  <a:pt x="765423" y="436639"/>
                </a:moveTo>
                <a:cubicBezTo>
                  <a:pt x="763742" y="437257"/>
                  <a:pt x="762045" y="438319"/>
                  <a:pt x="760331" y="439825"/>
                </a:cubicBezTo>
                <a:cubicBezTo>
                  <a:pt x="758618" y="441330"/>
                  <a:pt x="758300" y="443509"/>
                  <a:pt x="759379" y="446361"/>
                </a:cubicBezTo>
                <a:lnTo>
                  <a:pt x="762006" y="452142"/>
                </a:lnTo>
                <a:cubicBezTo>
                  <a:pt x="764842" y="450708"/>
                  <a:pt x="766463" y="448518"/>
                  <a:pt x="766868" y="445573"/>
                </a:cubicBezTo>
                <a:cubicBezTo>
                  <a:pt x="767273" y="442628"/>
                  <a:pt x="766791" y="439650"/>
                  <a:pt x="765423" y="436639"/>
                </a:cubicBezTo>
                <a:close/>
                <a:moveTo>
                  <a:pt x="654011" y="414037"/>
                </a:moveTo>
                <a:cubicBezTo>
                  <a:pt x="652358" y="414716"/>
                  <a:pt x="650606" y="415658"/>
                  <a:pt x="648756" y="416862"/>
                </a:cubicBezTo>
                <a:cubicBezTo>
                  <a:pt x="646906" y="418066"/>
                  <a:pt x="646205" y="419402"/>
                  <a:pt x="646654" y="420869"/>
                </a:cubicBezTo>
                <a:lnTo>
                  <a:pt x="653485" y="428227"/>
                </a:lnTo>
                <a:close/>
                <a:moveTo>
                  <a:pt x="1301205" y="280312"/>
                </a:moveTo>
                <a:cubicBezTo>
                  <a:pt x="1305628" y="282370"/>
                  <a:pt x="1309395" y="282984"/>
                  <a:pt x="1312504" y="282152"/>
                </a:cubicBezTo>
                <a:lnTo>
                  <a:pt x="1315395" y="280838"/>
                </a:lnTo>
                <a:close/>
                <a:moveTo>
                  <a:pt x="883673" y="274780"/>
                </a:moveTo>
                <a:cubicBezTo>
                  <a:pt x="881953" y="275634"/>
                  <a:pt x="879939" y="277276"/>
                  <a:pt x="877629" y="279706"/>
                </a:cubicBezTo>
                <a:cubicBezTo>
                  <a:pt x="875318" y="282137"/>
                  <a:pt x="874355" y="284173"/>
                  <a:pt x="874738" y="285815"/>
                </a:cubicBezTo>
                <a:cubicBezTo>
                  <a:pt x="876177" y="288503"/>
                  <a:pt x="878028" y="289697"/>
                  <a:pt x="880289" y="289396"/>
                </a:cubicBezTo>
                <a:cubicBezTo>
                  <a:pt x="882549" y="289095"/>
                  <a:pt x="884466" y="288515"/>
                  <a:pt x="886037" y="287655"/>
                </a:cubicBezTo>
                <a:cubicBezTo>
                  <a:pt x="889190" y="285641"/>
                  <a:pt x="890241" y="282838"/>
                  <a:pt x="889190" y="279247"/>
                </a:cubicBezTo>
                <a:cubicBezTo>
                  <a:pt x="888468" y="277977"/>
                  <a:pt x="887548" y="277232"/>
                  <a:pt x="886431" y="277013"/>
                </a:cubicBezTo>
                <a:cubicBezTo>
                  <a:pt x="885315" y="276794"/>
                  <a:pt x="884395" y="276050"/>
                  <a:pt x="883673" y="274780"/>
                </a:cubicBezTo>
                <a:close/>
                <a:moveTo>
                  <a:pt x="844258" y="264793"/>
                </a:moveTo>
                <a:lnTo>
                  <a:pt x="829806" y="271362"/>
                </a:lnTo>
                <a:cubicBezTo>
                  <a:pt x="825705" y="273371"/>
                  <a:pt x="823724" y="275725"/>
                  <a:pt x="823860" y="278424"/>
                </a:cubicBezTo>
                <a:cubicBezTo>
                  <a:pt x="823997" y="281122"/>
                  <a:pt x="824840" y="283936"/>
                  <a:pt x="826389" y="286865"/>
                </a:cubicBezTo>
                <a:close/>
                <a:moveTo>
                  <a:pt x="1230785" y="263493"/>
                </a:moveTo>
                <a:lnTo>
                  <a:pt x="1222114" y="267434"/>
                </a:lnTo>
                <a:lnTo>
                  <a:pt x="1224741" y="273215"/>
                </a:lnTo>
                <a:cubicBezTo>
                  <a:pt x="1227073" y="278985"/>
                  <a:pt x="1229306" y="282620"/>
                  <a:pt x="1231441" y="284120"/>
                </a:cubicBezTo>
                <a:cubicBezTo>
                  <a:pt x="1233576" y="285620"/>
                  <a:pt x="1237386" y="285050"/>
                  <a:pt x="1242871" y="282412"/>
                </a:cubicBezTo>
                <a:lnTo>
                  <a:pt x="1254696" y="270062"/>
                </a:lnTo>
                <a:close/>
                <a:moveTo>
                  <a:pt x="1128569" y="261124"/>
                </a:moveTo>
                <a:cubicBezTo>
                  <a:pt x="1100454" y="259372"/>
                  <a:pt x="1071550" y="259721"/>
                  <a:pt x="1041857" y="262172"/>
                </a:cubicBezTo>
                <a:cubicBezTo>
                  <a:pt x="1036640" y="266360"/>
                  <a:pt x="1033082" y="271320"/>
                  <a:pt x="1031182" y="277051"/>
                </a:cubicBezTo>
                <a:cubicBezTo>
                  <a:pt x="1029282" y="282783"/>
                  <a:pt x="1029600" y="288596"/>
                  <a:pt x="1032134" y="294492"/>
                </a:cubicBezTo>
                <a:cubicBezTo>
                  <a:pt x="1042415" y="293452"/>
                  <a:pt x="1057523" y="291526"/>
                  <a:pt x="1077461" y="288713"/>
                </a:cubicBezTo>
                <a:cubicBezTo>
                  <a:pt x="1097398" y="285900"/>
                  <a:pt x="1111719" y="286075"/>
                  <a:pt x="1120423" y="289240"/>
                </a:cubicBezTo>
                <a:close/>
                <a:moveTo>
                  <a:pt x="960926" y="260593"/>
                </a:moveTo>
                <a:cubicBezTo>
                  <a:pt x="958128" y="262591"/>
                  <a:pt x="956300" y="267200"/>
                  <a:pt x="955440" y="274421"/>
                </a:cubicBezTo>
                <a:cubicBezTo>
                  <a:pt x="954580" y="281641"/>
                  <a:pt x="954131" y="287367"/>
                  <a:pt x="954093" y="291599"/>
                </a:cubicBezTo>
                <a:lnTo>
                  <a:pt x="992194" y="298695"/>
                </a:lnTo>
                <a:lnTo>
                  <a:pt x="1009011" y="266638"/>
                </a:lnTo>
                <a:lnTo>
                  <a:pt x="969071" y="270841"/>
                </a:lnTo>
                <a:cubicBezTo>
                  <a:pt x="968912" y="270332"/>
                  <a:pt x="967916" y="268460"/>
                  <a:pt x="966083" y="265224"/>
                </a:cubicBezTo>
                <a:cubicBezTo>
                  <a:pt x="964249" y="261989"/>
                  <a:pt x="962530" y="260445"/>
                  <a:pt x="960926" y="260593"/>
                </a:cubicBezTo>
                <a:close/>
                <a:moveTo>
                  <a:pt x="3829597" y="225693"/>
                </a:moveTo>
                <a:cubicBezTo>
                  <a:pt x="3824013" y="226197"/>
                  <a:pt x="3818954" y="228096"/>
                  <a:pt x="3814422" y="231391"/>
                </a:cubicBezTo>
                <a:cubicBezTo>
                  <a:pt x="3805356" y="237982"/>
                  <a:pt x="3798393" y="240566"/>
                  <a:pt x="3793532" y="239142"/>
                </a:cubicBezTo>
                <a:lnTo>
                  <a:pt x="3805618" y="258062"/>
                </a:lnTo>
                <a:lnTo>
                  <a:pt x="3806932" y="260952"/>
                </a:lnTo>
                <a:lnTo>
                  <a:pt x="3834523" y="244924"/>
                </a:lnTo>
                <a:lnTo>
                  <a:pt x="3866580" y="261742"/>
                </a:lnTo>
                <a:lnTo>
                  <a:pt x="3893644" y="259904"/>
                </a:lnTo>
                <a:lnTo>
                  <a:pt x="3891280" y="247028"/>
                </a:lnTo>
                <a:lnTo>
                  <a:pt x="3847924" y="228371"/>
                </a:lnTo>
                <a:cubicBezTo>
                  <a:pt x="3841290" y="226082"/>
                  <a:pt x="3835181" y="225190"/>
                  <a:pt x="3829597" y="225693"/>
                </a:cubicBezTo>
                <a:close/>
                <a:moveTo>
                  <a:pt x="497937" y="178069"/>
                </a:moveTo>
                <a:cubicBezTo>
                  <a:pt x="496256" y="178688"/>
                  <a:pt x="494559" y="179750"/>
                  <a:pt x="492846" y="181255"/>
                </a:cubicBezTo>
                <a:cubicBezTo>
                  <a:pt x="491132" y="182760"/>
                  <a:pt x="490815" y="184939"/>
                  <a:pt x="491893" y="187791"/>
                </a:cubicBezTo>
                <a:lnTo>
                  <a:pt x="493207" y="190682"/>
                </a:lnTo>
                <a:cubicBezTo>
                  <a:pt x="498988" y="188054"/>
                  <a:pt x="500564" y="183850"/>
                  <a:pt x="497937" y="178069"/>
                </a:cubicBezTo>
                <a:close/>
                <a:moveTo>
                  <a:pt x="469558" y="177017"/>
                </a:moveTo>
                <a:cubicBezTo>
                  <a:pt x="467960" y="177816"/>
                  <a:pt x="466427" y="179240"/>
                  <a:pt x="464960" y="181287"/>
                </a:cubicBezTo>
                <a:cubicBezTo>
                  <a:pt x="463493" y="183334"/>
                  <a:pt x="463011" y="185152"/>
                  <a:pt x="463514" y="186739"/>
                </a:cubicBezTo>
                <a:cubicBezTo>
                  <a:pt x="465529" y="189892"/>
                  <a:pt x="468332" y="190944"/>
                  <a:pt x="471923" y="189893"/>
                </a:cubicBezTo>
                <a:close/>
                <a:moveTo>
                  <a:pt x="3015230" y="0"/>
                </a:moveTo>
                <a:cubicBezTo>
                  <a:pt x="3016473" y="3213"/>
                  <a:pt x="3018257" y="6180"/>
                  <a:pt x="3020584" y="8901"/>
                </a:cubicBezTo>
                <a:cubicBezTo>
                  <a:pt x="3022910" y="11622"/>
                  <a:pt x="3026206" y="12159"/>
                  <a:pt x="3030470" y="10511"/>
                </a:cubicBezTo>
                <a:cubicBezTo>
                  <a:pt x="3034636" y="8327"/>
                  <a:pt x="3037866" y="7440"/>
                  <a:pt x="3040160" y="7851"/>
                </a:cubicBezTo>
                <a:cubicBezTo>
                  <a:pt x="3042453" y="8261"/>
                  <a:pt x="3044829" y="11250"/>
                  <a:pt x="3047287" y="16818"/>
                </a:cubicBezTo>
                <a:lnTo>
                  <a:pt x="3075666" y="17870"/>
                </a:lnTo>
                <a:lnTo>
                  <a:pt x="3089592" y="25490"/>
                </a:lnTo>
                <a:lnTo>
                  <a:pt x="3136364" y="28645"/>
                </a:lnTo>
                <a:cubicBezTo>
                  <a:pt x="3142123" y="26609"/>
                  <a:pt x="3147816" y="26346"/>
                  <a:pt x="3153443" y="27858"/>
                </a:cubicBezTo>
                <a:cubicBezTo>
                  <a:pt x="3159071" y="29369"/>
                  <a:pt x="3164764" y="29106"/>
                  <a:pt x="3170523" y="27070"/>
                </a:cubicBezTo>
                <a:lnTo>
                  <a:pt x="3200216" y="31012"/>
                </a:lnTo>
                <a:lnTo>
                  <a:pt x="3221499" y="31801"/>
                </a:lnTo>
                <a:cubicBezTo>
                  <a:pt x="3232366" y="28533"/>
                  <a:pt x="3243282" y="26333"/>
                  <a:pt x="3254247" y="25200"/>
                </a:cubicBezTo>
                <a:cubicBezTo>
                  <a:pt x="3265212" y="24068"/>
                  <a:pt x="3275668" y="24692"/>
                  <a:pt x="3285614" y="27074"/>
                </a:cubicBezTo>
                <a:cubicBezTo>
                  <a:pt x="3308048" y="25596"/>
                  <a:pt x="3328741" y="23167"/>
                  <a:pt x="3347693" y="19784"/>
                </a:cubicBezTo>
                <a:cubicBezTo>
                  <a:pt x="3366645" y="16402"/>
                  <a:pt x="3381688" y="13052"/>
                  <a:pt x="3392823" y="9735"/>
                </a:cubicBezTo>
                <a:cubicBezTo>
                  <a:pt x="3391728" y="13720"/>
                  <a:pt x="3392078" y="17048"/>
                  <a:pt x="3393874" y="19720"/>
                </a:cubicBezTo>
                <a:lnTo>
                  <a:pt x="3407800" y="27341"/>
                </a:lnTo>
                <a:cubicBezTo>
                  <a:pt x="3410050" y="28134"/>
                  <a:pt x="3412250" y="27861"/>
                  <a:pt x="3414402" y="26520"/>
                </a:cubicBezTo>
                <a:cubicBezTo>
                  <a:pt x="3416554" y="25178"/>
                  <a:pt x="3417769" y="22737"/>
                  <a:pt x="3418048" y="19195"/>
                </a:cubicBezTo>
                <a:cubicBezTo>
                  <a:pt x="3431148" y="22759"/>
                  <a:pt x="3447581" y="25026"/>
                  <a:pt x="3467349" y="25996"/>
                </a:cubicBezTo>
                <a:cubicBezTo>
                  <a:pt x="3487117" y="26966"/>
                  <a:pt x="3503353" y="24962"/>
                  <a:pt x="3516059" y="19987"/>
                </a:cubicBezTo>
                <a:cubicBezTo>
                  <a:pt x="3521063" y="23162"/>
                  <a:pt x="3526033" y="24826"/>
                  <a:pt x="3530971" y="24980"/>
                </a:cubicBezTo>
                <a:cubicBezTo>
                  <a:pt x="3535909" y="25133"/>
                  <a:pt x="3539960" y="22856"/>
                  <a:pt x="3543124" y="18148"/>
                </a:cubicBezTo>
                <a:cubicBezTo>
                  <a:pt x="3553695" y="15669"/>
                  <a:pt x="3562903" y="16425"/>
                  <a:pt x="3570747" y="20416"/>
                </a:cubicBezTo>
                <a:cubicBezTo>
                  <a:pt x="3578592" y="24407"/>
                  <a:pt x="3586288" y="27593"/>
                  <a:pt x="3593837" y="29975"/>
                </a:cubicBezTo>
                <a:cubicBezTo>
                  <a:pt x="3598589" y="32756"/>
                  <a:pt x="3602355" y="33369"/>
                  <a:pt x="3605136" y="31814"/>
                </a:cubicBezTo>
                <a:cubicBezTo>
                  <a:pt x="3607917" y="30260"/>
                  <a:pt x="3610370" y="27982"/>
                  <a:pt x="3612494" y="24983"/>
                </a:cubicBezTo>
                <a:lnTo>
                  <a:pt x="3670565" y="29977"/>
                </a:lnTo>
                <a:cubicBezTo>
                  <a:pt x="3674249" y="30410"/>
                  <a:pt x="3678902" y="31056"/>
                  <a:pt x="3684524" y="31915"/>
                </a:cubicBezTo>
                <a:cubicBezTo>
                  <a:pt x="3690146" y="32775"/>
                  <a:pt x="3695916" y="32042"/>
                  <a:pt x="3701834" y="29715"/>
                </a:cubicBezTo>
                <a:cubicBezTo>
                  <a:pt x="3724711" y="35448"/>
                  <a:pt x="3748786" y="37583"/>
                  <a:pt x="3774061" y="36123"/>
                </a:cubicBezTo>
                <a:cubicBezTo>
                  <a:pt x="3799336" y="34662"/>
                  <a:pt x="3823346" y="38571"/>
                  <a:pt x="3846091" y="47851"/>
                </a:cubicBezTo>
                <a:lnTo>
                  <a:pt x="3865010" y="35765"/>
                </a:lnTo>
                <a:lnTo>
                  <a:pt x="3928599" y="45226"/>
                </a:lnTo>
                <a:cubicBezTo>
                  <a:pt x="3936373" y="42347"/>
                  <a:pt x="3951307" y="40355"/>
                  <a:pt x="3973401" y="39250"/>
                </a:cubicBezTo>
                <a:cubicBezTo>
                  <a:pt x="3995495" y="38145"/>
                  <a:pt x="4012794" y="39437"/>
                  <a:pt x="4025297" y="43127"/>
                </a:cubicBezTo>
                <a:cubicBezTo>
                  <a:pt x="4036377" y="38091"/>
                  <a:pt x="4048639" y="39493"/>
                  <a:pt x="4062084" y="47333"/>
                </a:cubicBezTo>
                <a:cubicBezTo>
                  <a:pt x="4066113" y="40851"/>
                  <a:pt x="4071062" y="38312"/>
                  <a:pt x="4076930" y="39713"/>
                </a:cubicBezTo>
                <a:cubicBezTo>
                  <a:pt x="4082799" y="41115"/>
                  <a:pt x="4088273" y="43567"/>
                  <a:pt x="4093353" y="47071"/>
                </a:cubicBezTo>
                <a:lnTo>
                  <a:pt x="4329841" y="68626"/>
                </a:lnTo>
                <a:cubicBezTo>
                  <a:pt x="4340231" y="71823"/>
                  <a:pt x="4350062" y="73313"/>
                  <a:pt x="4359336" y="73094"/>
                </a:cubicBezTo>
                <a:cubicBezTo>
                  <a:pt x="4368609" y="72875"/>
                  <a:pt x="4378047" y="75416"/>
                  <a:pt x="4387648" y="80715"/>
                </a:cubicBezTo>
                <a:cubicBezTo>
                  <a:pt x="4392219" y="78783"/>
                  <a:pt x="4397464" y="77852"/>
                  <a:pt x="4403381" y="77924"/>
                </a:cubicBezTo>
                <a:cubicBezTo>
                  <a:pt x="4409299" y="77995"/>
                  <a:pt x="4414478" y="78838"/>
                  <a:pt x="4418917" y="80453"/>
                </a:cubicBezTo>
                <a:lnTo>
                  <a:pt x="4444406" y="82819"/>
                </a:lnTo>
                <a:cubicBezTo>
                  <a:pt x="4448779" y="84609"/>
                  <a:pt x="4452578" y="87533"/>
                  <a:pt x="4455803" y="91589"/>
                </a:cubicBezTo>
                <a:cubicBezTo>
                  <a:pt x="4459027" y="95646"/>
                  <a:pt x="4460658" y="99554"/>
                  <a:pt x="4460696" y="103315"/>
                </a:cubicBezTo>
                <a:cubicBezTo>
                  <a:pt x="4454308" y="107963"/>
                  <a:pt x="4436472" y="109966"/>
                  <a:pt x="4407191" y="109324"/>
                </a:cubicBezTo>
                <a:cubicBezTo>
                  <a:pt x="4377909" y="108683"/>
                  <a:pt x="4357380" y="106678"/>
                  <a:pt x="4345605" y="103311"/>
                </a:cubicBezTo>
                <a:lnTo>
                  <a:pt x="4346919" y="106202"/>
                </a:lnTo>
                <a:cubicBezTo>
                  <a:pt x="4344647" y="112393"/>
                  <a:pt x="4341833" y="116433"/>
                  <a:pt x="4338477" y="118321"/>
                </a:cubicBezTo>
                <a:cubicBezTo>
                  <a:pt x="4335122" y="120210"/>
                  <a:pt x="4330666" y="120637"/>
                  <a:pt x="4325109" y="119602"/>
                </a:cubicBezTo>
                <a:cubicBezTo>
                  <a:pt x="4301548" y="125951"/>
                  <a:pt x="4275950" y="129739"/>
                  <a:pt x="4248316" y="130964"/>
                </a:cubicBezTo>
                <a:cubicBezTo>
                  <a:pt x="4220682" y="132189"/>
                  <a:pt x="4194427" y="134531"/>
                  <a:pt x="4169552" y="137990"/>
                </a:cubicBezTo>
                <a:cubicBezTo>
                  <a:pt x="4166749" y="142534"/>
                  <a:pt x="4164143" y="144154"/>
                  <a:pt x="4161734" y="142851"/>
                </a:cubicBezTo>
                <a:cubicBezTo>
                  <a:pt x="4159326" y="141548"/>
                  <a:pt x="4155800" y="139227"/>
                  <a:pt x="4151158" y="135888"/>
                </a:cubicBezTo>
                <a:cubicBezTo>
                  <a:pt x="4148038" y="137015"/>
                  <a:pt x="4145279" y="137979"/>
                  <a:pt x="4142881" y="138778"/>
                </a:cubicBezTo>
                <a:cubicBezTo>
                  <a:pt x="4140483" y="139577"/>
                  <a:pt x="4139826" y="141329"/>
                  <a:pt x="4140910" y="144033"/>
                </a:cubicBezTo>
                <a:cubicBezTo>
                  <a:pt x="4135195" y="144088"/>
                  <a:pt x="4128166" y="143649"/>
                  <a:pt x="4119823" y="142718"/>
                </a:cubicBezTo>
                <a:cubicBezTo>
                  <a:pt x="4111481" y="141787"/>
                  <a:pt x="4106159" y="143189"/>
                  <a:pt x="4103860" y="146922"/>
                </a:cubicBezTo>
                <a:lnTo>
                  <a:pt x="4129085" y="156383"/>
                </a:lnTo>
                <a:cubicBezTo>
                  <a:pt x="4133344" y="158080"/>
                  <a:pt x="4137111" y="158693"/>
                  <a:pt x="4140384" y="158222"/>
                </a:cubicBezTo>
                <a:cubicBezTo>
                  <a:pt x="4143658" y="157751"/>
                  <a:pt x="4146110" y="155474"/>
                  <a:pt x="4147742" y="151391"/>
                </a:cubicBezTo>
                <a:cubicBezTo>
                  <a:pt x="4152209" y="153066"/>
                  <a:pt x="4157661" y="154511"/>
                  <a:pt x="4164099" y="155727"/>
                </a:cubicBezTo>
                <a:cubicBezTo>
                  <a:pt x="4170536" y="156942"/>
                  <a:pt x="4176383" y="157337"/>
                  <a:pt x="4181638" y="156910"/>
                </a:cubicBezTo>
                <a:lnTo>
                  <a:pt x="4244176" y="156386"/>
                </a:lnTo>
                <a:lnTo>
                  <a:pt x="4266511" y="167161"/>
                </a:lnTo>
                <a:cubicBezTo>
                  <a:pt x="4270945" y="168923"/>
                  <a:pt x="4275412" y="169800"/>
                  <a:pt x="4279912" y="169789"/>
                </a:cubicBezTo>
                <a:cubicBezTo>
                  <a:pt x="4284412" y="169778"/>
                  <a:pt x="4287565" y="167763"/>
                  <a:pt x="4289371" y="163745"/>
                </a:cubicBezTo>
                <a:lnTo>
                  <a:pt x="4317750" y="164797"/>
                </a:lnTo>
                <a:cubicBezTo>
                  <a:pt x="4326728" y="158973"/>
                  <a:pt x="4336231" y="158141"/>
                  <a:pt x="4346260" y="162302"/>
                </a:cubicBezTo>
                <a:cubicBezTo>
                  <a:pt x="4356289" y="166463"/>
                  <a:pt x="4365792" y="165631"/>
                  <a:pt x="4374770" y="159807"/>
                </a:cubicBezTo>
                <a:lnTo>
                  <a:pt x="4423644" y="182932"/>
                </a:lnTo>
                <a:cubicBezTo>
                  <a:pt x="4418859" y="193825"/>
                  <a:pt x="4414961" y="199956"/>
                  <a:pt x="4411950" y="201325"/>
                </a:cubicBezTo>
                <a:cubicBezTo>
                  <a:pt x="4408939" y="202693"/>
                  <a:pt x="4403202" y="200941"/>
                  <a:pt x="4394739" y="196069"/>
                </a:cubicBezTo>
                <a:cubicBezTo>
                  <a:pt x="4389100" y="205244"/>
                  <a:pt x="4382903" y="207915"/>
                  <a:pt x="4376148" y="204083"/>
                </a:cubicBezTo>
                <a:cubicBezTo>
                  <a:pt x="4369393" y="200251"/>
                  <a:pt x="4363590" y="201871"/>
                  <a:pt x="4358740" y="208943"/>
                </a:cubicBezTo>
                <a:cubicBezTo>
                  <a:pt x="4348886" y="207246"/>
                  <a:pt x="4333909" y="207223"/>
                  <a:pt x="4313807" y="208876"/>
                </a:cubicBezTo>
                <a:cubicBezTo>
                  <a:pt x="4293706" y="210529"/>
                  <a:pt x="4281093" y="213791"/>
                  <a:pt x="4275969" y="218663"/>
                </a:cubicBezTo>
                <a:lnTo>
                  <a:pt x="4210540" y="220500"/>
                </a:lnTo>
                <a:cubicBezTo>
                  <a:pt x="4205930" y="229861"/>
                  <a:pt x="4199646" y="236495"/>
                  <a:pt x="4191686" y="240404"/>
                </a:cubicBezTo>
                <a:cubicBezTo>
                  <a:pt x="4183726" y="244312"/>
                  <a:pt x="4174158" y="243720"/>
                  <a:pt x="4162979" y="238629"/>
                </a:cubicBezTo>
                <a:cubicBezTo>
                  <a:pt x="4149742" y="241158"/>
                  <a:pt x="4135487" y="242405"/>
                  <a:pt x="4120214" y="242372"/>
                </a:cubicBezTo>
                <a:cubicBezTo>
                  <a:pt x="4104941" y="242339"/>
                  <a:pt x="4090817" y="240039"/>
                  <a:pt x="4077844" y="235473"/>
                </a:cubicBezTo>
                <a:lnTo>
                  <a:pt x="4058661" y="254654"/>
                </a:lnTo>
                <a:lnTo>
                  <a:pt x="4035013" y="240990"/>
                </a:lnTo>
                <a:lnTo>
                  <a:pt x="4003218" y="255441"/>
                </a:lnTo>
                <a:cubicBezTo>
                  <a:pt x="3995592" y="254329"/>
                  <a:pt x="3988902" y="254318"/>
                  <a:pt x="3983149" y="255407"/>
                </a:cubicBezTo>
                <a:cubicBezTo>
                  <a:pt x="3977395" y="256496"/>
                  <a:pt x="3971823" y="255106"/>
                  <a:pt x="3966431" y="251235"/>
                </a:cubicBezTo>
                <a:cubicBezTo>
                  <a:pt x="3962517" y="251416"/>
                  <a:pt x="3958192" y="253091"/>
                  <a:pt x="3953456" y="256260"/>
                </a:cubicBezTo>
                <a:cubicBezTo>
                  <a:pt x="3948721" y="259429"/>
                  <a:pt x="3945776" y="262221"/>
                  <a:pt x="3944621" y="264635"/>
                </a:cubicBezTo>
                <a:cubicBezTo>
                  <a:pt x="3942650" y="267493"/>
                  <a:pt x="3942387" y="269792"/>
                  <a:pt x="3943832" y="271533"/>
                </a:cubicBezTo>
                <a:cubicBezTo>
                  <a:pt x="3945277" y="273274"/>
                  <a:pt x="3946854" y="273865"/>
                  <a:pt x="3948562" y="273307"/>
                </a:cubicBezTo>
                <a:cubicBezTo>
                  <a:pt x="3954551" y="263464"/>
                  <a:pt x="3962215" y="261143"/>
                  <a:pt x="3971554" y="266344"/>
                </a:cubicBezTo>
                <a:cubicBezTo>
                  <a:pt x="3980893" y="271545"/>
                  <a:pt x="3988294" y="276319"/>
                  <a:pt x="3993757" y="280666"/>
                </a:cubicBezTo>
                <a:lnTo>
                  <a:pt x="4037114" y="260960"/>
                </a:lnTo>
                <a:lnTo>
                  <a:pt x="4038428" y="263850"/>
                </a:lnTo>
                <a:cubicBezTo>
                  <a:pt x="4042178" y="264108"/>
                  <a:pt x="4046042" y="263659"/>
                  <a:pt x="4050022" y="262504"/>
                </a:cubicBezTo>
                <a:cubicBezTo>
                  <a:pt x="4054002" y="261349"/>
                  <a:pt x="4056882" y="258733"/>
                  <a:pt x="4058661" y="254654"/>
                </a:cubicBezTo>
                <a:cubicBezTo>
                  <a:pt x="4069856" y="259302"/>
                  <a:pt x="4080771" y="261897"/>
                  <a:pt x="4091408" y="262440"/>
                </a:cubicBezTo>
                <a:cubicBezTo>
                  <a:pt x="4102044" y="262982"/>
                  <a:pt x="4112237" y="265906"/>
                  <a:pt x="4121987" y="271210"/>
                </a:cubicBezTo>
                <a:cubicBezTo>
                  <a:pt x="4126996" y="257454"/>
                  <a:pt x="4132416" y="251794"/>
                  <a:pt x="4138246" y="254230"/>
                </a:cubicBezTo>
                <a:cubicBezTo>
                  <a:pt x="4144076" y="256666"/>
                  <a:pt x="4153371" y="261451"/>
                  <a:pt x="4166131" y="268584"/>
                </a:cubicBezTo>
                <a:cubicBezTo>
                  <a:pt x="4176883" y="271618"/>
                  <a:pt x="4193218" y="270151"/>
                  <a:pt x="4215137" y="264185"/>
                </a:cubicBezTo>
                <a:cubicBezTo>
                  <a:pt x="4237056" y="258219"/>
                  <a:pt x="4254443" y="257146"/>
                  <a:pt x="4267296" y="260968"/>
                </a:cubicBezTo>
                <a:cubicBezTo>
                  <a:pt x="4269962" y="263316"/>
                  <a:pt x="4271462" y="265977"/>
                  <a:pt x="4271796" y="268949"/>
                </a:cubicBezTo>
                <a:cubicBezTo>
                  <a:pt x="4272129" y="271922"/>
                  <a:pt x="4271856" y="274516"/>
                  <a:pt x="4270974" y="276734"/>
                </a:cubicBezTo>
                <a:cubicBezTo>
                  <a:pt x="4266009" y="286910"/>
                  <a:pt x="4257217" y="292505"/>
                  <a:pt x="4244599" y="293517"/>
                </a:cubicBezTo>
                <a:cubicBezTo>
                  <a:pt x="4231980" y="294529"/>
                  <a:pt x="4221678" y="292963"/>
                  <a:pt x="4213691" y="288819"/>
                </a:cubicBezTo>
                <a:cubicBezTo>
                  <a:pt x="4191964" y="290411"/>
                  <a:pt x="4171632" y="292677"/>
                  <a:pt x="4152697" y="295616"/>
                </a:cubicBezTo>
                <a:cubicBezTo>
                  <a:pt x="4133761" y="298555"/>
                  <a:pt x="4114152" y="300492"/>
                  <a:pt x="4093870" y="301428"/>
                </a:cubicBezTo>
                <a:cubicBezTo>
                  <a:pt x="4092304" y="305336"/>
                  <a:pt x="4090114" y="306913"/>
                  <a:pt x="4087301" y="306157"/>
                </a:cubicBezTo>
                <a:cubicBezTo>
                  <a:pt x="4084487" y="305401"/>
                  <a:pt x="4080983" y="304088"/>
                  <a:pt x="4076790" y="302215"/>
                </a:cubicBezTo>
                <a:cubicBezTo>
                  <a:pt x="4072581" y="300786"/>
                  <a:pt x="4069373" y="301082"/>
                  <a:pt x="4067166" y="303102"/>
                </a:cubicBezTo>
                <a:cubicBezTo>
                  <a:pt x="4064960" y="305122"/>
                  <a:pt x="4063789" y="307979"/>
                  <a:pt x="4063652" y="311675"/>
                </a:cubicBezTo>
                <a:cubicBezTo>
                  <a:pt x="4057143" y="309183"/>
                  <a:pt x="4050519" y="307398"/>
                  <a:pt x="4043780" y="306320"/>
                </a:cubicBezTo>
                <a:cubicBezTo>
                  <a:pt x="4037041" y="305241"/>
                  <a:pt x="4031403" y="305624"/>
                  <a:pt x="4026865" y="307469"/>
                </a:cubicBezTo>
                <a:lnTo>
                  <a:pt x="4001377" y="305103"/>
                </a:lnTo>
                <a:cubicBezTo>
                  <a:pt x="3997391" y="312001"/>
                  <a:pt x="3992617" y="316205"/>
                  <a:pt x="3987055" y="317715"/>
                </a:cubicBezTo>
                <a:cubicBezTo>
                  <a:pt x="3981493" y="319226"/>
                  <a:pt x="3976194" y="318438"/>
                  <a:pt x="3971158" y="315350"/>
                </a:cubicBezTo>
                <a:cubicBezTo>
                  <a:pt x="3976342" y="324837"/>
                  <a:pt x="3982922" y="337395"/>
                  <a:pt x="3990897" y="353025"/>
                </a:cubicBezTo>
                <a:cubicBezTo>
                  <a:pt x="3998873" y="368654"/>
                  <a:pt x="4000788" y="382460"/>
                  <a:pt x="3996644" y="394443"/>
                </a:cubicBezTo>
                <a:cubicBezTo>
                  <a:pt x="3992532" y="401543"/>
                  <a:pt x="3987616" y="406393"/>
                  <a:pt x="3981896" y="408993"/>
                </a:cubicBezTo>
                <a:cubicBezTo>
                  <a:pt x="3976175" y="411593"/>
                  <a:pt x="3971456" y="411122"/>
                  <a:pt x="3967739" y="407580"/>
                </a:cubicBezTo>
                <a:cubicBezTo>
                  <a:pt x="3965916" y="408046"/>
                  <a:pt x="3963124" y="408297"/>
                  <a:pt x="3959363" y="408336"/>
                </a:cubicBezTo>
                <a:cubicBezTo>
                  <a:pt x="3955603" y="408374"/>
                  <a:pt x="3953139" y="409348"/>
                  <a:pt x="3951973" y="411258"/>
                </a:cubicBezTo>
                <a:lnTo>
                  <a:pt x="3961695" y="417302"/>
                </a:lnTo>
                <a:lnTo>
                  <a:pt x="4007678" y="441741"/>
                </a:lnTo>
                <a:lnTo>
                  <a:pt x="4030539" y="438326"/>
                </a:lnTo>
                <a:cubicBezTo>
                  <a:pt x="4033369" y="433843"/>
                  <a:pt x="4035920" y="432102"/>
                  <a:pt x="4038192" y="433104"/>
                </a:cubicBezTo>
                <a:cubicBezTo>
                  <a:pt x="4040464" y="434106"/>
                  <a:pt x="4043606" y="435584"/>
                  <a:pt x="4047618" y="437538"/>
                </a:cubicBezTo>
                <a:cubicBezTo>
                  <a:pt x="4051051" y="437577"/>
                  <a:pt x="4053449" y="436778"/>
                  <a:pt x="4054812" y="435141"/>
                </a:cubicBezTo>
                <a:cubicBezTo>
                  <a:pt x="4056175" y="433504"/>
                  <a:pt x="4057193" y="431588"/>
                  <a:pt x="4057867" y="429393"/>
                </a:cubicBezTo>
                <a:cubicBezTo>
                  <a:pt x="4070611" y="433773"/>
                  <a:pt x="4083749" y="437102"/>
                  <a:pt x="4097281" y="439379"/>
                </a:cubicBezTo>
                <a:cubicBezTo>
                  <a:pt x="4110813" y="441657"/>
                  <a:pt x="4123952" y="444986"/>
                  <a:pt x="4136695" y="449366"/>
                </a:cubicBezTo>
                <a:cubicBezTo>
                  <a:pt x="4151372" y="446328"/>
                  <a:pt x="4166295" y="446230"/>
                  <a:pt x="4181464" y="449072"/>
                </a:cubicBezTo>
                <a:cubicBezTo>
                  <a:pt x="4196633" y="451913"/>
                  <a:pt x="4209914" y="457793"/>
                  <a:pt x="4221305" y="466711"/>
                </a:cubicBezTo>
                <a:lnTo>
                  <a:pt x="4234444" y="457252"/>
                </a:lnTo>
                <a:cubicBezTo>
                  <a:pt x="4238238" y="453929"/>
                  <a:pt x="4242672" y="452495"/>
                  <a:pt x="4247746" y="452950"/>
                </a:cubicBezTo>
                <a:cubicBezTo>
                  <a:pt x="4252821" y="453404"/>
                  <a:pt x="4257846" y="455189"/>
                  <a:pt x="4262822" y="458304"/>
                </a:cubicBezTo>
                <a:cubicBezTo>
                  <a:pt x="4277493" y="458611"/>
                  <a:pt x="4282048" y="463516"/>
                  <a:pt x="4276486" y="473019"/>
                </a:cubicBezTo>
                <a:cubicBezTo>
                  <a:pt x="4273650" y="481647"/>
                  <a:pt x="4269927" y="487843"/>
                  <a:pt x="4265318" y="491610"/>
                </a:cubicBezTo>
                <a:cubicBezTo>
                  <a:pt x="4260708" y="495375"/>
                  <a:pt x="4253307" y="495397"/>
                  <a:pt x="4243114" y="491674"/>
                </a:cubicBezTo>
                <a:cubicBezTo>
                  <a:pt x="4235330" y="488455"/>
                  <a:pt x="4223177" y="485696"/>
                  <a:pt x="4206656" y="483396"/>
                </a:cubicBezTo>
                <a:cubicBezTo>
                  <a:pt x="4190134" y="481096"/>
                  <a:pt x="4178113" y="484380"/>
                  <a:pt x="4170591" y="493249"/>
                </a:cubicBezTo>
                <a:cubicBezTo>
                  <a:pt x="4161120" y="495591"/>
                  <a:pt x="4145705" y="497802"/>
                  <a:pt x="4124344" y="499882"/>
                </a:cubicBezTo>
                <a:cubicBezTo>
                  <a:pt x="4102983" y="501961"/>
                  <a:pt x="4085203" y="500888"/>
                  <a:pt x="4071003" y="496661"/>
                </a:cubicBezTo>
                <a:cubicBezTo>
                  <a:pt x="4068501" y="502666"/>
                  <a:pt x="4065490" y="505633"/>
                  <a:pt x="4061970" y="505562"/>
                </a:cubicBezTo>
                <a:cubicBezTo>
                  <a:pt x="4058450" y="505491"/>
                  <a:pt x="4055242" y="504188"/>
                  <a:pt x="4052346" y="501653"/>
                </a:cubicBezTo>
                <a:cubicBezTo>
                  <a:pt x="4045000" y="499397"/>
                  <a:pt x="4037686" y="503448"/>
                  <a:pt x="4030405" y="513805"/>
                </a:cubicBezTo>
                <a:cubicBezTo>
                  <a:pt x="4023124" y="524162"/>
                  <a:pt x="4018175" y="531498"/>
                  <a:pt x="4015558" y="535811"/>
                </a:cubicBezTo>
                <a:cubicBezTo>
                  <a:pt x="4003356" y="533583"/>
                  <a:pt x="3978952" y="532323"/>
                  <a:pt x="3942345" y="532031"/>
                </a:cubicBezTo>
                <a:cubicBezTo>
                  <a:pt x="3905739" y="531740"/>
                  <a:pt x="3883634" y="535539"/>
                  <a:pt x="3876030" y="543427"/>
                </a:cubicBezTo>
                <a:lnTo>
                  <a:pt x="3845287" y="529499"/>
                </a:lnTo>
                <a:cubicBezTo>
                  <a:pt x="3834738" y="528990"/>
                  <a:pt x="3824632" y="528497"/>
                  <a:pt x="3814970" y="528020"/>
                </a:cubicBezTo>
                <a:cubicBezTo>
                  <a:pt x="3805308" y="527543"/>
                  <a:pt x="3795531" y="527773"/>
                  <a:pt x="3785639" y="528709"/>
                </a:cubicBezTo>
                <a:lnTo>
                  <a:pt x="3778281" y="535541"/>
                </a:lnTo>
                <a:cubicBezTo>
                  <a:pt x="3784516" y="543823"/>
                  <a:pt x="3795826" y="546966"/>
                  <a:pt x="3812210" y="544968"/>
                </a:cubicBezTo>
                <a:cubicBezTo>
                  <a:pt x="3828595" y="542971"/>
                  <a:pt x="3840233" y="546836"/>
                  <a:pt x="3847125" y="556564"/>
                </a:cubicBezTo>
                <a:cubicBezTo>
                  <a:pt x="3850015" y="561644"/>
                  <a:pt x="3855008" y="567513"/>
                  <a:pt x="3862102" y="574170"/>
                </a:cubicBezTo>
                <a:lnTo>
                  <a:pt x="3861577" y="549995"/>
                </a:lnTo>
                <a:lnTo>
                  <a:pt x="3871299" y="556039"/>
                </a:lnTo>
                <a:cubicBezTo>
                  <a:pt x="3875892" y="559110"/>
                  <a:pt x="3878071" y="562625"/>
                  <a:pt x="3877835" y="566583"/>
                </a:cubicBezTo>
                <a:cubicBezTo>
                  <a:pt x="3877600" y="570541"/>
                  <a:pt x="3876560" y="574646"/>
                  <a:pt x="3874715" y="578900"/>
                </a:cubicBezTo>
                <a:cubicBezTo>
                  <a:pt x="3880298" y="579995"/>
                  <a:pt x="3885357" y="580893"/>
                  <a:pt x="3889889" y="581594"/>
                </a:cubicBezTo>
                <a:cubicBezTo>
                  <a:pt x="3894422" y="582295"/>
                  <a:pt x="3898823" y="581747"/>
                  <a:pt x="3903093" y="579952"/>
                </a:cubicBezTo>
                <a:cubicBezTo>
                  <a:pt x="3907456" y="581239"/>
                  <a:pt x="3912854" y="580965"/>
                  <a:pt x="3919286" y="579131"/>
                </a:cubicBezTo>
                <a:cubicBezTo>
                  <a:pt x="3925718" y="577298"/>
                  <a:pt x="3932233" y="575645"/>
                  <a:pt x="3938829" y="574172"/>
                </a:cubicBezTo>
                <a:cubicBezTo>
                  <a:pt x="3935151" y="564800"/>
                  <a:pt x="3936465" y="554903"/>
                  <a:pt x="3942772" y="544480"/>
                </a:cubicBezTo>
                <a:cubicBezTo>
                  <a:pt x="3952713" y="551006"/>
                  <a:pt x="3963574" y="551882"/>
                  <a:pt x="3975355" y="547109"/>
                </a:cubicBezTo>
                <a:lnTo>
                  <a:pt x="3982711" y="578641"/>
                </a:lnTo>
                <a:cubicBezTo>
                  <a:pt x="3976542" y="576577"/>
                  <a:pt x="3970947" y="575777"/>
                  <a:pt x="3965927" y="576242"/>
                </a:cubicBezTo>
                <a:cubicBezTo>
                  <a:pt x="3960907" y="576707"/>
                  <a:pt x="3955641" y="576631"/>
                  <a:pt x="3950128" y="576012"/>
                </a:cubicBezTo>
                <a:lnTo>
                  <a:pt x="3946712" y="591515"/>
                </a:lnTo>
                <a:cubicBezTo>
                  <a:pt x="3949339" y="597296"/>
                  <a:pt x="3947762" y="601500"/>
                  <a:pt x="3941982" y="604128"/>
                </a:cubicBezTo>
                <a:cubicBezTo>
                  <a:pt x="3936031" y="606542"/>
                  <a:pt x="3929604" y="607428"/>
                  <a:pt x="3922701" y="606787"/>
                </a:cubicBezTo>
                <a:cubicBezTo>
                  <a:pt x="3915798" y="606147"/>
                  <a:pt x="3909437" y="605260"/>
                  <a:pt x="3903618" y="604126"/>
                </a:cubicBezTo>
                <a:cubicBezTo>
                  <a:pt x="3904466" y="609190"/>
                  <a:pt x="3906119" y="614106"/>
                  <a:pt x="3908577" y="618874"/>
                </a:cubicBezTo>
                <a:cubicBezTo>
                  <a:pt x="3911035" y="623642"/>
                  <a:pt x="3912359" y="627836"/>
                  <a:pt x="3912551" y="631454"/>
                </a:cubicBezTo>
                <a:cubicBezTo>
                  <a:pt x="3908691" y="635751"/>
                  <a:pt x="3901498" y="636550"/>
                  <a:pt x="3890971" y="633851"/>
                </a:cubicBezTo>
                <a:cubicBezTo>
                  <a:pt x="3880444" y="631152"/>
                  <a:pt x="3871609" y="628338"/>
                  <a:pt x="3864465" y="625409"/>
                </a:cubicBezTo>
                <a:cubicBezTo>
                  <a:pt x="3858389" y="628025"/>
                  <a:pt x="3852542" y="629230"/>
                  <a:pt x="3846925" y="629021"/>
                </a:cubicBezTo>
                <a:cubicBezTo>
                  <a:pt x="3841309" y="628813"/>
                  <a:pt x="3837696" y="627258"/>
                  <a:pt x="3836087" y="624357"/>
                </a:cubicBezTo>
                <a:lnTo>
                  <a:pt x="3809285" y="619101"/>
                </a:lnTo>
                <a:lnTo>
                  <a:pt x="3783271" y="630924"/>
                </a:lnTo>
                <a:lnTo>
                  <a:pt x="3795883" y="635655"/>
                </a:lnTo>
                <a:lnTo>
                  <a:pt x="3824262" y="636706"/>
                </a:lnTo>
                <a:cubicBezTo>
                  <a:pt x="3827864" y="636958"/>
                  <a:pt x="3830907" y="637900"/>
                  <a:pt x="3833393" y="639532"/>
                </a:cubicBezTo>
                <a:cubicBezTo>
                  <a:pt x="3835878" y="641163"/>
                  <a:pt x="3837476" y="642761"/>
                  <a:pt x="3838188" y="644327"/>
                </a:cubicBezTo>
                <a:cubicBezTo>
                  <a:pt x="3836453" y="644825"/>
                  <a:pt x="3833486" y="645011"/>
                  <a:pt x="3829287" y="644885"/>
                </a:cubicBezTo>
                <a:cubicBezTo>
                  <a:pt x="3825088" y="644759"/>
                  <a:pt x="3821398" y="645274"/>
                  <a:pt x="3818218" y="646429"/>
                </a:cubicBezTo>
                <a:cubicBezTo>
                  <a:pt x="3811922" y="653359"/>
                  <a:pt x="3800536" y="653884"/>
                  <a:pt x="3784058" y="648004"/>
                </a:cubicBezTo>
                <a:cubicBezTo>
                  <a:pt x="3767581" y="642124"/>
                  <a:pt x="3756194" y="642649"/>
                  <a:pt x="3749899" y="649579"/>
                </a:cubicBezTo>
                <a:lnTo>
                  <a:pt x="3724411" y="647214"/>
                </a:lnTo>
                <a:cubicBezTo>
                  <a:pt x="3717929" y="649578"/>
                  <a:pt x="3709345" y="651154"/>
                  <a:pt x="3698660" y="651943"/>
                </a:cubicBezTo>
                <a:cubicBezTo>
                  <a:pt x="3708677" y="654801"/>
                  <a:pt x="3719254" y="656969"/>
                  <a:pt x="3730388" y="658447"/>
                </a:cubicBezTo>
                <a:cubicBezTo>
                  <a:pt x="3741523" y="659925"/>
                  <a:pt x="3752231" y="658546"/>
                  <a:pt x="3762511" y="654310"/>
                </a:cubicBezTo>
                <a:lnTo>
                  <a:pt x="3764350" y="681375"/>
                </a:lnTo>
                <a:lnTo>
                  <a:pt x="3729927" y="690044"/>
                </a:lnTo>
                <a:lnTo>
                  <a:pt x="3739386" y="703183"/>
                </a:lnTo>
                <a:lnTo>
                  <a:pt x="3728612" y="725518"/>
                </a:lnTo>
                <a:lnTo>
                  <a:pt x="3678687" y="730771"/>
                </a:lnTo>
                <a:cubicBezTo>
                  <a:pt x="3662817" y="724470"/>
                  <a:pt x="3646143" y="720714"/>
                  <a:pt x="3628663" y="719504"/>
                </a:cubicBezTo>
                <a:cubicBezTo>
                  <a:pt x="3611184" y="718293"/>
                  <a:pt x="3595889" y="715654"/>
                  <a:pt x="3582778" y="711586"/>
                </a:cubicBezTo>
                <a:lnTo>
                  <a:pt x="3580151" y="705805"/>
                </a:lnTo>
                <a:lnTo>
                  <a:pt x="3571479" y="709746"/>
                </a:lnTo>
                <a:lnTo>
                  <a:pt x="3534692" y="705541"/>
                </a:lnTo>
                <a:cubicBezTo>
                  <a:pt x="3521861" y="709920"/>
                  <a:pt x="3508832" y="710029"/>
                  <a:pt x="3495606" y="705868"/>
                </a:cubicBezTo>
                <a:cubicBezTo>
                  <a:pt x="3482380" y="701707"/>
                  <a:pt x="3467906" y="702473"/>
                  <a:pt x="3452184" y="708166"/>
                </a:cubicBezTo>
                <a:cubicBezTo>
                  <a:pt x="3444515" y="707438"/>
                  <a:pt x="3431869" y="706791"/>
                  <a:pt x="3414248" y="706227"/>
                </a:cubicBezTo>
                <a:cubicBezTo>
                  <a:pt x="3396626" y="705662"/>
                  <a:pt x="3386148" y="704031"/>
                  <a:pt x="3382815" y="701332"/>
                </a:cubicBezTo>
                <a:cubicBezTo>
                  <a:pt x="3373880" y="705974"/>
                  <a:pt x="3362844" y="709827"/>
                  <a:pt x="3349706" y="712892"/>
                </a:cubicBezTo>
                <a:lnTo>
                  <a:pt x="3351019" y="715783"/>
                </a:lnTo>
                <a:cubicBezTo>
                  <a:pt x="3349662" y="720469"/>
                  <a:pt x="3346333" y="720819"/>
                  <a:pt x="3341034" y="716833"/>
                </a:cubicBezTo>
                <a:lnTo>
                  <a:pt x="3338407" y="711052"/>
                </a:lnTo>
                <a:cubicBezTo>
                  <a:pt x="3328685" y="711403"/>
                  <a:pt x="3322641" y="708337"/>
                  <a:pt x="3320277" y="701855"/>
                </a:cubicBezTo>
                <a:cubicBezTo>
                  <a:pt x="3310062" y="705917"/>
                  <a:pt x="3299551" y="708369"/>
                  <a:pt x="3288744" y="709211"/>
                </a:cubicBezTo>
                <a:cubicBezTo>
                  <a:pt x="3277938" y="710054"/>
                  <a:pt x="3267427" y="712506"/>
                  <a:pt x="3257212" y="716568"/>
                </a:cubicBezTo>
                <a:lnTo>
                  <a:pt x="3241971" y="744420"/>
                </a:lnTo>
                <a:cubicBezTo>
                  <a:pt x="3243986" y="747574"/>
                  <a:pt x="3243898" y="749939"/>
                  <a:pt x="3241708" y="751515"/>
                </a:cubicBezTo>
                <a:cubicBezTo>
                  <a:pt x="3238582" y="752791"/>
                  <a:pt x="3234783" y="753064"/>
                  <a:pt x="3230311" y="752336"/>
                </a:cubicBezTo>
                <a:cubicBezTo>
                  <a:pt x="3225838" y="751608"/>
                  <a:pt x="3222105" y="750107"/>
                  <a:pt x="3219110" y="747836"/>
                </a:cubicBezTo>
                <a:cubicBezTo>
                  <a:pt x="3214649" y="750009"/>
                  <a:pt x="3210237" y="750852"/>
                  <a:pt x="3205874" y="750364"/>
                </a:cubicBezTo>
                <a:cubicBezTo>
                  <a:pt x="3201511" y="749877"/>
                  <a:pt x="3197952" y="746844"/>
                  <a:pt x="3195199" y="741266"/>
                </a:cubicBezTo>
                <a:lnTo>
                  <a:pt x="3191258" y="732594"/>
                </a:lnTo>
                <a:lnTo>
                  <a:pt x="3158149" y="744155"/>
                </a:lnTo>
                <a:lnTo>
                  <a:pt x="3090093" y="740211"/>
                </a:lnTo>
                <a:lnTo>
                  <a:pt x="3076167" y="732590"/>
                </a:lnTo>
                <a:cubicBezTo>
                  <a:pt x="3067118" y="736340"/>
                  <a:pt x="3056443" y="738431"/>
                  <a:pt x="3044142" y="738863"/>
                </a:cubicBezTo>
                <a:cubicBezTo>
                  <a:pt x="3031842" y="739295"/>
                  <a:pt x="3020181" y="739218"/>
                  <a:pt x="3009162" y="738632"/>
                </a:cubicBezTo>
                <a:lnTo>
                  <a:pt x="2974476" y="754396"/>
                </a:lnTo>
                <a:lnTo>
                  <a:pt x="2943733" y="740469"/>
                </a:lnTo>
                <a:lnTo>
                  <a:pt x="2909574" y="742044"/>
                </a:lnTo>
                <a:lnTo>
                  <a:pt x="2887239" y="731270"/>
                </a:lnTo>
                <a:cubicBezTo>
                  <a:pt x="2877401" y="734724"/>
                  <a:pt x="2868040" y="734910"/>
                  <a:pt x="2859156" y="731827"/>
                </a:cubicBezTo>
                <a:cubicBezTo>
                  <a:pt x="2850271" y="728745"/>
                  <a:pt x="2840188" y="729259"/>
                  <a:pt x="2828905" y="733370"/>
                </a:cubicBezTo>
                <a:lnTo>
                  <a:pt x="2767944" y="729689"/>
                </a:lnTo>
                <a:cubicBezTo>
                  <a:pt x="2762076" y="721894"/>
                  <a:pt x="2752069" y="720339"/>
                  <a:pt x="2737923" y="725024"/>
                </a:cubicBezTo>
                <a:cubicBezTo>
                  <a:pt x="2723777" y="729710"/>
                  <a:pt x="2713114" y="726710"/>
                  <a:pt x="2705932" y="716024"/>
                </a:cubicBezTo>
                <a:lnTo>
                  <a:pt x="2788178" y="682130"/>
                </a:lnTo>
                <a:lnTo>
                  <a:pt x="2786077" y="662160"/>
                </a:lnTo>
                <a:lnTo>
                  <a:pt x="2760589" y="659794"/>
                </a:lnTo>
                <a:cubicBezTo>
                  <a:pt x="2747319" y="661611"/>
                  <a:pt x="2728860" y="664479"/>
                  <a:pt x="2705211" y="668397"/>
                </a:cubicBezTo>
                <a:cubicBezTo>
                  <a:pt x="2681562" y="672316"/>
                  <a:pt x="2663759" y="676629"/>
                  <a:pt x="2651803" y="681337"/>
                </a:cubicBezTo>
                <a:cubicBezTo>
                  <a:pt x="2639677" y="687429"/>
                  <a:pt x="2631806" y="688973"/>
                  <a:pt x="2628187" y="685967"/>
                </a:cubicBezTo>
                <a:cubicBezTo>
                  <a:pt x="2624569" y="682962"/>
                  <a:pt x="2619916" y="674323"/>
                  <a:pt x="2614229" y="660052"/>
                </a:cubicBezTo>
                <a:lnTo>
                  <a:pt x="2604243" y="661102"/>
                </a:lnTo>
                <a:cubicBezTo>
                  <a:pt x="2602273" y="666358"/>
                  <a:pt x="2598528" y="671547"/>
                  <a:pt x="2593010" y="676671"/>
                </a:cubicBezTo>
                <a:cubicBezTo>
                  <a:pt x="2587491" y="681794"/>
                  <a:pt x="2582565" y="680546"/>
                  <a:pt x="2578229" y="672926"/>
                </a:cubicBezTo>
                <a:cubicBezTo>
                  <a:pt x="2577266" y="670966"/>
                  <a:pt x="2575186" y="667988"/>
                  <a:pt x="2571989" y="663992"/>
                </a:cubicBezTo>
                <a:cubicBezTo>
                  <a:pt x="2568792" y="659995"/>
                  <a:pt x="2566318" y="658068"/>
                  <a:pt x="2564566" y="658211"/>
                </a:cubicBezTo>
                <a:lnTo>
                  <a:pt x="2561676" y="659524"/>
                </a:lnTo>
                <a:lnTo>
                  <a:pt x="2556944" y="710501"/>
                </a:lnTo>
                <a:cubicBezTo>
                  <a:pt x="2567668" y="714273"/>
                  <a:pt x="2578934" y="715401"/>
                  <a:pt x="2590742" y="713885"/>
                </a:cubicBezTo>
                <a:cubicBezTo>
                  <a:pt x="2602550" y="712369"/>
                  <a:pt x="2613619" y="709227"/>
                  <a:pt x="2623949" y="704459"/>
                </a:cubicBezTo>
                <a:cubicBezTo>
                  <a:pt x="2635861" y="708927"/>
                  <a:pt x="2647248" y="708401"/>
                  <a:pt x="2658109" y="702884"/>
                </a:cubicBezTo>
                <a:lnTo>
                  <a:pt x="2689378" y="702622"/>
                </a:lnTo>
                <a:cubicBezTo>
                  <a:pt x="2691097" y="701768"/>
                  <a:pt x="2693440" y="700848"/>
                  <a:pt x="2696407" y="699863"/>
                </a:cubicBezTo>
                <a:cubicBezTo>
                  <a:pt x="2699374" y="698878"/>
                  <a:pt x="2701323" y="699009"/>
                  <a:pt x="2702254" y="700258"/>
                </a:cubicBezTo>
                <a:cubicBezTo>
                  <a:pt x="2703912" y="706624"/>
                  <a:pt x="2700923" y="713795"/>
                  <a:pt x="2693286" y="721771"/>
                </a:cubicBezTo>
                <a:cubicBezTo>
                  <a:pt x="2685649" y="729747"/>
                  <a:pt x="2679178" y="735013"/>
                  <a:pt x="2673874" y="737569"/>
                </a:cubicBezTo>
                <a:cubicBezTo>
                  <a:pt x="2672302" y="738429"/>
                  <a:pt x="2670386" y="739009"/>
                  <a:pt x="2668126" y="739310"/>
                </a:cubicBezTo>
                <a:cubicBezTo>
                  <a:pt x="2665865" y="739611"/>
                  <a:pt x="2664015" y="738417"/>
                  <a:pt x="2662575" y="735730"/>
                </a:cubicBezTo>
                <a:cubicBezTo>
                  <a:pt x="2648708" y="738472"/>
                  <a:pt x="2631771" y="740212"/>
                  <a:pt x="2611762" y="740950"/>
                </a:cubicBezTo>
                <a:cubicBezTo>
                  <a:pt x="2591754" y="741688"/>
                  <a:pt x="2574620" y="739159"/>
                  <a:pt x="2560359" y="733361"/>
                </a:cubicBezTo>
                <a:cubicBezTo>
                  <a:pt x="2554775" y="735463"/>
                  <a:pt x="2549783" y="735988"/>
                  <a:pt x="2545382" y="734937"/>
                </a:cubicBezTo>
                <a:cubicBezTo>
                  <a:pt x="2540980" y="733886"/>
                  <a:pt x="2535988" y="734411"/>
                  <a:pt x="2530404" y="736513"/>
                </a:cubicBezTo>
                <a:cubicBezTo>
                  <a:pt x="2518136" y="736858"/>
                  <a:pt x="2505359" y="736562"/>
                  <a:pt x="2492073" y="735625"/>
                </a:cubicBezTo>
                <a:cubicBezTo>
                  <a:pt x="2478787" y="734689"/>
                  <a:pt x="2466076" y="732619"/>
                  <a:pt x="2453940" y="729416"/>
                </a:cubicBezTo>
                <a:cubicBezTo>
                  <a:pt x="2450808" y="730839"/>
                  <a:pt x="2447349" y="731540"/>
                  <a:pt x="2443561" y="731518"/>
                </a:cubicBezTo>
                <a:cubicBezTo>
                  <a:pt x="2439772" y="731496"/>
                  <a:pt x="2437101" y="730094"/>
                  <a:pt x="2435546" y="727313"/>
                </a:cubicBezTo>
                <a:cubicBezTo>
                  <a:pt x="2434047" y="721456"/>
                  <a:pt x="2437309" y="716485"/>
                  <a:pt x="2445335" y="712402"/>
                </a:cubicBezTo>
                <a:cubicBezTo>
                  <a:pt x="2453360" y="708318"/>
                  <a:pt x="2459382" y="705581"/>
                  <a:pt x="2463400" y="704191"/>
                </a:cubicBezTo>
                <a:lnTo>
                  <a:pt x="2444219" y="685008"/>
                </a:lnTo>
                <a:lnTo>
                  <a:pt x="2414001" y="695255"/>
                </a:lnTo>
                <a:lnTo>
                  <a:pt x="2350149" y="692888"/>
                </a:lnTo>
                <a:lnTo>
                  <a:pt x="2348835" y="689998"/>
                </a:lnTo>
                <a:lnTo>
                  <a:pt x="2286297" y="690521"/>
                </a:lnTo>
                <a:cubicBezTo>
                  <a:pt x="2282805" y="688912"/>
                  <a:pt x="2277440" y="689897"/>
                  <a:pt x="2270203" y="693477"/>
                </a:cubicBezTo>
                <a:cubicBezTo>
                  <a:pt x="2262966" y="697057"/>
                  <a:pt x="2258257" y="699487"/>
                  <a:pt x="2256079" y="700768"/>
                </a:cubicBezTo>
                <a:cubicBezTo>
                  <a:pt x="2261132" y="702613"/>
                  <a:pt x="2262128" y="706084"/>
                  <a:pt x="2259067" y="711180"/>
                </a:cubicBezTo>
                <a:cubicBezTo>
                  <a:pt x="2256007" y="716277"/>
                  <a:pt x="2252471" y="717448"/>
                  <a:pt x="2248458" y="714694"/>
                </a:cubicBezTo>
                <a:cubicBezTo>
                  <a:pt x="2247839" y="713014"/>
                  <a:pt x="2246778" y="711317"/>
                  <a:pt x="2245272" y="709603"/>
                </a:cubicBezTo>
                <a:cubicBezTo>
                  <a:pt x="2243767" y="707890"/>
                  <a:pt x="2241588" y="707572"/>
                  <a:pt x="2238736" y="708650"/>
                </a:cubicBezTo>
                <a:cubicBezTo>
                  <a:pt x="2235835" y="710260"/>
                  <a:pt x="2233229" y="713478"/>
                  <a:pt x="2230919" y="718307"/>
                </a:cubicBezTo>
                <a:cubicBezTo>
                  <a:pt x="2228608" y="723135"/>
                  <a:pt x="2226659" y="727799"/>
                  <a:pt x="2225071" y="732299"/>
                </a:cubicBezTo>
                <a:cubicBezTo>
                  <a:pt x="2218957" y="734351"/>
                  <a:pt x="2208260" y="735435"/>
                  <a:pt x="2192981" y="735549"/>
                </a:cubicBezTo>
                <a:cubicBezTo>
                  <a:pt x="2177703" y="735664"/>
                  <a:pt x="2168517" y="734317"/>
                  <a:pt x="2165424" y="731508"/>
                </a:cubicBezTo>
                <a:cubicBezTo>
                  <a:pt x="2155800" y="736391"/>
                  <a:pt x="2149034" y="738449"/>
                  <a:pt x="2145125" y="737683"/>
                </a:cubicBezTo>
                <a:cubicBezTo>
                  <a:pt x="2141217" y="736916"/>
                  <a:pt x="2137210" y="731617"/>
                  <a:pt x="2133104" y="721785"/>
                </a:cubicBezTo>
                <a:lnTo>
                  <a:pt x="2101309" y="736236"/>
                </a:lnTo>
                <a:cubicBezTo>
                  <a:pt x="2102306" y="726919"/>
                  <a:pt x="2104189" y="717634"/>
                  <a:pt x="2106959" y="708383"/>
                </a:cubicBezTo>
                <a:cubicBezTo>
                  <a:pt x="2109730" y="699132"/>
                  <a:pt x="2113715" y="690636"/>
                  <a:pt x="2118916" y="682895"/>
                </a:cubicBezTo>
                <a:cubicBezTo>
                  <a:pt x="2113354" y="686004"/>
                  <a:pt x="2107135" y="687668"/>
                  <a:pt x="2100260" y="687887"/>
                </a:cubicBezTo>
                <a:lnTo>
                  <a:pt x="2079237" y="718367"/>
                </a:lnTo>
                <a:cubicBezTo>
                  <a:pt x="2066619" y="720179"/>
                  <a:pt x="2042259" y="722532"/>
                  <a:pt x="2006156" y="725427"/>
                </a:cubicBezTo>
                <a:cubicBezTo>
                  <a:pt x="1970053" y="728321"/>
                  <a:pt x="1946678" y="723251"/>
                  <a:pt x="1936031" y="710217"/>
                </a:cubicBezTo>
                <a:cubicBezTo>
                  <a:pt x="1930294" y="712461"/>
                  <a:pt x="1920944" y="713950"/>
                  <a:pt x="1907981" y="714683"/>
                </a:cubicBezTo>
                <a:cubicBezTo>
                  <a:pt x="1895017" y="715416"/>
                  <a:pt x="1886850" y="713751"/>
                  <a:pt x="1883478" y="709689"/>
                </a:cubicBezTo>
                <a:cubicBezTo>
                  <a:pt x="1883210" y="708140"/>
                  <a:pt x="1884272" y="706640"/>
                  <a:pt x="1886664" y="705190"/>
                </a:cubicBezTo>
                <a:cubicBezTo>
                  <a:pt x="1889056" y="703739"/>
                  <a:pt x="1890447" y="702962"/>
                  <a:pt x="1890836" y="702858"/>
                </a:cubicBezTo>
                <a:lnTo>
                  <a:pt x="1888471" y="689982"/>
                </a:lnTo>
                <a:lnTo>
                  <a:pt x="1872968" y="686566"/>
                </a:lnTo>
                <a:lnTo>
                  <a:pt x="1861931" y="715995"/>
                </a:lnTo>
                <a:cubicBezTo>
                  <a:pt x="1846105" y="722898"/>
                  <a:pt x="1830590" y="726171"/>
                  <a:pt x="1815388" y="725814"/>
                </a:cubicBezTo>
                <a:cubicBezTo>
                  <a:pt x="1800186" y="725458"/>
                  <a:pt x="1784869" y="723410"/>
                  <a:pt x="1769438" y="719671"/>
                </a:cubicBezTo>
                <a:cubicBezTo>
                  <a:pt x="1765392" y="722599"/>
                  <a:pt x="1758111" y="728960"/>
                  <a:pt x="1747595" y="738753"/>
                </a:cubicBezTo>
                <a:cubicBezTo>
                  <a:pt x="1737078" y="748546"/>
                  <a:pt x="1730257" y="752082"/>
                  <a:pt x="1727131" y="749362"/>
                </a:cubicBezTo>
                <a:cubicBezTo>
                  <a:pt x="1725309" y="745031"/>
                  <a:pt x="1724816" y="740750"/>
                  <a:pt x="1725654" y="736519"/>
                </a:cubicBezTo>
                <a:cubicBezTo>
                  <a:pt x="1726491" y="732287"/>
                  <a:pt x="1727773" y="728072"/>
                  <a:pt x="1729497" y="723873"/>
                </a:cubicBezTo>
                <a:cubicBezTo>
                  <a:pt x="1718899" y="728690"/>
                  <a:pt x="1706921" y="732391"/>
                  <a:pt x="1693564" y="734974"/>
                </a:cubicBezTo>
                <a:cubicBezTo>
                  <a:pt x="1680206" y="737557"/>
                  <a:pt x="1668360" y="737710"/>
                  <a:pt x="1658025" y="735433"/>
                </a:cubicBezTo>
                <a:lnTo>
                  <a:pt x="1674580" y="710471"/>
                </a:lnTo>
                <a:lnTo>
                  <a:pt x="1707425" y="706005"/>
                </a:lnTo>
                <a:cubicBezTo>
                  <a:pt x="1708132" y="703722"/>
                  <a:pt x="1708756" y="701259"/>
                  <a:pt x="1709298" y="698615"/>
                </a:cubicBezTo>
                <a:cubicBezTo>
                  <a:pt x="1709840" y="695970"/>
                  <a:pt x="1710793" y="694230"/>
                  <a:pt x="1712156" y="693392"/>
                </a:cubicBezTo>
                <a:cubicBezTo>
                  <a:pt x="1715227" y="692796"/>
                  <a:pt x="1718281" y="695040"/>
                  <a:pt x="1721319" y="700126"/>
                </a:cubicBezTo>
                <a:cubicBezTo>
                  <a:pt x="1724357" y="705212"/>
                  <a:pt x="1726295" y="708836"/>
                  <a:pt x="1727133" y="710998"/>
                </a:cubicBezTo>
                <a:cubicBezTo>
                  <a:pt x="1736007" y="707183"/>
                  <a:pt x="1745981" y="704829"/>
                  <a:pt x="1757055" y="703937"/>
                </a:cubicBezTo>
                <a:cubicBezTo>
                  <a:pt x="1768130" y="703045"/>
                  <a:pt x="1779089" y="702859"/>
                  <a:pt x="1789934" y="703380"/>
                </a:cubicBezTo>
                <a:cubicBezTo>
                  <a:pt x="1791593" y="702553"/>
                  <a:pt x="1793728" y="700856"/>
                  <a:pt x="1796339" y="698289"/>
                </a:cubicBezTo>
                <a:cubicBezTo>
                  <a:pt x="1798950" y="695722"/>
                  <a:pt x="1800757" y="693302"/>
                  <a:pt x="1801759" y="691030"/>
                </a:cubicBezTo>
                <a:lnTo>
                  <a:pt x="1766549" y="682621"/>
                </a:lnTo>
                <a:lnTo>
                  <a:pt x="1757089" y="669482"/>
                </a:lnTo>
                <a:lnTo>
                  <a:pt x="1716623" y="687874"/>
                </a:lnTo>
                <a:cubicBezTo>
                  <a:pt x="1703633" y="681354"/>
                  <a:pt x="1687243" y="677905"/>
                  <a:pt x="1667454" y="677526"/>
                </a:cubicBezTo>
                <a:cubicBezTo>
                  <a:pt x="1647664" y="677148"/>
                  <a:pt x="1631471" y="677968"/>
                  <a:pt x="1618875" y="679988"/>
                </a:cubicBezTo>
                <a:cubicBezTo>
                  <a:pt x="1613116" y="682024"/>
                  <a:pt x="1607422" y="682287"/>
                  <a:pt x="1601795" y="680776"/>
                </a:cubicBezTo>
                <a:cubicBezTo>
                  <a:pt x="1596167" y="679265"/>
                  <a:pt x="1590474" y="679527"/>
                  <a:pt x="1584715" y="681563"/>
                </a:cubicBezTo>
                <a:lnTo>
                  <a:pt x="1557650" y="683402"/>
                </a:lnTo>
                <a:lnTo>
                  <a:pt x="1558964" y="686292"/>
                </a:lnTo>
                <a:cubicBezTo>
                  <a:pt x="1553205" y="688329"/>
                  <a:pt x="1547512" y="688591"/>
                  <a:pt x="1541884" y="687080"/>
                </a:cubicBezTo>
                <a:cubicBezTo>
                  <a:pt x="1536257" y="685569"/>
                  <a:pt x="1530564" y="685832"/>
                  <a:pt x="1524805" y="687868"/>
                </a:cubicBezTo>
                <a:cubicBezTo>
                  <a:pt x="1520398" y="690161"/>
                  <a:pt x="1516205" y="691486"/>
                  <a:pt x="1512225" y="691842"/>
                </a:cubicBezTo>
                <a:cubicBezTo>
                  <a:pt x="1508245" y="692197"/>
                  <a:pt x="1504906" y="689646"/>
                  <a:pt x="1502207" y="684188"/>
                </a:cubicBezTo>
                <a:cubicBezTo>
                  <a:pt x="1493941" y="688381"/>
                  <a:pt x="1488072" y="690177"/>
                  <a:pt x="1484602" y="689574"/>
                </a:cubicBezTo>
                <a:cubicBezTo>
                  <a:pt x="1481131" y="688972"/>
                  <a:pt x="1477627" y="684461"/>
                  <a:pt x="1474091" y="676042"/>
                </a:cubicBezTo>
                <a:lnTo>
                  <a:pt x="1442296" y="690493"/>
                </a:lnTo>
                <a:lnTo>
                  <a:pt x="1441508" y="673413"/>
                </a:lnTo>
                <a:lnTo>
                  <a:pt x="1393160" y="674462"/>
                </a:lnTo>
                <a:lnTo>
                  <a:pt x="1390006" y="682871"/>
                </a:lnTo>
                <a:lnTo>
                  <a:pt x="1376080" y="675250"/>
                </a:lnTo>
                <a:lnTo>
                  <a:pt x="1361891" y="674724"/>
                </a:lnTo>
                <a:lnTo>
                  <a:pt x="1345599" y="692591"/>
                </a:lnTo>
                <a:lnTo>
                  <a:pt x="1321161" y="700211"/>
                </a:lnTo>
                <a:cubicBezTo>
                  <a:pt x="1316968" y="693543"/>
                  <a:pt x="1311363" y="691441"/>
                  <a:pt x="1304344" y="693904"/>
                </a:cubicBezTo>
                <a:cubicBezTo>
                  <a:pt x="1297326" y="696367"/>
                  <a:pt x="1290407" y="691374"/>
                  <a:pt x="1283587" y="678925"/>
                </a:cubicBezTo>
                <a:lnTo>
                  <a:pt x="1298039" y="672357"/>
                </a:lnTo>
                <a:lnTo>
                  <a:pt x="1291207" y="664999"/>
                </a:lnTo>
                <a:cubicBezTo>
                  <a:pt x="1286292" y="665054"/>
                  <a:pt x="1277992" y="665338"/>
                  <a:pt x="1266310" y="665852"/>
                </a:cubicBezTo>
                <a:cubicBezTo>
                  <a:pt x="1254628" y="666367"/>
                  <a:pt x="1247775" y="665994"/>
                  <a:pt x="1245749" y="664735"/>
                </a:cubicBezTo>
                <a:cubicBezTo>
                  <a:pt x="1245361" y="663240"/>
                  <a:pt x="1245941" y="661960"/>
                  <a:pt x="1247490" y="660892"/>
                </a:cubicBezTo>
                <a:cubicBezTo>
                  <a:pt x="1249039" y="659825"/>
                  <a:pt x="1249948" y="659266"/>
                  <a:pt x="1250216" y="659217"/>
                </a:cubicBezTo>
                <a:cubicBezTo>
                  <a:pt x="1247085" y="651049"/>
                  <a:pt x="1248421" y="646955"/>
                  <a:pt x="1254224" y="646933"/>
                </a:cubicBezTo>
                <a:cubicBezTo>
                  <a:pt x="1260027" y="646911"/>
                  <a:pt x="1265435" y="647941"/>
                  <a:pt x="1270450" y="650021"/>
                </a:cubicBezTo>
                <a:lnTo>
                  <a:pt x="1291209" y="626636"/>
                </a:lnTo>
                <a:lnTo>
                  <a:pt x="1316697" y="629001"/>
                </a:lnTo>
                <a:lnTo>
                  <a:pt x="1316172" y="604827"/>
                </a:lnTo>
                <a:cubicBezTo>
                  <a:pt x="1306094" y="608390"/>
                  <a:pt x="1295769" y="609014"/>
                  <a:pt x="1285199" y="606698"/>
                </a:cubicBezTo>
                <a:cubicBezTo>
                  <a:pt x="1274628" y="604382"/>
                  <a:pt x="1263581" y="605334"/>
                  <a:pt x="1252057" y="609554"/>
                </a:cubicBezTo>
                <a:cubicBezTo>
                  <a:pt x="1236461" y="606253"/>
                  <a:pt x="1220750" y="603658"/>
                  <a:pt x="1204924" y="601769"/>
                </a:cubicBezTo>
                <a:cubicBezTo>
                  <a:pt x="1189098" y="599879"/>
                  <a:pt x="1173715" y="598007"/>
                  <a:pt x="1158776" y="596150"/>
                </a:cubicBezTo>
                <a:cubicBezTo>
                  <a:pt x="1151134" y="597880"/>
                  <a:pt x="1140667" y="599150"/>
                  <a:pt x="1127376" y="599959"/>
                </a:cubicBezTo>
                <a:cubicBezTo>
                  <a:pt x="1114084" y="600769"/>
                  <a:pt x="1105194" y="597835"/>
                  <a:pt x="1100705" y="591156"/>
                </a:cubicBezTo>
                <a:cubicBezTo>
                  <a:pt x="1098641" y="592530"/>
                  <a:pt x="1095083" y="595891"/>
                  <a:pt x="1090030" y="601239"/>
                </a:cubicBezTo>
                <a:cubicBezTo>
                  <a:pt x="1084977" y="606587"/>
                  <a:pt x="1082141" y="609620"/>
                  <a:pt x="1081523" y="610337"/>
                </a:cubicBezTo>
                <a:cubicBezTo>
                  <a:pt x="1082514" y="611558"/>
                  <a:pt x="1084342" y="611744"/>
                  <a:pt x="1087008" y="610896"/>
                </a:cubicBezTo>
                <a:cubicBezTo>
                  <a:pt x="1089674" y="610047"/>
                  <a:pt x="1091174" y="609511"/>
                  <a:pt x="1091508" y="609286"/>
                </a:cubicBezTo>
                <a:cubicBezTo>
                  <a:pt x="1112272" y="609731"/>
                  <a:pt x="1133150" y="611866"/>
                  <a:pt x="1154144" y="615693"/>
                </a:cubicBezTo>
                <a:cubicBezTo>
                  <a:pt x="1175138" y="619521"/>
                  <a:pt x="1195426" y="618437"/>
                  <a:pt x="1215007" y="612444"/>
                </a:cubicBezTo>
                <a:lnTo>
                  <a:pt x="1221576" y="626896"/>
                </a:lnTo>
                <a:cubicBezTo>
                  <a:pt x="1224888" y="633383"/>
                  <a:pt x="1227789" y="641365"/>
                  <a:pt x="1230279" y="650841"/>
                </a:cubicBezTo>
                <a:cubicBezTo>
                  <a:pt x="1232770" y="660317"/>
                  <a:pt x="1230744" y="667050"/>
                  <a:pt x="1224202" y="671041"/>
                </a:cubicBezTo>
                <a:cubicBezTo>
                  <a:pt x="1210938" y="676706"/>
                  <a:pt x="1196803" y="679497"/>
                  <a:pt x="1181798" y="679415"/>
                </a:cubicBezTo>
                <a:cubicBezTo>
                  <a:pt x="1166793" y="679332"/>
                  <a:pt x="1152462" y="677854"/>
                  <a:pt x="1138803" y="674979"/>
                </a:cubicBezTo>
                <a:cubicBezTo>
                  <a:pt x="1131982" y="678515"/>
                  <a:pt x="1126377" y="682807"/>
                  <a:pt x="1121986" y="687854"/>
                </a:cubicBezTo>
                <a:cubicBezTo>
                  <a:pt x="1117595" y="692901"/>
                  <a:pt x="1111990" y="697193"/>
                  <a:pt x="1105169" y="700729"/>
                </a:cubicBezTo>
                <a:lnTo>
                  <a:pt x="1101753" y="677868"/>
                </a:lnTo>
                <a:cubicBezTo>
                  <a:pt x="1092896" y="682039"/>
                  <a:pt x="1082823" y="685455"/>
                  <a:pt x="1071535" y="688115"/>
                </a:cubicBezTo>
                <a:cubicBezTo>
                  <a:pt x="1060247" y="690775"/>
                  <a:pt x="1048861" y="691300"/>
                  <a:pt x="1037376" y="689691"/>
                </a:cubicBezTo>
                <a:lnTo>
                  <a:pt x="1051040" y="666042"/>
                </a:lnTo>
                <a:lnTo>
                  <a:pt x="1080996" y="662890"/>
                </a:lnTo>
                <a:cubicBezTo>
                  <a:pt x="1081702" y="660607"/>
                  <a:pt x="1082326" y="658144"/>
                  <a:pt x="1082868" y="655500"/>
                </a:cubicBezTo>
                <a:cubicBezTo>
                  <a:pt x="1083410" y="652856"/>
                  <a:pt x="1084362" y="651115"/>
                  <a:pt x="1085726" y="650278"/>
                </a:cubicBezTo>
                <a:cubicBezTo>
                  <a:pt x="1088742" y="649561"/>
                  <a:pt x="1091577" y="651323"/>
                  <a:pt x="1094233" y="655566"/>
                </a:cubicBezTo>
                <a:cubicBezTo>
                  <a:pt x="1096887" y="659809"/>
                  <a:pt x="1098606" y="662951"/>
                  <a:pt x="1099389" y="664993"/>
                </a:cubicBezTo>
                <a:lnTo>
                  <a:pt x="1156409" y="660002"/>
                </a:lnTo>
                <a:lnTo>
                  <a:pt x="1166657" y="651857"/>
                </a:lnTo>
                <a:lnTo>
                  <a:pt x="1175855" y="633726"/>
                </a:lnTo>
                <a:lnTo>
                  <a:pt x="1154834" y="625843"/>
                </a:lnTo>
                <a:lnTo>
                  <a:pt x="1090193" y="644760"/>
                </a:lnTo>
                <a:cubicBezTo>
                  <a:pt x="1078073" y="639515"/>
                  <a:pt x="1063030" y="636471"/>
                  <a:pt x="1045063" y="635627"/>
                </a:cubicBezTo>
                <a:cubicBezTo>
                  <a:pt x="1027097" y="634783"/>
                  <a:pt x="1011922" y="635287"/>
                  <a:pt x="999539" y="637136"/>
                </a:cubicBezTo>
                <a:cubicBezTo>
                  <a:pt x="989379" y="641318"/>
                  <a:pt x="978759" y="643530"/>
                  <a:pt x="967679" y="643770"/>
                </a:cubicBezTo>
                <a:cubicBezTo>
                  <a:pt x="956599" y="644011"/>
                  <a:pt x="945322" y="644777"/>
                  <a:pt x="933848" y="646068"/>
                </a:cubicBezTo>
                <a:cubicBezTo>
                  <a:pt x="915455" y="637571"/>
                  <a:pt x="896273" y="631177"/>
                  <a:pt x="876303" y="626884"/>
                </a:cubicBezTo>
                <a:lnTo>
                  <a:pt x="809298" y="632926"/>
                </a:lnTo>
                <a:cubicBezTo>
                  <a:pt x="808625" y="631125"/>
                  <a:pt x="807344" y="628946"/>
                  <a:pt x="805455" y="626389"/>
                </a:cubicBezTo>
                <a:cubicBezTo>
                  <a:pt x="803567" y="623833"/>
                  <a:pt x="801169" y="623033"/>
                  <a:pt x="798262" y="623991"/>
                </a:cubicBezTo>
                <a:cubicBezTo>
                  <a:pt x="796833" y="625004"/>
                  <a:pt x="795618" y="627446"/>
                  <a:pt x="794616" y="631316"/>
                </a:cubicBezTo>
                <a:cubicBezTo>
                  <a:pt x="793614" y="635186"/>
                  <a:pt x="792727" y="638350"/>
                  <a:pt x="791955" y="640808"/>
                </a:cubicBezTo>
                <a:lnTo>
                  <a:pt x="760161" y="616895"/>
                </a:lnTo>
                <a:lnTo>
                  <a:pt x="750965" y="596662"/>
                </a:lnTo>
                <a:cubicBezTo>
                  <a:pt x="761958" y="592393"/>
                  <a:pt x="773082" y="589371"/>
                  <a:pt x="784337" y="587598"/>
                </a:cubicBezTo>
                <a:cubicBezTo>
                  <a:pt x="795592" y="585825"/>
                  <a:pt x="810395" y="579387"/>
                  <a:pt x="828745" y="568286"/>
                </a:cubicBezTo>
                <a:cubicBezTo>
                  <a:pt x="817523" y="565976"/>
                  <a:pt x="806464" y="564026"/>
                  <a:pt x="795571" y="562439"/>
                </a:cubicBezTo>
                <a:cubicBezTo>
                  <a:pt x="784677" y="560851"/>
                  <a:pt x="773488" y="562449"/>
                  <a:pt x="762002" y="567233"/>
                </a:cubicBezTo>
                <a:cubicBezTo>
                  <a:pt x="744573" y="558298"/>
                  <a:pt x="726355" y="551466"/>
                  <a:pt x="707348" y="546735"/>
                </a:cubicBezTo>
                <a:cubicBezTo>
                  <a:pt x="698595" y="531314"/>
                  <a:pt x="690022" y="527799"/>
                  <a:pt x="681630" y="536191"/>
                </a:cubicBezTo>
                <a:cubicBezTo>
                  <a:pt x="673238" y="544583"/>
                  <a:pt x="666307" y="544681"/>
                  <a:pt x="660839" y="536486"/>
                </a:cubicBezTo>
                <a:lnTo>
                  <a:pt x="655584" y="524924"/>
                </a:lnTo>
                <a:cubicBezTo>
                  <a:pt x="647236" y="528137"/>
                  <a:pt x="640217" y="529002"/>
                  <a:pt x="634530" y="527518"/>
                </a:cubicBezTo>
                <a:cubicBezTo>
                  <a:pt x="628842" y="526035"/>
                  <a:pt x="622547" y="526571"/>
                  <a:pt x="615644" y="529127"/>
                </a:cubicBezTo>
                <a:lnTo>
                  <a:pt x="589105" y="516776"/>
                </a:lnTo>
                <a:lnTo>
                  <a:pt x="606973" y="494705"/>
                </a:lnTo>
                <a:cubicBezTo>
                  <a:pt x="604346" y="488924"/>
                  <a:pt x="605923" y="484719"/>
                  <a:pt x="611703" y="482092"/>
                </a:cubicBezTo>
                <a:cubicBezTo>
                  <a:pt x="623468" y="477762"/>
                  <a:pt x="636201" y="476044"/>
                  <a:pt x="649903" y="476937"/>
                </a:cubicBezTo>
                <a:cubicBezTo>
                  <a:pt x="663605" y="477829"/>
                  <a:pt x="677061" y="475782"/>
                  <a:pt x="690271" y="470796"/>
                </a:cubicBezTo>
                <a:cubicBezTo>
                  <a:pt x="690539" y="470747"/>
                  <a:pt x="691447" y="470188"/>
                  <a:pt x="692997" y="469121"/>
                </a:cubicBezTo>
                <a:cubicBezTo>
                  <a:pt x="694546" y="468053"/>
                  <a:pt x="695126" y="466772"/>
                  <a:pt x="694738" y="465278"/>
                </a:cubicBezTo>
                <a:cubicBezTo>
                  <a:pt x="693364" y="464013"/>
                  <a:pt x="689477" y="463455"/>
                  <a:pt x="683078" y="463602"/>
                </a:cubicBezTo>
                <a:cubicBezTo>
                  <a:pt x="676678" y="463750"/>
                  <a:pt x="672069" y="463520"/>
                  <a:pt x="669250" y="462912"/>
                </a:cubicBezTo>
                <a:cubicBezTo>
                  <a:pt x="664826" y="460854"/>
                  <a:pt x="661060" y="460240"/>
                  <a:pt x="657951" y="461072"/>
                </a:cubicBezTo>
                <a:cubicBezTo>
                  <a:pt x="653599" y="463486"/>
                  <a:pt x="649624" y="465293"/>
                  <a:pt x="646028" y="466491"/>
                </a:cubicBezTo>
                <a:cubicBezTo>
                  <a:pt x="642431" y="467690"/>
                  <a:pt x="639311" y="465621"/>
                  <a:pt x="636667" y="460283"/>
                </a:cubicBezTo>
                <a:lnTo>
                  <a:pt x="625632" y="451349"/>
                </a:lnTo>
                <a:lnTo>
                  <a:pt x="609604" y="423758"/>
                </a:lnTo>
                <a:lnTo>
                  <a:pt x="582539" y="425597"/>
                </a:lnTo>
                <a:cubicBezTo>
                  <a:pt x="578915" y="421940"/>
                  <a:pt x="574470" y="418874"/>
                  <a:pt x="569204" y="416399"/>
                </a:cubicBezTo>
                <a:cubicBezTo>
                  <a:pt x="563937" y="413925"/>
                  <a:pt x="559098" y="411910"/>
                  <a:pt x="554686" y="410355"/>
                </a:cubicBezTo>
                <a:cubicBezTo>
                  <a:pt x="553323" y="407197"/>
                  <a:pt x="551057" y="404448"/>
                  <a:pt x="547888" y="402111"/>
                </a:cubicBezTo>
                <a:cubicBezTo>
                  <a:pt x="544718" y="399773"/>
                  <a:pt x="540941" y="399455"/>
                  <a:pt x="536555" y="401158"/>
                </a:cubicBezTo>
                <a:lnTo>
                  <a:pt x="526307" y="409303"/>
                </a:lnTo>
                <a:lnTo>
                  <a:pt x="514484" y="383289"/>
                </a:lnTo>
                <a:cubicBezTo>
                  <a:pt x="520604" y="381888"/>
                  <a:pt x="530173" y="380881"/>
                  <a:pt x="543191" y="380268"/>
                </a:cubicBezTo>
                <a:cubicBezTo>
                  <a:pt x="556209" y="379656"/>
                  <a:pt x="561968" y="376021"/>
                  <a:pt x="560468" y="369364"/>
                </a:cubicBezTo>
                <a:cubicBezTo>
                  <a:pt x="558947" y="366495"/>
                  <a:pt x="556604" y="364218"/>
                  <a:pt x="553439" y="362532"/>
                </a:cubicBezTo>
                <a:cubicBezTo>
                  <a:pt x="550276" y="360846"/>
                  <a:pt x="547538" y="359619"/>
                  <a:pt x="545228" y="358853"/>
                </a:cubicBezTo>
                <a:lnTo>
                  <a:pt x="507915" y="368837"/>
                </a:lnTo>
                <a:lnTo>
                  <a:pt x="481114" y="363581"/>
                </a:lnTo>
                <a:cubicBezTo>
                  <a:pt x="472563" y="367467"/>
                  <a:pt x="464439" y="369416"/>
                  <a:pt x="456742" y="369426"/>
                </a:cubicBezTo>
                <a:cubicBezTo>
                  <a:pt x="449045" y="369437"/>
                  <a:pt x="441053" y="367838"/>
                  <a:pt x="432765" y="364630"/>
                </a:cubicBezTo>
                <a:lnTo>
                  <a:pt x="409641" y="375140"/>
                </a:lnTo>
                <a:cubicBezTo>
                  <a:pt x="396766" y="371110"/>
                  <a:pt x="384416" y="372073"/>
                  <a:pt x="372591" y="378029"/>
                </a:cubicBezTo>
                <a:cubicBezTo>
                  <a:pt x="371869" y="372763"/>
                  <a:pt x="369241" y="368580"/>
                  <a:pt x="364709" y="365482"/>
                </a:cubicBezTo>
                <a:cubicBezTo>
                  <a:pt x="360176" y="362383"/>
                  <a:pt x="354921" y="362011"/>
                  <a:pt x="348943" y="364365"/>
                </a:cubicBezTo>
                <a:lnTo>
                  <a:pt x="315046" y="358845"/>
                </a:lnTo>
                <a:lnTo>
                  <a:pt x="313208" y="331780"/>
                </a:lnTo>
                <a:cubicBezTo>
                  <a:pt x="324326" y="331304"/>
                  <a:pt x="336315" y="328907"/>
                  <a:pt x="349174" y="324588"/>
                </a:cubicBezTo>
                <a:cubicBezTo>
                  <a:pt x="362033" y="320270"/>
                  <a:pt x="372905" y="319252"/>
                  <a:pt x="381790" y="321535"/>
                </a:cubicBezTo>
                <a:cubicBezTo>
                  <a:pt x="390724" y="316893"/>
                  <a:pt x="397293" y="318557"/>
                  <a:pt x="401497" y="326528"/>
                </a:cubicBezTo>
                <a:cubicBezTo>
                  <a:pt x="403922" y="332982"/>
                  <a:pt x="407546" y="340636"/>
                  <a:pt x="412368" y="349487"/>
                </a:cubicBezTo>
                <a:cubicBezTo>
                  <a:pt x="417191" y="358340"/>
                  <a:pt x="420486" y="355679"/>
                  <a:pt x="422255" y="341506"/>
                </a:cubicBezTo>
                <a:lnTo>
                  <a:pt x="456415" y="339931"/>
                </a:lnTo>
                <a:lnTo>
                  <a:pt x="451160" y="328369"/>
                </a:lnTo>
                <a:lnTo>
                  <a:pt x="470867" y="333362"/>
                </a:lnTo>
                <a:lnTo>
                  <a:pt x="499771" y="320225"/>
                </a:lnTo>
                <a:lnTo>
                  <a:pt x="523419" y="333890"/>
                </a:lnTo>
                <a:lnTo>
                  <a:pt x="549434" y="322066"/>
                </a:lnTo>
                <a:cubicBezTo>
                  <a:pt x="560995" y="323205"/>
                  <a:pt x="571769" y="326446"/>
                  <a:pt x="581754" y="331789"/>
                </a:cubicBezTo>
                <a:lnTo>
                  <a:pt x="608818" y="329951"/>
                </a:lnTo>
                <a:cubicBezTo>
                  <a:pt x="607001" y="319878"/>
                  <a:pt x="615563" y="312499"/>
                  <a:pt x="634505" y="307814"/>
                </a:cubicBezTo>
                <a:cubicBezTo>
                  <a:pt x="653446" y="303129"/>
                  <a:pt x="666080" y="300874"/>
                  <a:pt x="672409" y="301049"/>
                </a:cubicBezTo>
                <a:cubicBezTo>
                  <a:pt x="676197" y="305866"/>
                  <a:pt x="683532" y="306020"/>
                  <a:pt x="694415" y="301510"/>
                </a:cubicBezTo>
                <a:cubicBezTo>
                  <a:pt x="705298" y="296999"/>
                  <a:pt x="712765" y="293605"/>
                  <a:pt x="716816" y="291328"/>
                </a:cubicBezTo>
                <a:cubicBezTo>
                  <a:pt x="720446" y="294837"/>
                  <a:pt x="724945" y="296425"/>
                  <a:pt x="730316" y="296091"/>
                </a:cubicBezTo>
                <a:cubicBezTo>
                  <a:pt x="735686" y="295757"/>
                  <a:pt x="740645" y="294521"/>
                  <a:pt x="745195" y="292380"/>
                </a:cubicBezTo>
                <a:cubicBezTo>
                  <a:pt x="750395" y="289435"/>
                  <a:pt x="753855" y="285538"/>
                  <a:pt x="755574" y="280688"/>
                </a:cubicBezTo>
                <a:cubicBezTo>
                  <a:pt x="757293" y="275837"/>
                  <a:pt x="760753" y="271940"/>
                  <a:pt x="765954" y="268995"/>
                </a:cubicBezTo>
                <a:cubicBezTo>
                  <a:pt x="758723" y="258840"/>
                  <a:pt x="747697" y="257602"/>
                  <a:pt x="732878" y="265282"/>
                </a:cubicBezTo>
                <a:cubicBezTo>
                  <a:pt x="718059" y="272962"/>
                  <a:pt x="707363" y="272447"/>
                  <a:pt x="700788" y="263737"/>
                </a:cubicBezTo>
                <a:cubicBezTo>
                  <a:pt x="691800" y="267460"/>
                  <a:pt x="682121" y="268226"/>
                  <a:pt x="671753" y="266036"/>
                </a:cubicBezTo>
                <a:cubicBezTo>
                  <a:pt x="661384" y="263846"/>
                  <a:pt x="652232" y="260013"/>
                  <a:pt x="644294" y="254539"/>
                </a:cubicBezTo>
                <a:lnTo>
                  <a:pt x="606719" y="271617"/>
                </a:lnTo>
                <a:cubicBezTo>
                  <a:pt x="582972" y="251821"/>
                  <a:pt x="562279" y="243062"/>
                  <a:pt x="544641" y="245339"/>
                </a:cubicBezTo>
                <a:cubicBezTo>
                  <a:pt x="527002" y="247615"/>
                  <a:pt x="501974" y="250417"/>
                  <a:pt x="469555" y="253744"/>
                </a:cubicBezTo>
                <a:cubicBezTo>
                  <a:pt x="464279" y="244372"/>
                  <a:pt x="456965" y="237234"/>
                  <a:pt x="447615" y="232328"/>
                </a:cubicBezTo>
                <a:cubicBezTo>
                  <a:pt x="438266" y="227423"/>
                  <a:pt x="430952" y="220285"/>
                  <a:pt x="425675" y="210912"/>
                </a:cubicBezTo>
                <a:lnTo>
                  <a:pt x="393880" y="225363"/>
                </a:lnTo>
                <a:lnTo>
                  <a:pt x="389939" y="216692"/>
                </a:lnTo>
                <a:cubicBezTo>
                  <a:pt x="387421" y="211152"/>
                  <a:pt x="387334" y="207123"/>
                  <a:pt x="389677" y="204605"/>
                </a:cubicBezTo>
                <a:cubicBezTo>
                  <a:pt x="392020" y="202087"/>
                  <a:pt x="396137" y="199634"/>
                  <a:pt x="402027" y="197248"/>
                </a:cubicBezTo>
                <a:lnTo>
                  <a:pt x="429092" y="195409"/>
                </a:lnTo>
                <a:cubicBezTo>
                  <a:pt x="431117" y="194271"/>
                  <a:pt x="434358" y="191490"/>
                  <a:pt x="438815" y="187067"/>
                </a:cubicBezTo>
                <a:cubicBezTo>
                  <a:pt x="443271" y="182644"/>
                  <a:pt x="445460" y="179469"/>
                  <a:pt x="445384" y="177542"/>
                </a:cubicBezTo>
                <a:lnTo>
                  <a:pt x="436712" y="181483"/>
                </a:lnTo>
                <a:cubicBezTo>
                  <a:pt x="429005" y="176994"/>
                  <a:pt x="418998" y="172242"/>
                  <a:pt x="406692" y="167227"/>
                </a:cubicBezTo>
                <a:cubicBezTo>
                  <a:pt x="394386" y="162212"/>
                  <a:pt x="384248" y="161007"/>
                  <a:pt x="376277" y="163613"/>
                </a:cubicBezTo>
                <a:cubicBezTo>
                  <a:pt x="371202" y="160761"/>
                  <a:pt x="365257" y="159830"/>
                  <a:pt x="358442" y="160821"/>
                </a:cubicBezTo>
                <a:cubicBezTo>
                  <a:pt x="351626" y="161811"/>
                  <a:pt x="345222" y="163705"/>
                  <a:pt x="339227" y="166502"/>
                </a:cubicBezTo>
                <a:lnTo>
                  <a:pt x="318469" y="151524"/>
                </a:lnTo>
                <a:cubicBezTo>
                  <a:pt x="313860" y="153692"/>
                  <a:pt x="308298" y="155202"/>
                  <a:pt x="301784" y="156056"/>
                </a:cubicBezTo>
                <a:cubicBezTo>
                  <a:pt x="295269" y="156910"/>
                  <a:pt x="289445" y="155924"/>
                  <a:pt x="284310" y="153099"/>
                </a:cubicBezTo>
                <a:lnTo>
                  <a:pt x="261186" y="163609"/>
                </a:lnTo>
                <a:lnTo>
                  <a:pt x="247260" y="155988"/>
                </a:lnTo>
                <a:cubicBezTo>
                  <a:pt x="238331" y="159683"/>
                  <a:pt x="228532" y="160504"/>
                  <a:pt x="217863" y="158451"/>
                </a:cubicBezTo>
                <a:cubicBezTo>
                  <a:pt x="207194" y="156398"/>
                  <a:pt x="197198" y="152949"/>
                  <a:pt x="187875" y="148104"/>
                </a:cubicBezTo>
                <a:cubicBezTo>
                  <a:pt x="175980" y="146390"/>
                  <a:pt x="162327" y="144167"/>
                  <a:pt x="146917" y="141434"/>
                </a:cubicBezTo>
                <a:cubicBezTo>
                  <a:pt x="131507" y="138702"/>
                  <a:pt x="117920" y="134706"/>
                  <a:pt x="106156" y="129444"/>
                </a:cubicBezTo>
                <a:cubicBezTo>
                  <a:pt x="101722" y="131678"/>
                  <a:pt x="96860" y="133451"/>
                  <a:pt x="91572" y="134765"/>
                </a:cubicBezTo>
                <a:cubicBezTo>
                  <a:pt x="86284" y="136079"/>
                  <a:pt x="81160" y="135356"/>
                  <a:pt x="76201" y="132597"/>
                </a:cubicBezTo>
                <a:cubicBezTo>
                  <a:pt x="67179" y="136406"/>
                  <a:pt x="57172" y="138048"/>
                  <a:pt x="46180" y="137522"/>
                </a:cubicBezTo>
                <a:cubicBezTo>
                  <a:pt x="35187" y="136997"/>
                  <a:pt x="25312" y="135091"/>
                  <a:pt x="16553" y="131806"/>
                </a:cubicBezTo>
                <a:cubicBezTo>
                  <a:pt x="13542" y="133175"/>
                  <a:pt x="10564" y="133656"/>
                  <a:pt x="7619" y="133251"/>
                </a:cubicBezTo>
                <a:cubicBezTo>
                  <a:pt x="4674" y="132846"/>
                  <a:pt x="2484" y="131226"/>
                  <a:pt x="1050" y="128390"/>
                </a:cubicBezTo>
                <a:lnTo>
                  <a:pt x="0" y="118405"/>
                </a:lnTo>
                <a:lnTo>
                  <a:pt x="32845" y="113939"/>
                </a:lnTo>
                <a:cubicBezTo>
                  <a:pt x="37230" y="115433"/>
                  <a:pt x="42190" y="115795"/>
                  <a:pt x="47724" y="115023"/>
                </a:cubicBezTo>
                <a:cubicBezTo>
                  <a:pt x="53259" y="114252"/>
                  <a:pt x="58284" y="112839"/>
                  <a:pt x="62800" y="110787"/>
                </a:cubicBezTo>
                <a:lnTo>
                  <a:pt x="94070" y="110525"/>
                </a:lnTo>
                <a:cubicBezTo>
                  <a:pt x="100299" y="106967"/>
                  <a:pt x="107416" y="103442"/>
                  <a:pt x="115419" y="99949"/>
                </a:cubicBezTo>
                <a:cubicBezTo>
                  <a:pt x="123423" y="96457"/>
                  <a:pt x="129620" y="98581"/>
                  <a:pt x="134010" y="106322"/>
                </a:cubicBezTo>
                <a:cubicBezTo>
                  <a:pt x="162630" y="94477"/>
                  <a:pt x="199592" y="87559"/>
                  <a:pt x="244897" y="85567"/>
                </a:cubicBezTo>
                <a:cubicBezTo>
                  <a:pt x="290203" y="83576"/>
                  <a:pt x="328216" y="86643"/>
                  <a:pt x="358937" y="94768"/>
                </a:cubicBezTo>
                <a:cubicBezTo>
                  <a:pt x="368977" y="90641"/>
                  <a:pt x="378787" y="87926"/>
                  <a:pt x="388367" y="86623"/>
                </a:cubicBezTo>
                <a:cubicBezTo>
                  <a:pt x="397947" y="85321"/>
                  <a:pt x="407757" y="82606"/>
                  <a:pt x="417797" y="78479"/>
                </a:cubicBezTo>
                <a:cubicBezTo>
                  <a:pt x="419921" y="82672"/>
                  <a:pt x="423096" y="84862"/>
                  <a:pt x="427322" y="85048"/>
                </a:cubicBezTo>
                <a:cubicBezTo>
                  <a:pt x="431548" y="85234"/>
                  <a:pt x="435906" y="84271"/>
                  <a:pt x="440394" y="82158"/>
                </a:cubicBezTo>
                <a:cubicBezTo>
                  <a:pt x="452356" y="77303"/>
                  <a:pt x="460096" y="76110"/>
                  <a:pt x="463616" y="78579"/>
                </a:cubicBezTo>
                <a:cubicBezTo>
                  <a:pt x="467137" y="81048"/>
                  <a:pt x="472709" y="80840"/>
                  <a:pt x="480335" y="77955"/>
                </a:cubicBezTo>
                <a:lnTo>
                  <a:pt x="515808" y="79270"/>
                </a:lnTo>
                <a:cubicBezTo>
                  <a:pt x="519317" y="82834"/>
                  <a:pt x="523335" y="84641"/>
                  <a:pt x="527862" y="84690"/>
                </a:cubicBezTo>
                <a:cubicBezTo>
                  <a:pt x="532390" y="84740"/>
                  <a:pt x="536867" y="83721"/>
                  <a:pt x="541296" y="81636"/>
                </a:cubicBezTo>
                <a:lnTo>
                  <a:pt x="554435" y="72177"/>
                </a:lnTo>
                <a:lnTo>
                  <a:pt x="655862" y="57465"/>
                </a:lnTo>
                <a:lnTo>
                  <a:pt x="669789" y="65086"/>
                </a:lnTo>
                <a:lnTo>
                  <a:pt x="688182" y="67189"/>
                </a:lnTo>
                <a:cubicBezTo>
                  <a:pt x="692819" y="65081"/>
                  <a:pt x="698326" y="63450"/>
                  <a:pt x="704704" y="62295"/>
                </a:cubicBezTo>
                <a:cubicBezTo>
                  <a:pt x="711081" y="61141"/>
                  <a:pt x="716523" y="61283"/>
                  <a:pt x="721028" y="62723"/>
                </a:cubicBezTo>
                <a:cubicBezTo>
                  <a:pt x="725501" y="58656"/>
                  <a:pt x="732256" y="55295"/>
                  <a:pt x="741295" y="52640"/>
                </a:cubicBezTo>
                <a:cubicBezTo>
                  <a:pt x="750332" y="49985"/>
                  <a:pt x="756890" y="51945"/>
                  <a:pt x="760969" y="58520"/>
                </a:cubicBezTo>
                <a:cubicBezTo>
                  <a:pt x="769383" y="55931"/>
                  <a:pt x="784743" y="55198"/>
                  <a:pt x="807051" y="56321"/>
                </a:cubicBezTo>
                <a:cubicBezTo>
                  <a:pt x="829359" y="57444"/>
                  <a:pt x="842814" y="60192"/>
                  <a:pt x="847418" y="64567"/>
                </a:cubicBezTo>
                <a:lnTo>
                  <a:pt x="871592" y="64042"/>
                </a:lnTo>
                <a:cubicBezTo>
                  <a:pt x="890041" y="56674"/>
                  <a:pt x="907471" y="52821"/>
                  <a:pt x="923883" y="52482"/>
                </a:cubicBezTo>
                <a:cubicBezTo>
                  <a:pt x="940295" y="52143"/>
                  <a:pt x="957725" y="48290"/>
                  <a:pt x="976173" y="40922"/>
                </a:cubicBezTo>
                <a:lnTo>
                  <a:pt x="991676" y="44339"/>
                </a:lnTo>
                <a:cubicBezTo>
                  <a:pt x="1002997" y="40792"/>
                  <a:pt x="1017931" y="40398"/>
                  <a:pt x="1036478" y="43158"/>
                </a:cubicBezTo>
                <a:cubicBezTo>
                  <a:pt x="1055025" y="45917"/>
                  <a:pt x="1069958" y="45524"/>
                  <a:pt x="1081279" y="41977"/>
                </a:cubicBezTo>
                <a:cubicBezTo>
                  <a:pt x="1090585" y="48064"/>
                  <a:pt x="1101008" y="47977"/>
                  <a:pt x="1112548" y="41715"/>
                </a:cubicBezTo>
                <a:cubicBezTo>
                  <a:pt x="1124088" y="35453"/>
                  <a:pt x="1134511" y="35366"/>
                  <a:pt x="1143817" y="41453"/>
                </a:cubicBezTo>
                <a:cubicBezTo>
                  <a:pt x="1153764" y="39040"/>
                  <a:pt x="1179986" y="35986"/>
                  <a:pt x="1222483" y="32292"/>
                </a:cubicBezTo>
                <a:cubicBezTo>
                  <a:pt x="1264980" y="28598"/>
                  <a:pt x="1290085" y="26924"/>
                  <a:pt x="1297798" y="27269"/>
                </a:cubicBezTo>
                <a:cubicBezTo>
                  <a:pt x="1301909" y="23366"/>
                  <a:pt x="1307220" y="20662"/>
                  <a:pt x="1313728" y="19157"/>
                </a:cubicBezTo>
                <a:cubicBezTo>
                  <a:pt x="1320237" y="17652"/>
                  <a:pt x="1325350" y="20269"/>
                  <a:pt x="1329067" y="27007"/>
                </a:cubicBezTo>
                <a:cubicBezTo>
                  <a:pt x="1353274" y="26395"/>
                  <a:pt x="1379091" y="27885"/>
                  <a:pt x="1406517" y="31477"/>
                </a:cubicBezTo>
                <a:cubicBezTo>
                  <a:pt x="1433943" y="35069"/>
                  <a:pt x="1458840" y="32618"/>
                  <a:pt x="1481208" y="24122"/>
                </a:cubicBezTo>
                <a:cubicBezTo>
                  <a:pt x="1483387" y="25239"/>
                  <a:pt x="1485992" y="26816"/>
                  <a:pt x="1489025" y="28852"/>
                </a:cubicBezTo>
                <a:cubicBezTo>
                  <a:pt x="1492058" y="30889"/>
                  <a:pt x="1495058" y="31414"/>
                  <a:pt x="1498025" y="30429"/>
                </a:cubicBezTo>
                <a:cubicBezTo>
                  <a:pt x="1499246" y="29438"/>
                  <a:pt x="1499432" y="27610"/>
                  <a:pt x="1498583" y="24944"/>
                </a:cubicBezTo>
                <a:cubicBezTo>
                  <a:pt x="1497735" y="22278"/>
                  <a:pt x="1497198" y="20778"/>
                  <a:pt x="1496974" y="20444"/>
                </a:cubicBezTo>
                <a:lnTo>
                  <a:pt x="1526930" y="17292"/>
                </a:lnTo>
                <a:lnTo>
                  <a:pt x="1537965" y="26226"/>
                </a:lnTo>
                <a:cubicBezTo>
                  <a:pt x="1548602" y="28367"/>
                  <a:pt x="1561619" y="28554"/>
                  <a:pt x="1577019" y="26786"/>
                </a:cubicBezTo>
                <a:cubicBezTo>
                  <a:pt x="1592418" y="25018"/>
                  <a:pt x="1605501" y="23431"/>
                  <a:pt x="1616269" y="22025"/>
                </a:cubicBezTo>
                <a:cubicBezTo>
                  <a:pt x="1621579" y="17722"/>
                  <a:pt x="1626988" y="15554"/>
                  <a:pt x="1632495" y="15522"/>
                </a:cubicBezTo>
                <a:cubicBezTo>
                  <a:pt x="1638002" y="15489"/>
                  <a:pt x="1642491" y="18971"/>
                  <a:pt x="1645962" y="25967"/>
                </a:cubicBezTo>
                <a:lnTo>
                  <a:pt x="1670136" y="25443"/>
                </a:lnTo>
                <a:cubicBezTo>
                  <a:pt x="1676426" y="26652"/>
                  <a:pt x="1689006" y="25876"/>
                  <a:pt x="1707876" y="23112"/>
                </a:cubicBezTo>
                <a:cubicBezTo>
                  <a:pt x="1726745" y="20348"/>
                  <a:pt x="1739391" y="17797"/>
                  <a:pt x="1745813" y="15460"/>
                </a:cubicBezTo>
                <a:cubicBezTo>
                  <a:pt x="1755469" y="12088"/>
                  <a:pt x="1763746" y="12395"/>
                  <a:pt x="1770644" y="16380"/>
                </a:cubicBezTo>
                <a:cubicBezTo>
                  <a:pt x="1777541" y="20366"/>
                  <a:pt x="1785818" y="20673"/>
                  <a:pt x="1795475" y="17301"/>
                </a:cubicBezTo>
                <a:lnTo>
                  <a:pt x="1846451" y="22032"/>
                </a:lnTo>
                <a:cubicBezTo>
                  <a:pt x="1852955" y="20675"/>
                  <a:pt x="1869575" y="19515"/>
                  <a:pt x="1896311" y="18553"/>
                </a:cubicBezTo>
                <a:cubicBezTo>
                  <a:pt x="1923047" y="17590"/>
                  <a:pt x="1938222" y="17087"/>
                  <a:pt x="1941835" y="17043"/>
                </a:cubicBezTo>
                <a:cubicBezTo>
                  <a:pt x="1947824" y="13595"/>
                  <a:pt x="1953977" y="10507"/>
                  <a:pt x="1960295" y="7781"/>
                </a:cubicBezTo>
                <a:cubicBezTo>
                  <a:pt x="1966612" y="5055"/>
                  <a:pt x="1971845" y="7617"/>
                  <a:pt x="1975994" y="15468"/>
                </a:cubicBezTo>
                <a:cubicBezTo>
                  <a:pt x="2000613" y="14959"/>
                  <a:pt x="2028433" y="16701"/>
                  <a:pt x="2059455" y="20693"/>
                </a:cubicBezTo>
                <a:cubicBezTo>
                  <a:pt x="2090478" y="24685"/>
                  <a:pt x="2118101" y="22157"/>
                  <a:pt x="2142325" y="13109"/>
                </a:cubicBezTo>
                <a:cubicBezTo>
                  <a:pt x="2144684" y="14143"/>
                  <a:pt x="2147651" y="15556"/>
                  <a:pt x="2151226" y="17346"/>
                </a:cubicBezTo>
                <a:cubicBezTo>
                  <a:pt x="2154800" y="19136"/>
                  <a:pt x="2157439" y="19826"/>
                  <a:pt x="2159142" y="19415"/>
                </a:cubicBezTo>
                <a:cubicBezTo>
                  <a:pt x="2161830" y="17976"/>
                  <a:pt x="2163023" y="16126"/>
                  <a:pt x="2162722" y="13865"/>
                </a:cubicBezTo>
                <a:cubicBezTo>
                  <a:pt x="2162421" y="11604"/>
                  <a:pt x="2161841" y="9688"/>
                  <a:pt x="2160981" y="8117"/>
                </a:cubicBezTo>
                <a:lnTo>
                  <a:pt x="2190937" y="4964"/>
                </a:lnTo>
                <a:cubicBezTo>
                  <a:pt x="2201359" y="11271"/>
                  <a:pt x="2212571" y="15476"/>
                  <a:pt x="2224570" y="17578"/>
                </a:cubicBezTo>
                <a:lnTo>
                  <a:pt x="2290262" y="8646"/>
                </a:lnTo>
                <a:cubicBezTo>
                  <a:pt x="2295627" y="4464"/>
                  <a:pt x="2301254" y="2778"/>
                  <a:pt x="2307144" y="3589"/>
                </a:cubicBezTo>
                <a:cubicBezTo>
                  <a:pt x="2313035" y="4399"/>
                  <a:pt x="2317742" y="8363"/>
                  <a:pt x="2321268" y="15479"/>
                </a:cubicBezTo>
                <a:cubicBezTo>
                  <a:pt x="2326731" y="13432"/>
                  <a:pt x="2331242" y="13126"/>
                  <a:pt x="2334800" y="14560"/>
                </a:cubicBezTo>
                <a:cubicBezTo>
                  <a:pt x="2338358" y="15995"/>
                  <a:pt x="2342869" y="15688"/>
                  <a:pt x="2348332" y="13641"/>
                </a:cubicBezTo>
                <a:cubicBezTo>
                  <a:pt x="2353259" y="14090"/>
                  <a:pt x="2366857" y="12996"/>
                  <a:pt x="2389127" y="10358"/>
                </a:cubicBezTo>
                <a:cubicBezTo>
                  <a:pt x="2411396" y="7720"/>
                  <a:pt x="2425388" y="5574"/>
                  <a:pt x="2431104" y="3922"/>
                </a:cubicBezTo>
                <a:cubicBezTo>
                  <a:pt x="2440881" y="495"/>
                  <a:pt x="2449640" y="583"/>
                  <a:pt x="2457380" y="4185"/>
                </a:cubicBezTo>
                <a:cubicBezTo>
                  <a:pt x="2465121" y="7787"/>
                  <a:pt x="2473880" y="7875"/>
                  <a:pt x="2483657" y="4449"/>
                </a:cubicBezTo>
                <a:lnTo>
                  <a:pt x="2512035" y="5501"/>
                </a:lnTo>
                <a:cubicBezTo>
                  <a:pt x="2519108" y="3158"/>
                  <a:pt x="2525721" y="3640"/>
                  <a:pt x="2531874" y="6947"/>
                </a:cubicBezTo>
                <a:cubicBezTo>
                  <a:pt x="2538027" y="10253"/>
                  <a:pt x="2544640" y="10735"/>
                  <a:pt x="2551713" y="8393"/>
                </a:cubicBezTo>
                <a:cubicBezTo>
                  <a:pt x="2556136" y="16845"/>
                  <a:pt x="2563580" y="20436"/>
                  <a:pt x="2574047" y="19167"/>
                </a:cubicBezTo>
                <a:cubicBezTo>
                  <a:pt x="2575399" y="18625"/>
                  <a:pt x="2576308" y="18066"/>
                  <a:pt x="2576773" y="17492"/>
                </a:cubicBezTo>
                <a:cubicBezTo>
                  <a:pt x="2577239" y="16917"/>
                  <a:pt x="2577819" y="15636"/>
                  <a:pt x="2578515" y="13649"/>
                </a:cubicBezTo>
                <a:lnTo>
                  <a:pt x="2589813" y="15488"/>
                </a:lnTo>
                <a:cubicBezTo>
                  <a:pt x="2593213" y="15615"/>
                  <a:pt x="2596005" y="15363"/>
                  <a:pt x="2598189" y="14733"/>
                </a:cubicBezTo>
                <a:cubicBezTo>
                  <a:pt x="2600373" y="14104"/>
                  <a:pt x="2602837" y="13130"/>
                  <a:pt x="2605579" y="11810"/>
                </a:cubicBezTo>
                <a:cubicBezTo>
                  <a:pt x="2628270" y="15375"/>
                  <a:pt x="2651470" y="17182"/>
                  <a:pt x="2675179" y="17232"/>
                </a:cubicBezTo>
                <a:cubicBezTo>
                  <a:pt x="2698888" y="17282"/>
                  <a:pt x="2722548" y="16265"/>
                  <a:pt x="2746159" y="14180"/>
                </a:cubicBezTo>
                <a:cubicBezTo>
                  <a:pt x="2751211" y="12828"/>
                  <a:pt x="2762193" y="12051"/>
                  <a:pt x="2779103" y="11849"/>
                </a:cubicBezTo>
                <a:cubicBezTo>
                  <a:pt x="2796013" y="11647"/>
                  <a:pt x="2805877" y="12250"/>
                  <a:pt x="2808697" y="13657"/>
                </a:cubicBezTo>
                <a:cubicBezTo>
                  <a:pt x="2818769" y="9442"/>
                  <a:pt x="2828842" y="7625"/>
                  <a:pt x="2838915" y="8205"/>
                </a:cubicBezTo>
                <a:cubicBezTo>
                  <a:pt x="2848987" y="8786"/>
                  <a:pt x="2859323" y="9465"/>
                  <a:pt x="2869921" y="10243"/>
                </a:cubicBezTo>
                <a:lnTo>
                  <a:pt x="2883847" y="17863"/>
                </a:lnTo>
                <a:cubicBezTo>
                  <a:pt x="2885347" y="17327"/>
                  <a:pt x="2887011" y="17152"/>
                  <a:pt x="2888840" y="17338"/>
                </a:cubicBezTo>
                <a:cubicBezTo>
                  <a:pt x="2890668" y="17524"/>
                  <a:pt x="2892332" y="17349"/>
                  <a:pt x="2893832" y="16813"/>
                </a:cubicBezTo>
                <a:cubicBezTo>
                  <a:pt x="2898677" y="16282"/>
                  <a:pt x="2902914" y="15373"/>
                  <a:pt x="2906543" y="14087"/>
                </a:cubicBezTo>
                <a:cubicBezTo>
                  <a:pt x="2910173" y="12801"/>
                  <a:pt x="2914082" y="11169"/>
                  <a:pt x="2918269" y="9193"/>
                </a:cubicBezTo>
                <a:cubicBezTo>
                  <a:pt x="2920284" y="12346"/>
                  <a:pt x="2923087" y="13398"/>
                  <a:pt x="2926678" y="12347"/>
                </a:cubicBezTo>
                <a:cubicBezTo>
                  <a:pt x="2928298" y="11756"/>
                  <a:pt x="2930444" y="11362"/>
                  <a:pt x="2933116" y="11165"/>
                </a:cubicBezTo>
                <a:cubicBezTo>
                  <a:pt x="2935787" y="10967"/>
                  <a:pt x="2937933" y="10573"/>
                  <a:pt x="2939553" y="9982"/>
                </a:cubicBezTo>
                <a:lnTo>
                  <a:pt x="2940867" y="12873"/>
                </a:lnTo>
                <a:cubicBezTo>
                  <a:pt x="2943977" y="12041"/>
                  <a:pt x="2947743" y="12654"/>
                  <a:pt x="2952166" y="14712"/>
                </a:cubicBezTo>
                <a:lnTo>
                  <a:pt x="2982121" y="11560"/>
                </a:lnTo>
                <a:cubicBezTo>
                  <a:pt x="2988773" y="10208"/>
                  <a:pt x="2995178" y="8314"/>
                  <a:pt x="3001336" y="5879"/>
                </a:cubicBezTo>
                <a:cubicBezTo>
                  <a:pt x="3007495" y="3443"/>
                  <a:pt x="3012126" y="1483"/>
                  <a:pt x="301523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7659885-343F-7135-7EEC-C43113137B64}"/>
              </a:ext>
            </a:extLst>
          </p:cNvPr>
          <p:cNvSpPr/>
          <p:nvPr/>
        </p:nvSpPr>
        <p:spPr>
          <a:xfrm>
            <a:off x="6858147" y="4135598"/>
            <a:ext cx="5427406" cy="1042934"/>
          </a:xfrm>
          <a:custGeom>
            <a:avLst/>
            <a:gdLst/>
            <a:ahLst/>
            <a:cxnLst/>
            <a:rect l="l" t="t" r="r" b="b"/>
            <a:pathLst>
              <a:path w="4460696" h="754396">
                <a:moveTo>
                  <a:pt x="1912645" y="689457"/>
                </a:moveTo>
                <a:cubicBezTo>
                  <a:pt x="1909246" y="689331"/>
                  <a:pt x="1906454" y="689583"/>
                  <a:pt x="1904270" y="690213"/>
                </a:cubicBezTo>
                <a:cubicBezTo>
                  <a:pt x="1902085" y="690842"/>
                  <a:pt x="1899622" y="691816"/>
                  <a:pt x="1896880" y="693136"/>
                </a:cubicBezTo>
                <a:cubicBezTo>
                  <a:pt x="1901784" y="694975"/>
                  <a:pt x="1907478" y="694713"/>
                  <a:pt x="1913959" y="692348"/>
                </a:cubicBezTo>
                <a:close/>
                <a:moveTo>
                  <a:pt x="3191522" y="687136"/>
                </a:moveTo>
                <a:cubicBezTo>
                  <a:pt x="3194150" y="692917"/>
                  <a:pt x="3193887" y="700011"/>
                  <a:pt x="3190733" y="708420"/>
                </a:cubicBezTo>
                <a:lnTo>
                  <a:pt x="3223579" y="703954"/>
                </a:lnTo>
                <a:cubicBezTo>
                  <a:pt x="3225884" y="704868"/>
                  <a:pt x="3228632" y="705799"/>
                  <a:pt x="3231823" y="706746"/>
                </a:cubicBezTo>
                <a:cubicBezTo>
                  <a:pt x="3235015" y="707693"/>
                  <a:pt x="3237434" y="707901"/>
                  <a:pt x="3239082" y="707370"/>
                </a:cubicBezTo>
                <a:cubicBezTo>
                  <a:pt x="3241567" y="705805"/>
                  <a:pt x="3241786" y="703090"/>
                  <a:pt x="3239739" y="699225"/>
                </a:cubicBezTo>
                <a:cubicBezTo>
                  <a:pt x="3237692" y="695360"/>
                  <a:pt x="3235809" y="691856"/>
                  <a:pt x="3234090" y="688714"/>
                </a:cubicBezTo>
                <a:cubicBezTo>
                  <a:pt x="3227077" y="688632"/>
                  <a:pt x="3220147" y="688730"/>
                  <a:pt x="3213299" y="689009"/>
                </a:cubicBezTo>
                <a:cubicBezTo>
                  <a:pt x="3206450" y="689288"/>
                  <a:pt x="3199192" y="688663"/>
                  <a:pt x="3191522" y="687136"/>
                </a:cubicBezTo>
                <a:close/>
                <a:moveTo>
                  <a:pt x="2060582" y="684995"/>
                </a:moveTo>
                <a:lnTo>
                  <a:pt x="2064524" y="693667"/>
                </a:lnTo>
                <a:cubicBezTo>
                  <a:pt x="2072319" y="694193"/>
                  <a:pt x="2080902" y="692616"/>
                  <a:pt x="2090275" y="688938"/>
                </a:cubicBezTo>
                <a:close/>
                <a:moveTo>
                  <a:pt x="3156312" y="678726"/>
                </a:moveTo>
                <a:cubicBezTo>
                  <a:pt x="3155699" y="680894"/>
                  <a:pt x="3155283" y="682536"/>
                  <a:pt x="3155064" y="683653"/>
                </a:cubicBezTo>
                <a:lnTo>
                  <a:pt x="3154433" y="684295"/>
                </a:lnTo>
                <a:lnTo>
                  <a:pt x="3161961" y="684442"/>
                </a:lnTo>
                <a:cubicBezTo>
                  <a:pt x="3164808" y="684310"/>
                  <a:pt x="3167129" y="683982"/>
                  <a:pt x="3168925" y="683456"/>
                </a:cubicBezTo>
                <a:close/>
                <a:moveTo>
                  <a:pt x="3358379" y="670587"/>
                </a:moveTo>
                <a:cubicBezTo>
                  <a:pt x="3352860" y="672514"/>
                  <a:pt x="3349444" y="675229"/>
                  <a:pt x="3348130" y="678733"/>
                </a:cubicBezTo>
                <a:lnTo>
                  <a:pt x="3350758" y="684514"/>
                </a:lnTo>
                <a:cubicBezTo>
                  <a:pt x="3352335" y="686703"/>
                  <a:pt x="3354699" y="686791"/>
                  <a:pt x="3357852" y="684777"/>
                </a:cubicBezTo>
                <a:cubicBezTo>
                  <a:pt x="3360622" y="683518"/>
                  <a:pt x="3361980" y="682029"/>
                  <a:pt x="3361925" y="680310"/>
                </a:cubicBezTo>
                <a:cubicBezTo>
                  <a:pt x="3361871" y="678591"/>
                  <a:pt x="3361126" y="676314"/>
                  <a:pt x="3359692" y="673478"/>
                </a:cubicBezTo>
                <a:close/>
                <a:moveTo>
                  <a:pt x="3203502" y="666100"/>
                </a:moveTo>
                <a:lnTo>
                  <a:pt x="3209128" y="672159"/>
                </a:lnTo>
                <a:lnTo>
                  <a:pt x="3206501" y="666378"/>
                </a:lnTo>
                <a:close/>
                <a:moveTo>
                  <a:pt x="2528830" y="663990"/>
                </a:moveTo>
                <a:lnTo>
                  <a:pt x="2504393" y="671610"/>
                </a:lnTo>
                <a:lnTo>
                  <a:pt x="2497035" y="678441"/>
                </a:lnTo>
                <a:cubicBezTo>
                  <a:pt x="2502859" y="679427"/>
                  <a:pt x="2508881" y="679887"/>
                  <a:pt x="2515100" y="679821"/>
                </a:cubicBezTo>
                <a:cubicBezTo>
                  <a:pt x="2521319" y="679756"/>
                  <a:pt x="2526683" y="678771"/>
                  <a:pt x="2531194" y="676866"/>
                </a:cubicBezTo>
                <a:cubicBezTo>
                  <a:pt x="2536975" y="674238"/>
                  <a:pt x="2538552" y="670034"/>
                  <a:pt x="2535925" y="664253"/>
                </a:cubicBezTo>
                <a:cubicBezTo>
                  <a:pt x="2532771" y="666267"/>
                  <a:pt x="2530406" y="666180"/>
                  <a:pt x="2528830" y="663990"/>
                </a:cubicBezTo>
                <a:close/>
                <a:moveTo>
                  <a:pt x="3438259" y="662182"/>
                </a:moveTo>
                <a:lnTo>
                  <a:pt x="3418026" y="671378"/>
                </a:lnTo>
                <a:cubicBezTo>
                  <a:pt x="3416658" y="668367"/>
                  <a:pt x="3414731" y="666046"/>
                  <a:pt x="3412245" y="664414"/>
                </a:cubicBezTo>
                <a:cubicBezTo>
                  <a:pt x="3409760" y="662783"/>
                  <a:pt x="3407045" y="662564"/>
                  <a:pt x="3404100" y="663757"/>
                </a:cubicBezTo>
                <a:cubicBezTo>
                  <a:pt x="3400968" y="665180"/>
                  <a:pt x="3398165" y="667326"/>
                  <a:pt x="3395691" y="670194"/>
                </a:cubicBezTo>
                <a:cubicBezTo>
                  <a:pt x="3393217" y="673063"/>
                  <a:pt x="3392516" y="675997"/>
                  <a:pt x="3393589" y="678997"/>
                </a:cubicBezTo>
                <a:cubicBezTo>
                  <a:pt x="3394459" y="680273"/>
                  <a:pt x="3395806" y="680678"/>
                  <a:pt x="3397628" y="680212"/>
                </a:cubicBezTo>
                <a:cubicBezTo>
                  <a:pt x="3399451" y="679747"/>
                  <a:pt x="3400470" y="679430"/>
                  <a:pt x="3400683" y="679260"/>
                </a:cubicBezTo>
                <a:lnTo>
                  <a:pt x="3433266" y="681889"/>
                </a:lnTo>
                <a:close/>
                <a:moveTo>
                  <a:pt x="1992002" y="656877"/>
                </a:moveTo>
                <a:lnTo>
                  <a:pt x="1975183" y="688934"/>
                </a:lnTo>
                <a:lnTo>
                  <a:pt x="1980438" y="700496"/>
                </a:lnTo>
                <a:lnTo>
                  <a:pt x="2007766" y="691563"/>
                </a:lnTo>
                <a:lnTo>
                  <a:pt x="2023795" y="680790"/>
                </a:lnTo>
                <a:lnTo>
                  <a:pt x="1998570" y="671330"/>
                </a:lnTo>
                <a:cubicBezTo>
                  <a:pt x="2003207" y="670021"/>
                  <a:pt x="2004444" y="666989"/>
                  <a:pt x="2002282" y="662231"/>
                </a:cubicBezTo>
                <a:cubicBezTo>
                  <a:pt x="2000120" y="657474"/>
                  <a:pt x="1996693" y="655690"/>
                  <a:pt x="1992002" y="656877"/>
                </a:cubicBezTo>
                <a:close/>
                <a:moveTo>
                  <a:pt x="2828908" y="656643"/>
                </a:moveTo>
                <a:lnTo>
                  <a:pt x="2808674" y="665839"/>
                </a:lnTo>
                <a:cubicBezTo>
                  <a:pt x="2817198" y="674680"/>
                  <a:pt x="2829120" y="680450"/>
                  <a:pt x="2844443" y="683150"/>
                </a:cubicBezTo>
                <a:cubicBezTo>
                  <a:pt x="2859765" y="685849"/>
                  <a:pt x="2872279" y="685247"/>
                  <a:pt x="2881985" y="681345"/>
                </a:cubicBezTo>
                <a:cubicBezTo>
                  <a:pt x="2883233" y="684410"/>
                  <a:pt x="2884678" y="686950"/>
                  <a:pt x="2886321" y="688965"/>
                </a:cubicBezTo>
                <a:cubicBezTo>
                  <a:pt x="2887963" y="690979"/>
                  <a:pt x="2890196" y="691418"/>
                  <a:pt x="2893021" y="690279"/>
                </a:cubicBezTo>
                <a:cubicBezTo>
                  <a:pt x="2897373" y="687865"/>
                  <a:pt x="2901348" y="686059"/>
                  <a:pt x="2904944" y="684860"/>
                </a:cubicBezTo>
                <a:cubicBezTo>
                  <a:pt x="2908541" y="683661"/>
                  <a:pt x="2911661" y="685730"/>
                  <a:pt x="2914305" y="691068"/>
                </a:cubicBezTo>
                <a:lnTo>
                  <a:pt x="3022564" y="683714"/>
                </a:lnTo>
                <a:cubicBezTo>
                  <a:pt x="3026725" y="692867"/>
                  <a:pt x="3031805" y="696371"/>
                  <a:pt x="3037804" y="694225"/>
                </a:cubicBezTo>
                <a:cubicBezTo>
                  <a:pt x="3043355" y="691412"/>
                  <a:pt x="3047428" y="690142"/>
                  <a:pt x="3050023" y="690416"/>
                </a:cubicBezTo>
                <a:cubicBezTo>
                  <a:pt x="3052618" y="690689"/>
                  <a:pt x="3055114" y="693624"/>
                  <a:pt x="3057512" y="699219"/>
                </a:cubicBezTo>
                <a:lnTo>
                  <a:pt x="3092985" y="700534"/>
                </a:lnTo>
                <a:cubicBezTo>
                  <a:pt x="3097622" y="698426"/>
                  <a:pt x="3105297" y="695810"/>
                  <a:pt x="3116010" y="692684"/>
                </a:cubicBezTo>
                <a:cubicBezTo>
                  <a:pt x="3126723" y="689559"/>
                  <a:pt x="3138668" y="686745"/>
                  <a:pt x="3151845" y="684244"/>
                </a:cubicBezTo>
                <a:cubicBezTo>
                  <a:pt x="3148735" y="685076"/>
                  <a:pt x="3144969" y="684463"/>
                  <a:pt x="3140546" y="682404"/>
                </a:cubicBezTo>
                <a:lnTo>
                  <a:pt x="3125306" y="671893"/>
                </a:lnTo>
                <a:lnTo>
                  <a:pt x="3128459" y="663485"/>
                </a:lnTo>
                <a:cubicBezTo>
                  <a:pt x="3118255" y="664054"/>
                  <a:pt x="3111599" y="664754"/>
                  <a:pt x="3108489" y="665586"/>
                </a:cubicBezTo>
                <a:cubicBezTo>
                  <a:pt x="3097212" y="663155"/>
                  <a:pt x="3085935" y="660724"/>
                  <a:pt x="3074658" y="658294"/>
                </a:cubicBezTo>
                <a:cubicBezTo>
                  <a:pt x="3063381" y="655863"/>
                  <a:pt x="3051973" y="656979"/>
                  <a:pt x="3040433" y="661643"/>
                </a:cubicBezTo>
                <a:lnTo>
                  <a:pt x="3009164" y="661904"/>
                </a:lnTo>
                <a:cubicBezTo>
                  <a:pt x="3004205" y="659145"/>
                  <a:pt x="2999081" y="658422"/>
                  <a:pt x="2993792" y="659736"/>
                </a:cubicBezTo>
                <a:cubicBezTo>
                  <a:pt x="2988504" y="661050"/>
                  <a:pt x="2983643" y="662823"/>
                  <a:pt x="2979209" y="665056"/>
                </a:cubicBezTo>
                <a:cubicBezTo>
                  <a:pt x="2965545" y="669523"/>
                  <a:pt x="2949910" y="669654"/>
                  <a:pt x="2932305" y="665449"/>
                </a:cubicBezTo>
                <a:cubicBezTo>
                  <a:pt x="2914700" y="661244"/>
                  <a:pt x="2899066" y="661375"/>
                  <a:pt x="2885402" y="665841"/>
                </a:cubicBezTo>
                <a:lnTo>
                  <a:pt x="2871476" y="658221"/>
                </a:lnTo>
                <a:cubicBezTo>
                  <a:pt x="2864956" y="659222"/>
                  <a:pt x="2858025" y="659321"/>
                  <a:pt x="2850684" y="658516"/>
                </a:cubicBezTo>
                <a:cubicBezTo>
                  <a:pt x="2843343" y="657711"/>
                  <a:pt x="2836084" y="657086"/>
                  <a:pt x="2828908" y="656643"/>
                </a:cubicBezTo>
                <a:close/>
                <a:moveTo>
                  <a:pt x="3452711" y="655613"/>
                </a:moveTo>
                <a:lnTo>
                  <a:pt x="3446931" y="658240"/>
                </a:lnTo>
                <a:lnTo>
                  <a:pt x="3465061" y="667438"/>
                </a:lnTo>
                <a:lnTo>
                  <a:pt x="3473733" y="663497"/>
                </a:lnTo>
                <a:cubicBezTo>
                  <a:pt x="3474121" y="663393"/>
                  <a:pt x="3475512" y="662615"/>
                  <a:pt x="3477904" y="661165"/>
                </a:cubicBezTo>
                <a:cubicBezTo>
                  <a:pt x="3480296" y="659714"/>
                  <a:pt x="3481358" y="658214"/>
                  <a:pt x="3481090" y="656665"/>
                </a:cubicBezTo>
                <a:lnTo>
                  <a:pt x="3472419" y="660606"/>
                </a:lnTo>
                <a:close/>
                <a:moveTo>
                  <a:pt x="3309242" y="654557"/>
                </a:moveTo>
                <a:cubicBezTo>
                  <a:pt x="3297943" y="659111"/>
                  <a:pt x="3287432" y="661563"/>
                  <a:pt x="3277710" y="661913"/>
                </a:cubicBezTo>
                <a:cubicBezTo>
                  <a:pt x="3285379" y="663441"/>
                  <a:pt x="3292638" y="664065"/>
                  <a:pt x="3299486" y="663786"/>
                </a:cubicBezTo>
                <a:cubicBezTo>
                  <a:pt x="3306335" y="663507"/>
                  <a:pt x="3313265" y="663409"/>
                  <a:pt x="3320278" y="663491"/>
                </a:cubicBezTo>
                <a:close/>
                <a:moveTo>
                  <a:pt x="2958714" y="642983"/>
                </a:moveTo>
                <a:lnTo>
                  <a:pt x="2947152" y="648238"/>
                </a:lnTo>
                <a:lnTo>
                  <a:pt x="2957137" y="647188"/>
                </a:lnTo>
                <a:close/>
                <a:moveTo>
                  <a:pt x="1863247" y="642158"/>
                </a:moveTo>
                <a:cubicBezTo>
                  <a:pt x="1861074" y="641693"/>
                  <a:pt x="1859377" y="642755"/>
                  <a:pt x="1858156" y="645344"/>
                </a:cubicBezTo>
                <a:cubicBezTo>
                  <a:pt x="1856935" y="647933"/>
                  <a:pt x="1856618" y="650112"/>
                  <a:pt x="1857204" y="651880"/>
                </a:cubicBezTo>
                <a:lnTo>
                  <a:pt x="1867976" y="667909"/>
                </a:lnTo>
                <a:cubicBezTo>
                  <a:pt x="1876686" y="667729"/>
                  <a:pt x="1885937" y="667302"/>
                  <a:pt x="1895731" y="666629"/>
                </a:cubicBezTo>
                <a:cubicBezTo>
                  <a:pt x="1905524" y="665956"/>
                  <a:pt x="1914842" y="663756"/>
                  <a:pt x="1923683" y="660028"/>
                </a:cubicBezTo>
                <a:cubicBezTo>
                  <a:pt x="1931051" y="660094"/>
                  <a:pt x="1939043" y="660094"/>
                  <a:pt x="1947660" y="660029"/>
                </a:cubicBezTo>
                <a:cubicBezTo>
                  <a:pt x="1956276" y="659964"/>
                  <a:pt x="1963874" y="661015"/>
                  <a:pt x="1970455" y="663183"/>
                </a:cubicBezTo>
                <a:lnTo>
                  <a:pt x="1962572" y="645840"/>
                </a:lnTo>
                <a:cubicBezTo>
                  <a:pt x="1951054" y="649913"/>
                  <a:pt x="1939668" y="650438"/>
                  <a:pt x="1928413" y="647416"/>
                </a:cubicBezTo>
                <a:cubicBezTo>
                  <a:pt x="1917158" y="644393"/>
                  <a:pt x="1905771" y="644919"/>
                  <a:pt x="1894253" y="648991"/>
                </a:cubicBezTo>
                <a:close/>
                <a:moveTo>
                  <a:pt x="1690085" y="637160"/>
                </a:moveTo>
                <a:lnTo>
                  <a:pt x="1666962" y="647670"/>
                </a:lnTo>
                <a:cubicBezTo>
                  <a:pt x="1671921" y="650429"/>
                  <a:pt x="1677045" y="651151"/>
                  <a:pt x="1682333" y="649838"/>
                </a:cubicBezTo>
                <a:cubicBezTo>
                  <a:pt x="1687622" y="648524"/>
                  <a:pt x="1692483" y="646751"/>
                  <a:pt x="1696917" y="644518"/>
                </a:cubicBezTo>
                <a:close/>
                <a:moveTo>
                  <a:pt x="2532772" y="634298"/>
                </a:moveTo>
                <a:lnTo>
                  <a:pt x="2521211" y="639553"/>
                </a:lnTo>
                <a:cubicBezTo>
                  <a:pt x="2523460" y="640347"/>
                  <a:pt x="2525989" y="640796"/>
                  <a:pt x="2528798" y="640900"/>
                </a:cubicBezTo>
                <a:cubicBezTo>
                  <a:pt x="2531606" y="641004"/>
                  <a:pt x="2533807" y="640730"/>
                  <a:pt x="2535400" y="640079"/>
                </a:cubicBezTo>
                <a:close/>
                <a:moveTo>
                  <a:pt x="1593651" y="632164"/>
                </a:moveTo>
                <a:lnTo>
                  <a:pt x="1597592" y="640835"/>
                </a:lnTo>
                <a:cubicBezTo>
                  <a:pt x="1599092" y="640299"/>
                  <a:pt x="1600756" y="640124"/>
                  <a:pt x="1602585" y="640310"/>
                </a:cubicBezTo>
                <a:cubicBezTo>
                  <a:pt x="1604413" y="640496"/>
                  <a:pt x="1606077" y="640321"/>
                  <a:pt x="1607577" y="639785"/>
                </a:cubicBezTo>
                <a:cubicBezTo>
                  <a:pt x="1605169" y="634485"/>
                  <a:pt x="1600526" y="631945"/>
                  <a:pt x="1593651" y="632164"/>
                </a:cubicBezTo>
                <a:close/>
                <a:moveTo>
                  <a:pt x="1728712" y="630066"/>
                </a:moveTo>
                <a:cubicBezTo>
                  <a:pt x="1726566" y="631260"/>
                  <a:pt x="1722843" y="634260"/>
                  <a:pt x="1717544" y="639066"/>
                </a:cubicBezTo>
                <a:cubicBezTo>
                  <a:pt x="1712245" y="643872"/>
                  <a:pt x="1709574" y="647266"/>
                  <a:pt x="1709530" y="649248"/>
                </a:cubicBezTo>
                <a:cubicBezTo>
                  <a:pt x="1710340" y="650551"/>
                  <a:pt x="1711807" y="650901"/>
                  <a:pt x="1713931" y="650299"/>
                </a:cubicBezTo>
                <a:cubicBezTo>
                  <a:pt x="1716055" y="649697"/>
                  <a:pt x="1717916" y="648996"/>
                  <a:pt x="1719515" y="648197"/>
                </a:cubicBezTo>
                <a:cubicBezTo>
                  <a:pt x="1728000" y="650080"/>
                  <a:pt x="1738554" y="651241"/>
                  <a:pt x="1751178" y="651680"/>
                </a:cubicBezTo>
                <a:cubicBezTo>
                  <a:pt x="1763801" y="652118"/>
                  <a:pt x="1774093" y="650782"/>
                  <a:pt x="1782053" y="647673"/>
                </a:cubicBezTo>
                <a:lnTo>
                  <a:pt x="1776798" y="636112"/>
                </a:lnTo>
                <a:cubicBezTo>
                  <a:pt x="1766386" y="637502"/>
                  <a:pt x="1756532" y="638202"/>
                  <a:pt x="1747237" y="638213"/>
                </a:cubicBezTo>
                <a:cubicBezTo>
                  <a:pt x="1737941" y="638223"/>
                  <a:pt x="1731766" y="635508"/>
                  <a:pt x="1728712" y="630066"/>
                </a:cubicBezTo>
                <a:close/>
                <a:moveTo>
                  <a:pt x="765416" y="628457"/>
                </a:moveTo>
                <a:lnTo>
                  <a:pt x="750438" y="649215"/>
                </a:lnTo>
                <a:lnTo>
                  <a:pt x="726001" y="656834"/>
                </a:lnTo>
                <a:cubicBezTo>
                  <a:pt x="721900" y="650052"/>
                  <a:pt x="716831" y="647851"/>
                  <a:pt x="710793" y="650232"/>
                </a:cubicBezTo>
                <a:cubicBezTo>
                  <a:pt x="704755" y="652613"/>
                  <a:pt x="698701" y="648244"/>
                  <a:pt x="692630" y="637126"/>
                </a:cubicBezTo>
                <a:cubicBezTo>
                  <a:pt x="704334" y="632824"/>
                  <a:pt x="716465" y="631379"/>
                  <a:pt x="729023" y="632792"/>
                </a:cubicBezTo>
                <a:cubicBezTo>
                  <a:pt x="741581" y="634204"/>
                  <a:pt x="753712" y="632760"/>
                  <a:pt x="765416" y="628457"/>
                </a:cubicBezTo>
                <a:close/>
                <a:moveTo>
                  <a:pt x="2092642" y="625086"/>
                </a:moveTo>
                <a:lnTo>
                  <a:pt x="2104991" y="636911"/>
                </a:lnTo>
                <a:lnTo>
                  <a:pt x="2123385" y="639014"/>
                </a:lnTo>
                <a:lnTo>
                  <a:pt x="2129166" y="636386"/>
                </a:lnTo>
                <a:lnTo>
                  <a:pt x="2118130" y="627452"/>
                </a:lnTo>
                <a:close/>
                <a:moveTo>
                  <a:pt x="2639718" y="624054"/>
                </a:moveTo>
                <a:cubicBezTo>
                  <a:pt x="2638415" y="624864"/>
                  <a:pt x="2638065" y="626331"/>
                  <a:pt x="2638667" y="628455"/>
                </a:cubicBezTo>
                <a:cubicBezTo>
                  <a:pt x="2639269" y="630579"/>
                  <a:pt x="2639970" y="632440"/>
                  <a:pt x="2640769" y="634039"/>
                </a:cubicBezTo>
                <a:lnTo>
                  <a:pt x="2654958" y="634565"/>
                </a:lnTo>
                <a:cubicBezTo>
                  <a:pt x="2654110" y="632698"/>
                  <a:pt x="2652128" y="630256"/>
                  <a:pt x="2649013" y="627240"/>
                </a:cubicBezTo>
                <a:cubicBezTo>
                  <a:pt x="2645898" y="624223"/>
                  <a:pt x="2642800" y="623161"/>
                  <a:pt x="2639718" y="624054"/>
                </a:cubicBezTo>
                <a:close/>
                <a:moveTo>
                  <a:pt x="2064263" y="624034"/>
                </a:moveTo>
                <a:lnTo>
                  <a:pt x="2049811" y="630603"/>
                </a:lnTo>
                <a:cubicBezTo>
                  <a:pt x="2043849" y="633312"/>
                  <a:pt x="2038036" y="636827"/>
                  <a:pt x="2032369" y="641146"/>
                </a:cubicBezTo>
                <a:cubicBezTo>
                  <a:pt x="2026703" y="645465"/>
                  <a:pt x="2022269" y="650096"/>
                  <a:pt x="2019066" y="655039"/>
                </a:cubicBezTo>
                <a:lnTo>
                  <a:pt x="2075036" y="640063"/>
                </a:lnTo>
                <a:lnTo>
                  <a:pt x="2071358" y="624297"/>
                </a:lnTo>
                <a:cubicBezTo>
                  <a:pt x="2069978" y="624779"/>
                  <a:pt x="2068796" y="624735"/>
                  <a:pt x="2067810" y="624166"/>
                </a:cubicBezTo>
                <a:cubicBezTo>
                  <a:pt x="2066825" y="623596"/>
                  <a:pt x="2065643" y="623552"/>
                  <a:pt x="2064263" y="624034"/>
                </a:cubicBezTo>
                <a:close/>
                <a:moveTo>
                  <a:pt x="1635168" y="623757"/>
                </a:moveTo>
                <a:lnTo>
                  <a:pt x="1623606" y="629012"/>
                </a:lnTo>
                <a:lnTo>
                  <a:pt x="1617562" y="638734"/>
                </a:lnTo>
                <a:lnTo>
                  <a:pt x="1648305" y="652662"/>
                </a:lnTo>
                <a:lnTo>
                  <a:pt x="1659867" y="647407"/>
                </a:lnTo>
                <a:lnTo>
                  <a:pt x="1658816" y="637421"/>
                </a:lnTo>
                <a:lnTo>
                  <a:pt x="1644364" y="643990"/>
                </a:lnTo>
                <a:close/>
                <a:moveTo>
                  <a:pt x="3043325" y="621965"/>
                </a:moveTo>
                <a:lnTo>
                  <a:pt x="3040435" y="623279"/>
                </a:lnTo>
                <a:cubicBezTo>
                  <a:pt x="3031062" y="626957"/>
                  <a:pt x="3027997" y="633001"/>
                  <a:pt x="3031237" y="641409"/>
                </a:cubicBezTo>
                <a:close/>
                <a:moveTo>
                  <a:pt x="2261862" y="621413"/>
                </a:moveTo>
                <a:cubicBezTo>
                  <a:pt x="2252819" y="625814"/>
                  <a:pt x="2242330" y="630872"/>
                  <a:pt x="2230396" y="636587"/>
                </a:cubicBezTo>
                <a:cubicBezTo>
                  <a:pt x="2218462" y="642301"/>
                  <a:pt x="2207316" y="645914"/>
                  <a:pt x="2196959" y="647425"/>
                </a:cubicBezTo>
                <a:cubicBezTo>
                  <a:pt x="2205367" y="650578"/>
                  <a:pt x="2215352" y="649527"/>
                  <a:pt x="2226914" y="644273"/>
                </a:cubicBezTo>
                <a:lnTo>
                  <a:pt x="2262387" y="645588"/>
                </a:lnTo>
                <a:close/>
                <a:moveTo>
                  <a:pt x="1560017" y="619550"/>
                </a:moveTo>
                <a:cubicBezTo>
                  <a:pt x="1556908" y="620382"/>
                  <a:pt x="1554455" y="622659"/>
                  <a:pt x="1552660" y="626382"/>
                </a:cubicBezTo>
                <a:lnTo>
                  <a:pt x="1561331" y="622441"/>
                </a:lnTo>
                <a:close/>
                <a:moveTo>
                  <a:pt x="2304693" y="615897"/>
                </a:moveTo>
                <a:lnTo>
                  <a:pt x="2284460" y="625093"/>
                </a:lnTo>
                <a:lnTo>
                  <a:pt x="2285248" y="642172"/>
                </a:lnTo>
                <a:cubicBezTo>
                  <a:pt x="2286211" y="640136"/>
                  <a:pt x="2287306" y="639348"/>
                  <a:pt x="2288532" y="639808"/>
                </a:cubicBezTo>
                <a:cubicBezTo>
                  <a:pt x="2289759" y="640267"/>
                  <a:pt x="2290065" y="641581"/>
                  <a:pt x="2289452" y="643749"/>
                </a:cubicBezTo>
                <a:lnTo>
                  <a:pt x="2303641" y="644275"/>
                </a:lnTo>
                <a:cubicBezTo>
                  <a:pt x="2303477" y="646312"/>
                  <a:pt x="2305382" y="647625"/>
                  <a:pt x="2309356" y="648217"/>
                </a:cubicBezTo>
                <a:cubicBezTo>
                  <a:pt x="2313330" y="648808"/>
                  <a:pt x="2315630" y="649071"/>
                  <a:pt x="2316254" y="649005"/>
                </a:cubicBezTo>
                <a:lnTo>
                  <a:pt x="2360135" y="653474"/>
                </a:lnTo>
                <a:cubicBezTo>
                  <a:pt x="2368210" y="650458"/>
                  <a:pt x="2382936" y="647688"/>
                  <a:pt x="2404313" y="645165"/>
                </a:cubicBezTo>
                <a:cubicBezTo>
                  <a:pt x="2425690" y="642642"/>
                  <a:pt x="2439956" y="642698"/>
                  <a:pt x="2447111" y="645331"/>
                </a:cubicBezTo>
                <a:lnTo>
                  <a:pt x="2445008" y="663724"/>
                </a:lnTo>
                <a:cubicBezTo>
                  <a:pt x="2451572" y="662340"/>
                  <a:pt x="2458480" y="661234"/>
                  <a:pt x="2465734" y="660408"/>
                </a:cubicBezTo>
                <a:cubicBezTo>
                  <a:pt x="2472987" y="659581"/>
                  <a:pt x="2479830" y="660250"/>
                  <a:pt x="2486262" y="662412"/>
                </a:cubicBezTo>
                <a:lnTo>
                  <a:pt x="2482584" y="646646"/>
                </a:lnTo>
                <a:lnTo>
                  <a:pt x="2486000" y="631143"/>
                </a:lnTo>
                <a:lnTo>
                  <a:pt x="2464453" y="637449"/>
                </a:lnTo>
                <a:cubicBezTo>
                  <a:pt x="2457939" y="635105"/>
                  <a:pt x="2450604" y="633353"/>
                  <a:pt x="2442447" y="632193"/>
                </a:cubicBezTo>
                <a:cubicBezTo>
                  <a:pt x="2434290" y="631032"/>
                  <a:pt x="2426561" y="630331"/>
                  <a:pt x="2419258" y="630090"/>
                </a:cubicBezTo>
                <a:cubicBezTo>
                  <a:pt x="2407434" y="636045"/>
                  <a:pt x="2395084" y="637008"/>
                  <a:pt x="2382208" y="632979"/>
                </a:cubicBezTo>
                <a:cubicBezTo>
                  <a:pt x="2383024" y="628539"/>
                  <a:pt x="2381130" y="625331"/>
                  <a:pt x="2376526" y="623355"/>
                </a:cubicBezTo>
                <a:cubicBezTo>
                  <a:pt x="2371922" y="621379"/>
                  <a:pt x="2369174" y="622046"/>
                  <a:pt x="2368282" y="625358"/>
                </a:cubicBezTo>
                <a:lnTo>
                  <a:pt x="2340166" y="617212"/>
                </a:lnTo>
                <a:lnTo>
                  <a:pt x="2307321" y="621677"/>
                </a:lnTo>
                <a:close/>
                <a:moveTo>
                  <a:pt x="1383177" y="598786"/>
                </a:moveTo>
                <a:cubicBezTo>
                  <a:pt x="1376652" y="608727"/>
                  <a:pt x="1367367" y="616434"/>
                  <a:pt x="1355323" y="621908"/>
                </a:cubicBezTo>
                <a:cubicBezTo>
                  <a:pt x="1354705" y="620228"/>
                  <a:pt x="1353643" y="618530"/>
                  <a:pt x="1352138" y="616817"/>
                </a:cubicBezTo>
                <a:cubicBezTo>
                  <a:pt x="1350632" y="615103"/>
                  <a:pt x="1348454" y="614786"/>
                  <a:pt x="1345601" y="615864"/>
                </a:cubicBezTo>
                <a:cubicBezTo>
                  <a:pt x="1342793" y="617359"/>
                  <a:pt x="1340395" y="619756"/>
                  <a:pt x="1338408" y="623057"/>
                </a:cubicBezTo>
                <a:cubicBezTo>
                  <a:pt x="1336420" y="626358"/>
                  <a:pt x="1334351" y="629478"/>
                  <a:pt x="1332200" y="632418"/>
                </a:cubicBezTo>
                <a:lnTo>
                  <a:pt x="1332725" y="656592"/>
                </a:lnTo>
                <a:lnTo>
                  <a:pt x="1342710" y="655542"/>
                </a:lnTo>
                <a:lnTo>
                  <a:pt x="1347703" y="635834"/>
                </a:lnTo>
                <a:cubicBezTo>
                  <a:pt x="1352132" y="633749"/>
                  <a:pt x="1356610" y="632731"/>
                  <a:pt x="1361137" y="632780"/>
                </a:cubicBezTo>
                <a:cubicBezTo>
                  <a:pt x="1365664" y="632830"/>
                  <a:pt x="1369682" y="634636"/>
                  <a:pt x="1373191" y="638200"/>
                </a:cubicBezTo>
                <a:cubicBezTo>
                  <a:pt x="1383444" y="633903"/>
                  <a:pt x="1393616" y="629426"/>
                  <a:pt x="1403705" y="624767"/>
                </a:cubicBezTo>
                <a:cubicBezTo>
                  <a:pt x="1413794" y="620109"/>
                  <a:pt x="1422980" y="613464"/>
                  <a:pt x="1431263" y="604831"/>
                </a:cubicBezTo>
                <a:close/>
                <a:moveTo>
                  <a:pt x="1002957" y="583270"/>
                </a:moveTo>
                <a:lnTo>
                  <a:pt x="979571" y="600874"/>
                </a:lnTo>
                <a:cubicBezTo>
                  <a:pt x="987968" y="598728"/>
                  <a:pt x="996924" y="598291"/>
                  <a:pt x="1006438" y="599561"/>
                </a:cubicBezTo>
                <a:cubicBezTo>
                  <a:pt x="1015953" y="600832"/>
                  <a:pt x="1022937" y="605649"/>
                  <a:pt x="1027393" y="614014"/>
                </a:cubicBezTo>
                <a:cubicBezTo>
                  <a:pt x="1034663" y="611146"/>
                  <a:pt x="1042064" y="609526"/>
                  <a:pt x="1049597" y="609154"/>
                </a:cubicBezTo>
                <a:cubicBezTo>
                  <a:pt x="1057130" y="608782"/>
                  <a:pt x="1064531" y="607161"/>
                  <a:pt x="1071801" y="604293"/>
                </a:cubicBezTo>
                <a:cubicBezTo>
                  <a:pt x="1066666" y="595074"/>
                  <a:pt x="1059265" y="591899"/>
                  <a:pt x="1049598" y="594767"/>
                </a:cubicBezTo>
                <a:cubicBezTo>
                  <a:pt x="1039930" y="597635"/>
                  <a:pt x="1031215" y="601161"/>
                  <a:pt x="1023452" y="605343"/>
                </a:cubicBezTo>
                <a:cubicBezTo>
                  <a:pt x="1021399" y="600826"/>
                  <a:pt x="1018542" y="596458"/>
                  <a:pt x="1014880" y="592237"/>
                </a:cubicBezTo>
                <a:cubicBezTo>
                  <a:pt x="1011218" y="588016"/>
                  <a:pt x="1007243" y="585027"/>
                  <a:pt x="1002957" y="583270"/>
                </a:cubicBezTo>
                <a:close/>
                <a:moveTo>
                  <a:pt x="946200" y="581166"/>
                </a:moveTo>
                <a:cubicBezTo>
                  <a:pt x="944481" y="582020"/>
                  <a:pt x="942467" y="583662"/>
                  <a:pt x="940156" y="586092"/>
                </a:cubicBezTo>
                <a:cubicBezTo>
                  <a:pt x="937846" y="588523"/>
                  <a:pt x="936883" y="590559"/>
                  <a:pt x="937266" y="592201"/>
                </a:cubicBezTo>
                <a:cubicBezTo>
                  <a:pt x="938705" y="594889"/>
                  <a:pt x="940556" y="596083"/>
                  <a:pt x="942816" y="595782"/>
                </a:cubicBezTo>
                <a:cubicBezTo>
                  <a:pt x="945077" y="595481"/>
                  <a:pt x="946993" y="594901"/>
                  <a:pt x="948564" y="594041"/>
                </a:cubicBezTo>
                <a:close/>
                <a:moveTo>
                  <a:pt x="1007691" y="455566"/>
                </a:moveTo>
                <a:cubicBezTo>
                  <a:pt x="1000421" y="458434"/>
                  <a:pt x="993020" y="460055"/>
                  <a:pt x="985487" y="460427"/>
                </a:cubicBezTo>
                <a:cubicBezTo>
                  <a:pt x="977955" y="460798"/>
                  <a:pt x="970553" y="462419"/>
                  <a:pt x="963284" y="465287"/>
                </a:cubicBezTo>
                <a:cubicBezTo>
                  <a:pt x="977347" y="469212"/>
                  <a:pt x="991460" y="471808"/>
                  <a:pt x="1005621" y="473073"/>
                </a:cubicBezTo>
                <a:cubicBezTo>
                  <a:pt x="1019783" y="474338"/>
                  <a:pt x="1033962" y="475159"/>
                  <a:pt x="1048156" y="475538"/>
                </a:cubicBezTo>
                <a:cubicBezTo>
                  <a:pt x="1050237" y="474519"/>
                  <a:pt x="1053696" y="472220"/>
                  <a:pt x="1058536" y="468640"/>
                </a:cubicBezTo>
                <a:cubicBezTo>
                  <a:pt x="1063375" y="465060"/>
                  <a:pt x="1065784" y="462367"/>
                  <a:pt x="1065762" y="460561"/>
                </a:cubicBezTo>
                <a:cubicBezTo>
                  <a:pt x="1064082" y="457982"/>
                  <a:pt x="1061268" y="457227"/>
                  <a:pt x="1057321" y="458294"/>
                </a:cubicBezTo>
                <a:cubicBezTo>
                  <a:pt x="1053374" y="459361"/>
                  <a:pt x="1050494" y="460379"/>
                  <a:pt x="1048683" y="461348"/>
                </a:cubicBezTo>
                <a:cubicBezTo>
                  <a:pt x="1041341" y="464540"/>
                  <a:pt x="1034082" y="465514"/>
                  <a:pt x="1026906" y="464271"/>
                </a:cubicBezTo>
                <a:cubicBezTo>
                  <a:pt x="1019729" y="463028"/>
                  <a:pt x="1013324" y="460126"/>
                  <a:pt x="1007691" y="455566"/>
                </a:cubicBezTo>
                <a:close/>
                <a:moveTo>
                  <a:pt x="903111" y="440322"/>
                </a:moveTo>
                <a:cubicBezTo>
                  <a:pt x="902016" y="441910"/>
                  <a:pt x="902498" y="446486"/>
                  <a:pt x="904556" y="454052"/>
                </a:cubicBezTo>
                <a:cubicBezTo>
                  <a:pt x="906614" y="461617"/>
                  <a:pt x="908147" y="466588"/>
                  <a:pt x="909154" y="468964"/>
                </a:cubicBezTo>
                <a:lnTo>
                  <a:pt x="931489" y="479738"/>
                </a:lnTo>
                <a:cubicBezTo>
                  <a:pt x="929907" y="475298"/>
                  <a:pt x="930706" y="471302"/>
                  <a:pt x="933887" y="467749"/>
                </a:cubicBezTo>
                <a:cubicBezTo>
                  <a:pt x="937067" y="464197"/>
                  <a:pt x="940297" y="461711"/>
                  <a:pt x="943576" y="460294"/>
                </a:cubicBezTo>
                <a:lnTo>
                  <a:pt x="959079" y="463710"/>
                </a:lnTo>
                <a:cubicBezTo>
                  <a:pt x="954897" y="455148"/>
                  <a:pt x="948810" y="450068"/>
                  <a:pt x="940818" y="448469"/>
                </a:cubicBezTo>
                <a:cubicBezTo>
                  <a:pt x="932825" y="446870"/>
                  <a:pt x="924373" y="448096"/>
                  <a:pt x="915461" y="452147"/>
                </a:cubicBezTo>
                <a:lnTo>
                  <a:pt x="912570" y="453461"/>
                </a:lnTo>
                <a:cubicBezTo>
                  <a:pt x="912357" y="452831"/>
                  <a:pt x="911142" y="450477"/>
                  <a:pt x="908925" y="446399"/>
                </a:cubicBezTo>
                <a:cubicBezTo>
                  <a:pt x="906708" y="442320"/>
                  <a:pt x="904770" y="440295"/>
                  <a:pt x="903111" y="440322"/>
                </a:cubicBezTo>
                <a:close/>
                <a:moveTo>
                  <a:pt x="765423" y="436639"/>
                </a:moveTo>
                <a:cubicBezTo>
                  <a:pt x="763742" y="437257"/>
                  <a:pt x="762045" y="438319"/>
                  <a:pt x="760331" y="439825"/>
                </a:cubicBezTo>
                <a:cubicBezTo>
                  <a:pt x="758618" y="441330"/>
                  <a:pt x="758300" y="443509"/>
                  <a:pt x="759379" y="446361"/>
                </a:cubicBezTo>
                <a:lnTo>
                  <a:pt x="762006" y="452142"/>
                </a:lnTo>
                <a:cubicBezTo>
                  <a:pt x="764842" y="450708"/>
                  <a:pt x="766463" y="448518"/>
                  <a:pt x="766868" y="445573"/>
                </a:cubicBezTo>
                <a:cubicBezTo>
                  <a:pt x="767273" y="442628"/>
                  <a:pt x="766791" y="439650"/>
                  <a:pt x="765423" y="436639"/>
                </a:cubicBezTo>
                <a:close/>
                <a:moveTo>
                  <a:pt x="654011" y="414037"/>
                </a:moveTo>
                <a:cubicBezTo>
                  <a:pt x="652358" y="414716"/>
                  <a:pt x="650606" y="415658"/>
                  <a:pt x="648756" y="416862"/>
                </a:cubicBezTo>
                <a:cubicBezTo>
                  <a:pt x="646906" y="418066"/>
                  <a:pt x="646205" y="419402"/>
                  <a:pt x="646654" y="420869"/>
                </a:cubicBezTo>
                <a:lnTo>
                  <a:pt x="653485" y="428227"/>
                </a:lnTo>
                <a:close/>
                <a:moveTo>
                  <a:pt x="1301205" y="280312"/>
                </a:moveTo>
                <a:cubicBezTo>
                  <a:pt x="1305628" y="282370"/>
                  <a:pt x="1309395" y="282984"/>
                  <a:pt x="1312504" y="282152"/>
                </a:cubicBezTo>
                <a:lnTo>
                  <a:pt x="1315395" y="280838"/>
                </a:lnTo>
                <a:close/>
                <a:moveTo>
                  <a:pt x="883673" y="274780"/>
                </a:moveTo>
                <a:cubicBezTo>
                  <a:pt x="881953" y="275634"/>
                  <a:pt x="879939" y="277276"/>
                  <a:pt x="877629" y="279706"/>
                </a:cubicBezTo>
                <a:cubicBezTo>
                  <a:pt x="875318" y="282137"/>
                  <a:pt x="874355" y="284173"/>
                  <a:pt x="874738" y="285815"/>
                </a:cubicBezTo>
                <a:cubicBezTo>
                  <a:pt x="876177" y="288503"/>
                  <a:pt x="878028" y="289697"/>
                  <a:pt x="880289" y="289396"/>
                </a:cubicBezTo>
                <a:cubicBezTo>
                  <a:pt x="882549" y="289095"/>
                  <a:pt x="884466" y="288515"/>
                  <a:pt x="886037" y="287655"/>
                </a:cubicBezTo>
                <a:cubicBezTo>
                  <a:pt x="889190" y="285641"/>
                  <a:pt x="890241" y="282838"/>
                  <a:pt x="889190" y="279247"/>
                </a:cubicBezTo>
                <a:cubicBezTo>
                  <a:pt x="888468" y="277977"/>
                  <a:pt x="887548" y="277232"/>
                  <a:pt x="886431" y="277013"/>
                </a:cubicBezTo>
                <a:cubicBezTo>
                  <a:pt x="885315" y="276794"/>
                  <a:pt x="884395" y="276050"/>
                  <a:pt x="883673" y="274780"/>
                </a:cubicBezTo>
                <a:close/>
                <a:moveTo>
                  <a:pt x="844258" y="264793"/>
                </a:moveTo>
                <a:lnTo>
                  <a:pt x="829806" y="271362"/>
                </a:lnTo>
                <a:cubicBezTo>
                  <a:pt x="825705" y="273371"/>
                  <a:pt x="823724" y="275725"/>
                  <a:pt x="823860" y="278424"/>
                </a:cubicBezTo>
                <a:cubicBezTo>
                  <a:pt x="823997" y="281122"/>
                  <a:pt x="824840" y="283936"/>
                  <a:pt x="826389" y="286865"/>
                </a:cubicBezTo>
                <a:close/>
                <a:moveTo>
                  <a:pt x="1230785" y="263493"/>
                </a:moveTo>
                <a:lnTo>
                  <a:pt x="1222114" y="267434"/>
                </a:lnTo>
                <a:lnTo>
                  <a:pt x="1224741" y="273215"/>
                </a:lnTo>
                <a:cubicBezTo>
                  <a:pt x="1227073" y="278985"/>
                  <a:pt x="1229306" y="282620"/>
                  <a:pt x="1231441" y="284120"/>
                </a:cubicBezTo>
                <a:cubicBezTo>
                  <a:pt x="1233576" y="285620"/>
                  <a:pt x="1237386" y="285050"/>
                  <a:pt x="1242871" y="282412"/>
                </a:cubicBezTo>
                <a:lnTo>
                  <a:pt x="1254696" y="270062"/>
                </a:lnTo>
                <a:close/>
                <a:moveTo>
                  <a:pt x="1128569" y="261124"/>
                </a:moveTo>
                <a:cubicBezTo>
                  <a:pt x="1100454" y="259372"/>
                  <a:pt x="1071550" y="259721"/>
                  <a:pt x="1041857" y="262172"/>
                </a:cubicBezTo>
                <a:cubicBezTo>
                  <a:pt x="1036640" y="266360"/>
                  <a:pt x="1033082" y="271320"/>
                  <a:pt x="1031182" y="277051"/>
                </a:cubicBezTo>
                <a:cubicBezTo>
                  <a:pt x="1029282" y="282783"/>
                  <a:pt x="1029600" y="288596"/>
                  <a:pt x="1032134" y="294492"/>
                </a:cubicBezTo>
                <a:cubicBezTo>
                  <a:pt x="1042415" y="293452"/>
                  <a:pt x="1057523" y="291526"/>
                  <a:pt x="1077461" y="288713"/>
                </a:cubicBezTo>
                <a:cubicBezTo>
                  <a:pt x="1097398" y="285900"/>
                  <a:pt x="1111719" y="286075"/>
                  <a:pt x="1120423" y="289240"/>
                </a:cubicBezTo>
                <a:close/>
                <a:moveTo>
                  <a:pt x="960926" y="260593"/>
                </a:moveTo>
                <a:cubicBezTo>
                  <a:pt x="958128" y="262591"/>
                  <a:pt x="956300" y="267200"/>
                  <a:pt x="955440" y="274421"/>
                </a:cubicBezTo>
                <a:cubicBezTo>
                  <a:pt x="954580" y="281641"/>
                  <a:pt x="954131" y="287367"/>
                  <a:pt x="954093" y="291599"/>
                </a:cubicBezTo>
                <a:lnTo>
                  <a:pt x="992194" y="298695"/>
                </a:lnTo>
                <a:lnTo>
                  <a:pt x="1009011" y="266638"/>
                </a:lnTo>
                <a:lnTo>
                  <a:pt x="969071" y="270841"/>
                </a:lnTo>
                <a:cubicBezTo>
                  <a:pt x="968912" y="270332"/>
                  <a:pt x="967916" y="268460"/>
                  <a:pt x="966083" y="265224"/>
                </a:cubicBezTo>
                <a:cubicBezTo>
                  <a:pt x="964249" y="261989"/>
                  <a:pt x="962530" y="260445"/>
                  <a:pt x="960926" y="260593"/>
                </a:cubicBezTo>
                <a:close/>
                <a:moveTo>
                  <a:pt x="3829597" y="225693"/>
                </a:moveTo>
                <a:cubicBezTo>
                  <a:pt x="3824013" y="226197"/>
                  <a:pt x="3818954" y="228096"/>
                  <a:pt x="3814422" y="231391"/>
                </a:cubicBezTo>
                <a:cubicBezTo>
                  <a:pt x="3805356" y="237982"/>
                  <a:pt x="3798393" y="240566"/>
                  <a:pt x="3793532" y="239142"/>
                </a:cubicBezTo>
                <a:lnTo>
                  <a:pt x="3805618" y="258062"/>
                </a:lnTo>
                <a:lnTo>
                  <a:pt x="3806932" y="260952"/>
                </a:lnTo>
                <a:lnTo>
                  <a:pt x="3834523" y="244924"/>
                </a:lnTo>
                <a:lnTo>
                  <a:pt x="3866580" y="261742"/>
                </a:lnTo>
                <a:lnTo>
                  <a:pt x="3893644" y="259904"/>
                </a:lnTo>
                <a:lnTo>
                  <a:pt x="3891280" y="247028"/>
                </a:lnTo>
                <a:lnTo>
                  <a:pt x="3847924" y="228371"/>
                </a:lnTo>
                <a:cubicBezTo>
                  <a:pt x="3841290" y="226082"/>
                  <a:pt x="3835181" y="225190"/>
                  <a:pt x="3829597" y="225693"/>
                </a:cubicBezTo>
                <a:close/>
                <a:moveTo>
                  <a:pt x="497937" y="178069"/>
                </a:moveTo>
                <a:cubicBezTo>
                  <a:pt x="496256" y="178688"/>
                  <a:pt x="494559" y="179750"/>
                  <a:pt x="492846" y="181255"/>
                </a:cubicBezTo>
                <a:cubicBezTo>
                  <a:pt x="491132" y="182760"/>
                  <a:pt x="490815" y="184939"/>
                  <a:pt x="491893" y="187791"/>
                </a:cubicBezTo>
                <a:lnTo>
                  <a:pt x="493207" y="190682"/>
                </a:lnTo>
                <a:cubicBezTo>
                  <a:pt x="498988" y="188054"/>
                  <a:pt x="500564" y="183850"/>
                  <a:pt x="497937" y="178069"/>
                </a:cubicBezTo>
                <a:close/>
                <a:moveTo>
                  <a:pt x="469558" y="177017"/>
                </a:moveTo>
                <a:cubicBezTo>
                  <a:pt x="467960" y="177816"/>
                  <a:pt x="466427" y="179240"/>
                  <a:pt x="464960" y="181287"/>
                </a:cubicBezTo>
                <a:cubicBezTo>
                  <a:pt x="463493" y="183334"/>
                  <a:pt x="463011" y="185152"/>
                  <a:pt x="463514" y="186739"/>
                </a:cubicBezTo>
                <a:cubicBezTo>
                  <a:pt x="465529" y="189892"/>
                  <a:pt x="468332" y="190944"/>
                  <a:pt x="471923" y="189893"/>
                </a:cubicBezTo>
                <a:close/>
                <a:moveTo>
                  <a:pt x="3015230" y="0"/>
                </a:moveTo>
                <a:cubicBezTo>
                  <a:pt x="3016473" y="3213"/>
                  <a:pt x="3018257" y="6180"/>
                  <a:pt x="3020584" y="8901"/>
                </a:cubicBezTo>
                <a:cubicBezTo>
                  <a:pt x="3022910" y="11622"/>
                  <a:pt x="3026206" y="12159"/>
                  <a:pt x="3030470" y="10511"/>
                </a:cubicBezTo>
                <a:cubicBezTo>
                  <a:pt x="3034636" y="8327"/>
                  <a:pt x="3037866" y="7440"/>
                  <a:pt x="3040160" y="7851"/>
                </a:cubicBezTo>
                <a:cubicBezTo>
                  <a:pt x="3042453" y="8261"/>
                  <a:pt x="3044829" y="11250"/>
                  <a:pt x="3047287" y="16818"/>
                </a:cubicBezTo>
                <a:lnTo>
                  <a:pt x="3075666" y="17870"/>
                </a:lnTo>
                <a:lnTo>
                  <a:pt x="3089592" y="25490"/>
                </a:lnTo>
                <a:lnTo>
                  <a:pt x="3136364" y="28645"/>
                </a:lnTo>
                <a:cubicBezTo>
                  <a:pt x="3142123" y="26609"/>
                  <a:pt x="3147816" y="26346"/>
                  <a:pt x="3153443" y="27858"/>
                </a:cubicBezTo>
                <a:cubicBezTo>
                  <a:pt x="3159071" y="29369"/>
                  <a:pt x="3164764" y="29106"/>
                  <a:pt x="3170523" y="27070"/>
                </a:cubicBezTo>
                <a:lnTo>
                  <a:pt x="3200216" y="31012"/>
                </a:lnTo>
                <a:lnTo>
                  <a:pt x="3221499" y="31801"/>
                </a:lnTo>
                <a:cubicBezTo>
                  <a:pt x="3232366" y="28533"/>
                  <a:pt x="3243282" y="26333"/>
                  <a:pt x="3254247" y="25200"/>
                </a:cubicBezTo>
                <a:cubicBezTo>
                  <a:pt x="3265212" y="24068"/>
                  <a:pt x="3275668" y="24692"/>
                  <a:pt x="3285614" y="27074"/>
                </a:cubicBezTo>
                <a:cubicBezTo>
                  <a:pt x="3308048" y="25596"/>
                  <a:pt x="3328741" y="23167"/>
                  <a:pt x="3347693" y="19784"/>
                </a:cubicBezTo>
                <a:cubicBezTo>
                  <a:pt x="3366645" y="16402"/>
                  <a:pt x="3381688" y="13052"/>
                  <a:pt x="3392823" y="9735"/>
                </a:cubicBezTo>
                <a:cubicBezTo>
                  <a:pt x="3391728" y="13720"/>
                  <a:pt x="3392078" y="17048"/>
                  <a:pt x="3393874" y="19720"/>
                </a:cubicBezTo>
                <a:lnTo>
                  <a:pt x="3407800" y="27341"/>
                </a:lnTo>
                <a:cubicBezTo>
                  <a:pt x="3410050" y="28134"/>
                  <a:pt x="3412250" y="27861"/>
                  <a:pt x="3414402" y="26520"/>
                </a:cubicBezTo>
                <a:cubicBezTo>
                  <a:pt x="3416554" y="25178"/>
                  <a:pt x="3417769" y="22737"/>
                  <a:pt x="3418048" y="19195"/>
                </a:cubicBezTo>
                <a:cubicBezTo>
                  <a:pt x="3431148" y="22759"/>
                  <a:pt x="3447581" y="25026"/>
                  <a:pt x="3467349" y="25996"/>
                </a:cubicBezTo>
                <a:cubicBezTo>
                  <a:pt x="3487117" y="26966"/>
                  <a:pt x="3503353" y="24962"/>
                  <a:pt x="3516059" y="19987"/>
                </a:cubicBezTo>
                <a:cubicBezTo>
                  <a:pt x="3521063" y="23162"/>
                  <a:pt x="3526033" y="24826"/>
                  <a:pt x="3530971" y="24980"/>
                </a:cubicBezTo>
                <a:cubicBezTo>
                  <a:pt x="3535909" y="25133"/>
                  <a:pt x="3539960" y="22856"/>
                  <a:pt x="3543124" y="18148"/>
                </a:cubicBezTo>
                <a:cubicBezTo>
                  <a:pt x="3553695" y="15669"/>
                  <a:pt x="3562903" y="16425"/>
                  <a:pt x="3570747" y="20416"/>
                </a:cubicBezTo>
                <a:cubicBezTo>
                  <a:pt x="3578592" y="24407"/>
                  <a:pt x="3586288" y="27593"/>
                  <a:pt x="3593837" y="29975"/>
                </a:cubicBezTo>
                <a:cubicBezTo>
                  <a:pt x="3598589" y="32756"/>
                  <a:pt x="3602355" y="33369"/>
                  <a:pt x="3605136" y="31814"/>
                </a:cubicBezTo>
                <a:cubicBezTo>
                  <a:pt x="3607917" y="30260"/>
                  <a:pt x="3610370" y="27982"/>
                  <a:pt x="3612494" y="24983"/>
                </a:cubicBezTo>
                <a:lnTo>
                  <a:pt x="3670565" y="29977"/>
                </a:lnTo>
                <a:cubicBezTo>
                  <a:pt x="3674249" y="30410"/>
                  <a:pt x="3678902" y="31056"/>
                  <a:pt x="3684524" y="31915"/>
                </a:cubicBezTo>
                <a:cubicBezTo>
                  <a:pt x="3690146" y="32775"/>
                  <a:pt x="3695916" y="32042"/>
                  <a:pt x="3701834" y="29715"/>
                </a:cubicBezTo>
                <a:cubicBezTo>
                  <a:pt x="3724711" y="35448"/>
                  <a:pt x="3748786" y="37583"/>
                  <a:pt x="3774061" y="36123"/>
                </a:cubicBezTo>
                <a:cubicBezTo>
                  <a:pt x="3799336" y="34662"/>
                  <a:pt x="3823346" y="38571"/>
                  <a:pt x="3846091" y="47851"/>
                </a:cubicBezTo>
                <a:lnTo>
                  <a:pt x="3865010" y="35765"/>
                </a:lnTo>
                <a:lnTo>
                  <a:pt x="3928599" y="45226"/>
                </a:lnTo>
                <a:cubicBezTo>
                  <a:pt x="3936373" y="42347"/>
                  <a:pt x="3951307" y="40355"/>
                  <a:pt x="3973401" y="39250"/>
                </a:cubicBezTo>
                <a:cubicBezTo>
                  <a:pt x="3995495" y="38145"/>
                  <a:pt x="4012794" y="39437"/>
                  <a:pt x="4025297" y="43127"/>
                </a:cubicBezTo>
                <a:cubicBezTo>
                  <a:pt x="4036377" y="38091"/>
                  <a:pt x="4048639" y="39493"/>
                  <a:pt x="4062084" y="47333"/>
                </a:cubicBezTo>
                <a:cubicBezTo>
                  <a:pt x="4066113" y="40851"/>
                  <a:pt x="4071062" y="38312"/>
                  <a:pt x="4076930" y="39713"/>
                </a:cubicBezTo>
                <a:cubicBezTo>
                  <a:pt x="4082799" y="41115"/>
                  <a:pt x="4088273" y="43567"/>
                  <a:pt x="4093353" y="47071"/>
                </a:cubicBezTo>
                <a:lnTo>
                  <a:pt x="4329841" y="68626"/>
                </a:lnTo>
                <a:cubicBezTo>
                  <a:pt x="4340231" y="71823"/>
                  <a:pt x="4350062" y="73313"/>
                  <a:pt x="4359336" y="73094"/>
                </a:cubicBezTo>
                <a:cubicBezTo>
                  <a:pt x="4368609" y="72875"/>
                  <a:pt x="4378047" y="75416"/>
                  <a:pt x="4387648" y="80715"/>
                </a:cubicBezTo>
                <a:cubicBezTo>
                  <a:pt x="4392219" y="78783"/>
                  <a:pt x="4397464" y="77852"/>
                  <a:pt x="4403381" y="77924"/>
                </a:cubicBezTo>
                <a:cubicBezTo>
                  <a:pt x="4409299" y="77995"/>
                  <a:pt x="4414478" y="78838"/>
                  <a:pt x="4418917" y="80453"/>
                </a:cubicBezTo>
                <a:lnTo>
                  <a:pt x="4444406" y="82819"/>
                </a:lnTo>
                <a:cubicBezTo>
                  <a:pt x="4448779" y="84609"/>
                  <a:pt x="4452578" y="87533"/>
                  <a:pt x="4455803" y="91589"/>
                </a:cubicBezTo>
                <a:cubicBezTo>
                  <a:pt x="4459027" y="95646"/>
                  <a:pt x="4460658" y="99554"/>
                  <a:pt x="4460696" y="103315"/>
                </a:cubicBezTo>
                <a:cubicBezTo>
                  <a:pt x="4454308" y="107963"/>
                  <a:pt x="4436472" y="109966"/>
                  <a:pt x="4407191" y="109324"/>
                </a:cubicBezTo>
                <a:cubicBezTo>
                  <a:pt x="4377909" y="108683"/>
                  <a:pt x="4357380" y="106678"/>
                  <a:pt x="4345605" y="103311"/>
                </a:cubicBezTo>
                <a:lnTo>
                  <a:pt x="4346919" y="106202"/>
                </a:lnTo>
                <a:cubicBezTo>
                  <a:pt x="4344647" y="112393"/>
                  <a:pt x="4341833" y="116433"/>
                  <a:pt x="4338477" y="118321"/>
                </a:cubicBezTo>
                <a:cubicBezTo>
                  <a:pt x="4335122" y="120210"/>
                  <a:pt x="4330666" y="120637"/>
                  <a:pt x="4325109" y="119602"/>
                </a:cubicBezTo>
                <a:cubicBezTo>
                  <a:pt x="4301548" y="125951"/>
                  <a:pt x="4275950" y="129739"/>
                  <a:pt x="4248316" y="130964"/>
                </a:cubicBezTo>
                <a:cubicBezTo>
                  <a:pt x="4220682" y="132189"/>
                  <a:pt x="4194427" y="134531"/>
                  <a:pt x="4169552" y="137990"/>
                </a:cubicBezTo>
                <a:cubicBezTo>
                  <a:pt x="4166749" y="142534"/>
                  <a:pt x="4164143" y="144154"/>
                  <a:pt x="4161734" y="142851"/>
                </a:cubicBezTo>
                <a:cubicBezTo>
                  <a:pt x="4159326" y="141548"/>
                  <a:pt x="4155800" y="139227"/>
                  <a:pt x="4151158" y="135888"/>
                </a:cubicBezTo>
                <a:cubicBezTo>
                  <a:pt x="4148038" y="137015"/>
                  <a:pt x="4145279" y="137979"/>
                  <a:pt x="4142881" y="138778"/>
                </a:cubicBezTo>
                <a:cubicBezTo>
                  <a:pt x="4140483" y="139577"/>
                  <a:pt x="4139826" y="141329"/>
                  <a:pt x="4140910" y="144033"/>
                </a:cubicBezTo>
                <a:cubicBezTo>
                  <a:pt x="4135195" y="144088"/>
                  <a:pt x="4128166" y="143649"/>
                  <a:pt x="4119823" y="142718"/>
                </a:cubicBezTo>
                <a:cubicBezTo>
                  <a:pt x="4111481" y="141787"/>
                  <a:pt x="4106159" y="143189"/>
                  <a:pt x="4103860" y="146922"/>
                </a:cubicBezTo>
                <a:lnTo>
                  <a:pt x="4129085" y="156383"/>
                </a:lnTo>
                <a:cubicBezTo>
                  <a:pt x="4133344" y="158080"/>
                  <a:pt x="4137111" y="158693"/>
                  <a:pt x="4140384" y="158222"/>
                </a:cubicBezTo>
                <a:cubicBezTo>
                  <a:pt x="4143658" y="157751"/>
                  <a:pt x="4146110" y="155474"/>
                  <a:pt x="4147742" y="151391"/>
                </a:cubicBezTo>
                <a:cubicBezTo>
                  <a:pt x="4152209" y="153066"/>
                  <a:pt x="4157661" y="154511"/>
                  <a:pt x="4164099" y="155727"/>
                </a:cubicBezTo>
                <a:cubicBezTo>
                  <a:pt x="4170536" y="156942"/>
                  <a:pt x="4176383" y="157337"/>
                  <a:pt x="4181638" y="156910"/>
                </a:cubicBezTo>
                <a:lnTo>
                  <a:pt x="4244176" y="156386"/>
                </a:lnTo>
                <a:lnTo>
                  <a:pt x="4266511" y="167161"/>
                </a:lnTo>
                <a:cubicBezTo>
                  <a:pt x="4270945" y="168923"/>
                  <a:pt x="4275412" y="169800"/>
                  <a:pt x="4279912" y="169789"/>
                </a:cubicBezTo>
                <a:cubicBezTo>
                  <a:pt x="4284412" y="169778"/>
                  <a:pt x="4287565" y="167763"/>
                  <a:pt x="4289371" y="163745"/>
                </a:cubicBezTo>
                <a:lnTo>
                  <a:pt x="4317750" y="164797"/>
                </a:lnTo>
                <a:cubicBezTo>
                  <a:pt x="4326728" y="158973"/>
                  <a:pt x="4336231" y="158141"/>
                  <a:pt x="4346260" y="162302"/>
                </a:cubicBezTo>
                <a:cubicBezTo>
                  <a:pt x="4356289" y="166463"/>
                  <a:pt x="4365792" y="165631"/>
                  <a:pt x="4374770" y="159807"/>
                </a:cubicBezTo>
                <a:lnTo>
                  <a:pt x="4423644" y="182932"/>
                </a:lnTo>
                <a:cubicBezTo>
                  <a:pt x="4418859" y="193825"/>
                  <a:pt x="4414961" y="199956"/>
                  <a:pt x="4411950" y="201325"/>
                </a:cubicBezTo>
                <a:cubicBezTo>
                  <a:pt x="4408939" y="202693"/>
                  <a:pt x="4403202" y="200941"/>
                  <a:pt x="4394739" y="196069"/>
                </a:cubicBezTo>
                <a:cubicBezTo>
                  <a:pt x="4389100" y="205244"/>
                  <a:pt x="4382903" y="207915"/>
                  <a:pt x="4376148" y="204083"/>
                </a:cubicBezTo>
                <a:cubicBezTo>
                  <a:pt x="4369393" y="200251"/>
                  <a:pt x="4363590" y="201871"/>
                  <a:pt x="4358740" y="208943"/>
                </a:cubicBezTo>
                <a:cubicBezTo>
                  <a:pt x="4348886" y="207246"/>
                  <a:pt x="4333909" y="207223"/>
                  <a:pt x="4313807" y="208876"/>
                </a:cubicBezTo>
                <a:cubicBezTo>
                  <a:pt x="4293706" y="210529"/>
                  <a:pt x="4281093" y="213791"/>
                  <a:pt x="4275969" y="218663"/>
                </a:cubicBezTo>
                <a:lnTo>
                  <a:pt x="4210540" y="220500"/>
                </a:lnTo>
                <a:cubicBezTo>
                  <a:pt x="4205930" y="229861"/>
                  <a:pt x="4199646" y="236495"/>
                  <a:pt x="4191686" y="240404"/>
                </a:cubicBezTo>
                <a:cubicBezTo>
                  <a:pt x="4183726" y="244312"/>
                  <a:pt x="4174158" y="243720"/>
                  <a:pt x="4162979" y="238629"/>
                </a:cubicBezTo>
                <a:cubicBezTo>
                  <a:pt x="4149742" y="241158"/>
                  <a:pt x="4135487" y="242405"/>
                  <a:pt x="4120214" y="242372"/>
                </a:cubicBezTo>
                <a:cubicBezTo>
                  <a:pt x="4104941" y="242339"/>
                  <a:pt x="4090817" y="240039"/>
                  <a:pt x="4077844" y="235473"/>
                </a:cubicBezTo>
                <a:lnTo>
                  <a:pt x="4058661" y="254654"/>
                </a:lnTo>
                <a:lnTo>
                  <a:pt x="4035013" y="240990"/>
                </a:lnTo>
                <a:lnTo>
                  <a:pt x="4003218" y="255441"/>
                </a:lnTo>
                <a:cubicBezTo>
                  <a:pt x="3995592" y="254329"/>
                  <a:pt x="3988902" y="254318"/>
                  <a:pt x="3983149" y="255407"/>
                </a:cubicBezTo>
                <a:cubicBezTo>
                  <a:pt x="3977395" y="256496"/>
                  <a:pt x="3971823" y="255106"/>
                  <a:pt x="3966431" y="251235"/>
                </a:cubicBezTo>
                <a:cubicBezTo>
                  <a:pt x="3962517" y="251416"/>
                  <a:pt x="3958192" y="253091"/>
                  <a:pt x="3953456" y="256260"/>
                </a:cubicBezTo>
                <a:cubicBezTo>
                  <a:pt x="3948721" y="259429"/>
                  <a:pt x="3945776" y="262221"/>
                  <a:pt x="3944621" y="264635"/>
                </a:cubicBezTo>
                <a:cubicBezTo>
                  <a:pt x="3942650" y="267493"/>
                  <a:pt x="3942387" y="269792"/>
                  <a:pt x="3943832" y="271533"/>
                </a:cubicBezTo>
                <a:cubicBezTo>
                  <a:pt x="3945277" y="273274"/>
                  <a:pt x="3946854" y="273865"/>
                  <a:pt x="3948562" y="273307"/>
                </a:cubicBezTo>
                <a:cubicBezTo>
                  <a:pt x="3954551" y="263464"/>
                  <a:pt x="3962215" y="261143"/>
                  <a:pt x="3971554" y="266344"/>
                </a:cubicBezTo>
                <a:cubicBezTo>
                  <a:pt x="3980893" y="271545"/>
                  <a:pt x="3988294" y="276319"/>
                  <a:pt x="3993757" y="280666"/>
                </a:cubicBezTo>
                <a:lnTo>
                  <a:pt x="4037114" y="260960"/>
                </a:lnTo>
                <a:lnTo>
                  <a:pt x="4038428" y="263850"/>
                </a:lnTo>
                <a:cubicBezTo>
                  <a:pt x="4042178" y="264108"/>
                  <a:pt x="4046042" y="263659"/>
                  <a:pt x="4050022" y="262504"/>
                </a:cubicBezTo>
                <a:cubicBezTo>
                  <a:pt x="4054002" y="261349"/>
                  <a:pt x="4056882" y="258733"/>
                  <a:pt x="4058661" y="254654"/>
                </a:cubicBezTo>
                <a:cubicBezTo>
                  <a:pt x="4069856" y="259302"/>
                  <a:pt x="4080771" y="261897"/>
                  <a:pt x="4091408" y="262440"/>
                </a:cubicBezTo>
                <a:cubicBezTo>
                  <a:pt x="4102044" y="262982"/>
                  <a:pt x="4112237" y="265906"/>
                  <a:pt x="4121987" y="271210"/>
                </a:cubicBezTo>
                <a:cubicBezTo>
                  <a:pt x="4126996" y="257454"/>
                  <a:pt x="4132416" y="251794"/>
                  <a:pt x="4138246" y="254230"/>
                </a:cubicBezTo>
                <a:cubicBezTo>
                  <a:pt x="4144076" y="256666"/>
                  <a:pt x="4153371" y="261451"/>
                  <a:pt x="4166131" y="268584"/>
                </a:cubicBezTo>
                <a:cubicBezTo>
                  <a:pt x="4176883" y="271618"/>
                  <a:pt x="4193218" y="270151"/>
                  <a:pt x="4215137" y="264185"/>
                </a:cubicBezTo>
                <a:cubicBezTo>
                  <a:pt x="4237056" y="258219"/>
                  <a:pt x="4254443" y="257146"/>
                  <a:pt x="4267296" y="260968"/>
                </a:cubicBezTo>
                <a:cubicBezTo>
                  <a:pt x="4269962" y="263316"/>
                  <a:pt x="4271462" y="265977"/>
                  <a:pt x="4271796" y="268949"/>
                </a:cubicBezTo>
                <a:cubicBezTo>
                  <a:pt x="4272129" y="271922"/>
                  <a:pt x="4271856" y="274516"/>
                  <a:pt x="4270974" y="276734"/>
                </a:cubicBezTo>
                <a:cubicBezTo>
                  <a:pt x="4266009" y="286910"/>
                  <a:pt x="4257217" y="292505"/>
                  <a:pt x="4244599" y="293517"/>
                </a:cubicBezTo>
                <a:cubicBezTo>
                  <a:pt x="4231980" y="294529"/>
                  <a:pt x="4221678" y="292963"/>
                  <a:pt x="4213691" y="288819"/>
                </a:cubicBezTo>
                <a:cubicBezTo>
                  <a:pt x="4191964" y="290411"/>
                  <a:pt x="4171632" y="292677"/>
                  <a:pt x="4152697" y="295616"/>
                </a:cubicBezTo>
                <a:cubicBezTo>
                  <a:pt x="4133761" y="298555"/>
                  <a:pt x="4114152" y="300492"/>
                  <a:pt x="4093870" y="301428"/>
                </a:cubicBezTo>
                <a:cubicBezTo>
                  <a:pt x="4092304" y="305336"/>
                  <a:pt x="4090114" y="306913"/>
                  <a:pt x="4087301" y="306157"/>
                </a:cubicBezTo>
                <a:cubicBezTo>
                  <a:pt x="4084487" y="305401"/>
                  <a:pt x="4080983" y="304088"/>
                  <a:pt x="4076790" y="302215"/>
                </a:cubicBezTo>
                <a:cubicBezTo>
                  <a:pt x="4072581" y="300786"/>
                  <a:pt x="4069373" y="301082"/>
                  <a:pt x="4067166" y="303102"/>
                </a:cubicBezTo>
                <a:cubicBezTo>
                  <a:pt x="4064960" y="305122"/>
                  <a:pt x="4063789" y="307979"/>
                  <a:pt x="4063652" y="311675"/>
                </a:cubicBezTo>
                <a:cubicBezTo>
                  <a:pt x="4057143" y="309183"/>
                  <a:pt x="4050519" y="307398"/>
                  <a:pt x="4043780" y="306320"/>
                </a:cubicBezTo>
                <a:cubicBezTo>
                  <a:pt x="4037041" y="305241"/>
                  <a:pt x="4031403" y="305624"/>
                  <a:pt x="4026865" y="307469"/>
                </a:cubicBezTo>
                <a:lnTo>
                  <a:pt x="4001377" y="305103"/>
                </a:lnTo>
                <a:cubicBezTo>
                  <a:pt x="3997391" y="312001"/>
                  <a:pt x="3992617" y="316205"/>
                  <a:pt x="3987055" y="317715"/>
                </a:cubicBezTo>
                <a:cubicBezTo>
                  <a:pt x="3981493" y="319226"/>
                  <a:pt x="3976194" y="318438"/>
                  <a:pt x="3971158" y="315350"/>
                </a:cubicBezTo>
                <a:cubicBezTo>
                  <a:pt x="3976342" y="324837"/>
                  <a:pt x="3982922" y="337395"/>
                  <a:pt x="3990897" y="353025"/>
                </a:cubicBezTo>
                <a:cubicBezTo>
                  <a:pt x="3998873" y="368654"/>
                  <a:pt x="4000788" y="382460"/>
                  <a:pt x="3996644" y="394443"/>
                </a:cubicBezTo>
                <a:cubicBezTo>
                  <a:pt x="3992532" y="401543"/>
                  <a:pt x="3987616" y="406393"/>
                  <a:pt x="3981896" y="408993"/>
                </a:cubicBezTo>
                <a:cubicBezTo>
                  <a:pt x="3976175" y="411593"/>
                  <a:pt x="3971456" y="411122"/>
                  <a:pt x="3967739" y="407580"/>
                </a:cubicBezTo>
                <a:cubicBezTo>
                  <a:pt x="3965916" y="408046"/>
                  <a:pt x="3963124" y="408297"/>
                  <a:pt x="3959363" y="408336"/>
                </a:cubicBezTo>
                <a:cubicBezTo>
                  <a:pt x="3955603" y="408374"/>
                  <a:pt x="3953139" y="409348"/>
                  <a:pt x="3951973" y="411258"/>
                </a:cubicBezTo>
                <a:lnTo>
                  <a:pt x="3961695" y="417302"/>
                </a:lnTo>
                <a:lnTo>
                  <a:pt x="4007678" y="441741"/>
                </a:lnTo>
                <a:lnTo>
                  <a:pt x="4030539" y="438326"/>
                </a:lnTo>
                <a:cubicBezTo>
                  <a:pt x="4033369" y="433843"/>
                  <a:pt x="4035920" y="432102"/>
                  <a:pt x="4038192" y="433104"/>
                </a:cubicBezTo>
                <a:cubicBezTo>
                  <a:pt x="4040464" y="434106"/>
                  <a:pt x="4043606" y="435584"/>
                  <a:pt x="4047618" y="437538"/>
                </a:cubicBezTo>
                <a:cubicBezTo>
                  <a:pt x="4051051" y="437577"/>
                  <a:pt x="4053449" y="436778"/>
                  <a:pt x="4054812" y="435141"/>
                </a:cubicBezTo>
                <a:cubicBezTo>
                  <a:pt x="4056175" y="433504"/>
                  <a:pt x="4057193" y="431588"/>
                  <a:pt x="4057867" y="429393"/>
                </a:cubicBezTo>
                <a:cubicBezTo>
                  <a:pt x="4070611" y="433773"/>
                  <a:pt x="4083749" y="437102"/>
                  <a:pt x="4097281" y="439379"/>
                </a:cubicBezTo>
                <a:cubicBezTo>
                  <a:pt x="4110813" y="441657"/>
                  <a:pt x="4123952" y="444986"/>
                  <a:pt x="4136695" y="449366"/>
                </a:cubicBezTo>
                <a:cubicBezTo>
                  <a:pt x="4151372" y="446328"/>
                  <a:pt x="4166295" y="446230"/>
                  <a:pt x="4181464" y="449072"/>
                </a:cubicBezTo>
                <a:cubicBezTo>
                  <a:pt x="4196633" y="451913"/>
                  <a:pt x="4209914" y="457793"/>
                  <a:pt x="4221305" y="466711"/>
                </a:cubicBezTo>
                <a:lnTo>
                  <a:pt x="4234444" y="457252"/>
                </a:lnTo>
                <a:cubicBezTo>
                  <a:pt x="4238238" y="453929"/>
                  <a:pt x="4242672" y="452495"/>
                  <a:pt x="4247746" y="452950"/>
                </a:cubicBezTo>
                <a:cubicBezTo>
                  <a:pt x="4252821" y="453404"/>
                  <a:pt x="4257846" y="455189"/>
                  <a:pt x="4262822" y="458304"/>
                </a:cubicBezTo>
                <a:cubicBezTo>
                  <a:pt x="4277493" y="458611"/>
                  <a:pt x="4282048" y="463516"/>
                  <a:pt x="4276486" y="473019"/>
                </a:cubicBezTo>
                <a:cubicBezTo>
                  <a:pt x="4273650" y="481647"/>
                  <a:pt x="4269927" y="487843"/>
                  <a:pt x="4265318" y="491610"/>
                </a:cubicBezTo>
                <a:cubicBezTo>
                  <a:pt x="4260708" y="495375"/>
                  <a:pt x="4253307" y="495397"/>
                  <a:pt x="4243114" y="491674"/>
                </a:cubicBezTo>
                <a:cubicBezTo>
                  <a:pt x="4235330" y="488455"/>
                  <a:pt x="4223177" y="485696"/>
                  <a:pt x="4206656" y="483396"/>
                </a:cubicBezTo>
                <a:cubicBezTo>
                  <a:pt x="4190134" y="481096"/>
                  <a:pt x="4178113" y="484380"/>
                  <a:pt x="4170591" y="493249"/>
                </a:cubicBezTo>
                <a:cubicBezTo>
                  <a:pt x="4161120" y="495591"/>
                  <a:pt x="4145705" y="497802"/>
                  <a:pt x="4124344" y="499882"/>
                </a:cubicBezTo>
                <a:cubicBezTo>
                  <a:pt x="4102983" y="501961"/>
                  <a:pt x="4085203" y="500888"/>
                  <a:pt x="4071003" y="496661"/>
                </a:cubicBezTo>
                <a:cubicBezTo>
                  <a:pt x="4068501" y="502666"/>
                  <a:pt x="4065490" y="505633"/>
                  <a:pt x="4061970" y="505562"/>
                </a:cubicBezTo>
                <a:cubicBezTo>
                  <a:pt x="4058450" y="505491"/>
                  <a:pt x="4055242" y="504188"/>
                  <a:pt x="4052346" y="501653"/>
                </a:cubicBezTo>
                <a:cubicBezTo>
                  <a:pt x="4045000" y="499397"/>
                  <a:pt x="4037686" y="503448"/>
                  <a:pt x="4030405" y="513805"/>
                </a:cubicBezTo>
                <a:cubicBezTo>
                  <a:pt x="4023124" y="524162"/>
                  <a:pt x="4018175" y="531498"/>
                  <a:pt x="4015558" y="535811"/>
                </a:cubicBezTo>
                <a:cubicBezTo>
                  <a:pt x="4003356" y="533583"/>
                  <a:pt x="3978952" y="532323"/>
                  <a:pt x="3942345" y="532031"/>
                </a:cubicBezTo>
                <a:cubicBezTo>
                  <a:pt x="3905739" y="531740"/>
                  <a:pt x="3883634" y="535539"/>
                  <a:pt x="3876030" y="543427"/>
                </a:cubicBezTo>
                <a:lnTo>
                  <a:pt x="3845287" y="529499"/>
                </a:lnTo>
                <a:cubicBezTo>
                  <a:pt x="3834738" y="528990"/>
                  <a:pt x="3824632" y="528497"/>
                  <a:pt x="3814970" y="528020"/>
                </a:cubicBezTo>
                <a:cubicBezTo>
                  <a:pt x="3805308" y="527543"/>
                  <a:pt x="3795531" y="527773"/>
                  <a:pt x="3785639" y="528709"/>
                </a:cubicBezTo>
                <a:lnTo>
                  <a:pt x="3778281" y="535541"/>
                </a:lnTo>
                <a:cubicBezTo>
                  <a:pt x="3784516" y="543823"/>
                  <a:pt x="3795826" y="546966"/>
                  <a:pt x="3812210" y="544968"/>
                </a:cubicBezTo>
                <a:cubicBezTo>
                  <a:pt x="3828595" y="542971"/>
                  <a:pt x="3840233" y="546836"/>
                  <a:pt x="3847125" y="556564"/>
                </a:cubicBezTo>
                <a:cubicBezTo>
                  <a:pt x="3850015" y="561644"/>
                  <a:pt x="3855008" y="567513"/>
                  <a:pt x="3862102" y="574170"/>
                </a:cubicBezTo>
                <a:lnTo>
                  <a:pt x="3861577" y="549995"/>
                </a:lnTo>
                <a:lnTo>
                  <a:pt x="3871299" y="556039"/>
                </a:lnTo>
                <a:cubicBezTo>
                  <a:pt x="3875892" y="559110"/>
                  <a:pt x="3878071" y="562625"/>
                  <a:pt x="3877835" y="566583"/>
                </a:cubicBezTo>
                <a:cubicBezTo>
                  <a:pt x="3877600" y="570541"/>
                  <a:pt x="3876560" y="574646"/>
                  <a:pt x="3874715" y="578900"/>
                </a:cubicBezTo>
                <a:cubicBezTo>
                  <a:pt x="3880298" y="579995"/>
                  <a:pt x="3885357" y="580893"/>
                  <a:pt x="3889889" y="581594"/>
                </a:cubicBezTo>
                <a:cubicBezTo>
                  <a:pt x="3894422" y="582295"/>
                  <a:pt x="3898823" y="581747"/>
                  <a:pt x="3903093" y="579952"/>
                </a:cubicBezTo>
                <a:cubicBezTo>
                  <a:pt x="3907456" y="581239"/>
                  <a:pt x="3912854" y="580965"/>
                  <a:pt x="3919286" y="579131"/>
                </a:cubicBezTo>
                <a:cubicBezTo>
                  <a:pt x="3925718" y="577298"/>
                  <a:pt x="3932233" y="575645"/>
                  <a:pt x="3938829" y="574172"/>
                </a:cubicBezTo>
                <a:cubicBezTo>
                  <a:pt x="3935151" y="564800"/>
                  <a:pt x="3936465" y="554903"/>
                  <a:pt x="3942772" y="544480"/>
                </a:cubicBezTo>
                <a:cubicBezTo>
                  <a:pt x="3952713" y="551006"/>
                  <a:pt x="3963574" y="551882"/>
                  <a:pt x="3975355" y="547109"/>
                </a:cubicBezTo>
                <a:lnTo>
                  <a:pt x="3982711" y="578641"/>
                </a:lnTo>
                <a:cubicBezTo>
                  <a:pt x="3976542" y="576577"/>
                  <a:pt x="3970947" y="575777"/>
                  <a:pt x="3965927" y="576242"/>
                </a:cubicBezTo>
                <a:cubicBezTo>
                  <a:pt x="3960907" y="576707"/>
                  <a:pt x="3955641" y="576631"/>
                  <a:pt x="3950128" y="576012"/>
                </a:cubicBezTo>
                <a:lnTo>
                  <a:pt x="3946712" y="591515"/>
                </a:lnTo>
                <a:cubicBezTo>
                  <a:pt x="3949339" y="597296"/>
                  <a:pt x="3947762" y="601500"/>
                  <a:pt x="3941982" y="604128"/>
                </a:cubicBezTo>
                <a:cubicBezTo>
                  <a:pt x="3936031" y="606542"/>
                  <a:pt x="3929604" y="607428"/>
                  <a:pt x="3922701" y="606787"/>
                </a:cubicBezTo>
                <a:cubicBezTo>
                  <a:pt x="3915798" y="606147"/>
                  <a:pt x="3909437" y="605260"/>
                  <a:pt x="3903618" y="604126"/>
                </a:cubicBezTo>
                <a:cubicBezTo>
                  <a:pt x="3904466" y="609190"/>
                  <a:pt x="3906119" y="614106"/>
                  <a:pt x="3908577" y="618874"/>
                </a:cubicBezTo>
                <a:cubicBezTo>
                  <a:pt x="3911035" y="623642"/>
                  <a:pt x="3912359" y="627836"/>
                  <a:pt x="3912551" y="631454"/>
                </a:cubicBezTo>
                <a:cubicBezTo>
                  <a:pt x="3908691" y="635751"/>
                  <a:pt x="3901498" y="636550"/>
                  <a:pt x="3890971" y="633851"/>
                </a:cubicBezTo>
                <a:cubicBezTo>
                  <a:pt x="3880444" y="631152"/>
                  <a:pt x="3871609" y="628338"/>
                  <a:pt x="3864465" y="625409"/>
                </a:cubicBezTo>
                <a:cubicBezTo>
                  <a:pt x="3858389" y="628025"/>
                  <a:pt x="3852542" y="629230"/>
                  <a:pt x="3846925" y="629021"/>
                </a:cubicBezTo>
                <a:cubicBezTo>
                  <a:pt x="3841309" y="628813"/>
                  <a:pt x="3837696" y="627258"/>
                  <a:pt x="3836087" y="624357"/>
                </a:cubicBezTo>
                <a:lnTo>
                  <a:pt x="3809285" y="619101"/>
                </a:lnTo>
                <a:lnTo>
                  <a:pt x="3783271" y="630924"/>
                </a:lnTo>
                <a:lnTo>
                  <a:pt x="3795883" y="635655"/>
                </a:lnTo>
                <a:lnTo>
                  <a:pt x="3824262" y="636706"/>
                </a:lnTo>
                <a:cubicBezTo>
                  <a:pt x="3827864" y="636958"/>
                  <a:pt x="3830907" y="637900"/>
                  <a:pt x="3833393" y="639532"/>
                </a:cubicBezTo>
                <a:cubicBezTo>
                  <a:pt x="3835878" y="641163"/>
                  <a:pt x="3837476" y="642761"/>
                  <a:pt x="3838188" y="644327"/>
                </a:cubicBezTo>
                <a:cubicBezTo>
                  <a:pt x="3836453" y="644825"/>
                  <a:pt x="3833486" y="645011"/>
                  <a:pt x="3829287" y="644885"/>
                </a:cubicBezTo>
                <a:cubicBezTo>
                  <a:pt x="3825088" y="644759"/>
                  <a:pt x="3821398" y="645274"/>
                  <a:pt x="3818218" y="646429"/>
                </a:cubicBezTo>
                <a:cubicBezTo>
                  <a:pt x="3811922" y="653359"/>
                  <a:pt x="3800536" y="653884"/>
                  <a:pt x="3784058" y="648004"/>
                </a:cubicBezTo>
                <a:cubicBezTo>
                  <a:pt x="3767581" y="642124"/>
                  <a:pt x="3756194" y="642649"/>
                  <a:pt x="3749899" y="649579"/>
                </a:cubicBezTo>
                <a:lnTo>
                  <a:pt x="3724411" y="647214"/>
                </a:lnTo>
                <a:cubicBezTo>
                  <a:pt x="3717929" y="649578"/>
                  <a:pt x="3709345" y="651154"/>
                  <a:pt x="3698660" y="651943"/>
                </a:cubicBezTo>
                <a:cubicBezTo>
                  <a:pt x="3708677" y="654801"/>
                  <a:pt x="3719254" y="656969"/>
                  <a:pt x="3730388" y="658447"/>
                </a:cubicBezTo>
                <a:cubicBezTo>
                  <a:pt x="3741523" y="659925"/>
                  <a:pt x="3752231" y="658546"/>
                  <a:pt x="3762511" y="654310"/>
                </a:cubicBezTo>
                <a:lnTo>
                  <a:pt x="3764350" y="681375"/>
                </a:lnTo>
                <a:lnTo>
                  <a:pt x="3729927" y="690044"/>
                </a:lnTo>
                <a:lnTo>
                  <a:pt x="3739386" y="703183"/>
                </a:lnTo>
                <a:lnTo>
                  <a:pt x="3728612" y="725518"/>
                </a:lnTo>
                <a:lnTo>
                  <a:pt x="3678687" y="730771"/>
                </a:lnTo>
                <a:cubicBezTo>
                  <a:pt x="3662817" y="724470"/>
                  <a:pt x="3646143" y="720714"/>
                  <a:pt x="3628663" y="719504"/>
                </a:cubicBezTo>
                <a:cubicBezTo>
                  <a:pt x="3611184" y="718293"/>
                  <a:pt x="3595889" y="715654"/>
                  <a:pt x="3582778" y="711586"/>
                </a:cubicBezTo>
                <a:lnTo>
                  <a:pt x="3580151" y="705805"/>
                </a:lnTo>
                <a:lnTo>
                  <a:pt x="3571479" y="709746"/>
                </a:lnTo>
                <a:lnTo>
                  <a:pt x="3534692" y="705541"/>
                </a:lnTo>
                <a:cubicBezTo>
                  <a:pt x="3521861" y="709920"/>
                  <a:pt x="3508832" y="710029"/>
                  <a:pt x="3495606" y="705868"/>
                </a:cubicBezTo>
                <a:cubicBezTo>
                  <a:pt x="3482380" y="701707"/>
                  <a:pt x="3467906" y="702473"/>
                  <a:pt x="3452184" y="708166"/>
                </a:cubicBezTo>
                <a:cubicBezTo>
                  <a:pt x="3444515" y="707438"/>
                  <a:pt x="3431869" y="706791"/>
                  <a:pt x="3414248" y="706227"/>
                </a:cubicBezTo>
                <a:cubicBezTo>
                  <a:pt x="3396626" y="705662"/>
                  <a:pt x="3386148" y="704031"/>
                  <a:pt x="3382815" y="701332"/>
                </a:cubicBezTo>
                <a:cubicBezTo>
                  <a:pt x="3373880" y="705974"/>
                  <a:pt x="3362844" y="709827"/>
                  <a:pt x="3349706" y="712892"/>
                </a:cubicBezTo>
                <a:lnTo>
                  <a:pt x="3351019" y="715783"/>
                </a:lnTo>
                <a:cubicBezTo>
                  <a:pt x="3349662" y="720469"/>
                  <a:pt x="3346333" y="720819"/>
                  <a:pt x="3341034" y="716833"/>
                </a:cubicBezTo>
                <a:lnTo>
                  <a:pt x="3338407" y="711052"/>
                </a:lnTo>
                <a:cubicBezTo>
                  <a:pt x="3328685" y="711403"/>
                  <a:pt x="3322641" y="708337"/>
                  <a:pt x="3320277" y="701855"/>
                </a:cubicBezTo>
                <a:cubicBezTo>
                  <a:pt x="3310062" y="705917"/>
                  <a:pt x="3299551" y="708369"/>
                  <a:pt x="3288744" y="709211"/>
                </a:cubicBezTo>
                <a:cubicBezTo>
                  <a:pt x="3277938" y="710054"/>
                  <a:pt x="3267427" y="712506"/>
                  <a:pt x="3257212" y="716568"/>
                </a:cubicBezTo>
                <a:lnTo>
                  <a:pt x="3241971" y="744420"/>
                </a:lnTo>
                <a:cubicBezTo>
                  <a:pt x="3243986" y="747574"/>
                  <a:pt x="3243898" y="749939"/>
                  <a:pt x="3241708" y="751515"/>
                </a:cubicBezTo>
                <a:cubicBezTo>
                  <a:pt x="3238582" y="752791"/>
                  <a:pt x="3234783" y="753064"/>
                  <a:pt x="3230311" y="752336"/>
                </a:cubicBezTo>
                <a:cubicBezTo>
                  <a:pt x="3225838" y="751608"/>
                  <a:pt x="3222105" y="750107"/>
                  <a:pt x="3219110" y="747836"/>
                </a:cubicBezTo>
                <a:cubicBezTo>
                  <a:pt x="3214649" y="750009"/>
                  <a:pt x="3210237" y="750852"/>
                  <a:pt x="3205874" y="750364"/>
                </a:cubicBezTo>
                <a:cubicBezTo>
                  <a:pt x="3201511" y="749877"/>
                  <a:pt x="3197952" y="746844"/>
                  <a:pt x="3195199" y="741266"/>
                </a:cubicBezTo>
                <a:lnTo>
                  <a:pt x="3191258" y="732594"/>
                </a:lnTo>
                <a:lnTo>
                  <a:pt x="3158149" y="744155"/>
                </a:lnTo>
                <a:lnTo>
                  <a:pt x="3090093" y="740211"/>
                </a:lnTo>
                <a:lnTo>
                  <a:pt x="3076167" y="732590"/>
                </a:lnTo>
                <a:cubicBezTo>
                  <a:pt x="3067118" y="736340"/>
                  <a:pt x="3056443" y="738431"/>
                  <a:pt x="3044142" y="738863"/>
                </a:cubicBezTo>
                <a:cubicBezTo>
                  <a:pt x="3031842" y="739295"/>
                  <a:pt x="3020181" y="739218"/>
                  <a:pt x="3009162" y="738632"/>
                </a:cubicBezTo>
                <a:lnTo>
                  <a:pt x="2974476" y="754396"/>
                </a:lnTo>
                <a:lnTo>
                  <a:pt x="2943733" y="740469"/>
                </a:lnTo>
                <a:lnTo>
                  <a:pt x="2909574" y="742044"/>
                </a:lnTo>
                <a:lnTo>
                  <a:pt x="2887239" y="731270"/>
                </a:lnTo>
                <a:cubicBezTo>
                  <a:pt x="2877401" y="734724"/>
                  <a:pt x="2868040" y="734910"/>
                  <a:pt x="2859156" y="731827"/>
                </a:cubicBezTo>
                <a:cubicBezTo>
                  <a:pt x="2850271" y="728745"/>
                  <a:pt x="2840188" y="729259"/>
                  <a:pt x="2828905" y="733370"/>
                </a:cubicBezTo>
                <a:lnTo>
                  <a:pt x="2767944" y="729689"/>
                </a:lnTo>
                <a:cubicBezTo>
                  <a:pt x="2762076" y="721894"/>
                  <a:pt x="2752069" y="720339"/>
                  <a:pt x="2737923" y="725024"/>
                </a:cubicBezTo>
                <a:cubicBezTo>
                  <a:pt x="2723777" y="729710"/>
                  <a:pt x="2713114" y="726710"/>
                  <a:pt x="2705932" y="716024"/>
                </a:cubicBezTo>
                <a:lnTo>
                  <a:pt x="2788178" y="682130"/>
                </a:lnTo>
                <a:lnTo>
                  <a:pt x="2786077" y="662160"/>
                </a:lnTo>
                <a:lnTo>
                  <a:pt x="2760589" y="659794"/>
                </a:lnTo>
                <a:cubicBezTo>
                  <a:pt x="2747319" y="661611"/>
                  <a:pt x="2728860" y="664479"/>
                  <a:pt x="2705211" y="668397"/>
                </a:cubicBezTo>
                <a:cubicBezTo>
                  <a:pt x="2681562" y="672316"/>
                  <a:pt x="2663759" y="676629"/>
                  <a:pt x="2651803" y="681337"/>
                </a:cubicBezTo>
                <a:cubicBezTo>
                  <a:pt x="2639677" y="687429"/>
                  <a:pt x="2631806" y="688973"/>
                  <a:pt x="2628187" y="685967"/>
                </a:cubicBezTo>
                <a:cubicBezTo>
                  <a:pt x="2624569" y="682962"/>
                  <a:pt x="2619916" y="674323"/>
                  <a:pt x="2614229" y="660052"/>
                </a:cubicBezTo>
                <a:lnTo>
                  <a:pt x="2604243" y="661102"/>
                </a:lnTo>
                <a:cubicBezTo>
                  <a:pt x="2602273" y="666358"/>
                  <a:pt x="2598528" y="671547"/>
                  <a:pt x="2593010" y="676671"/>
                </a:cubicBezTo>
                <a:cubicBezTo>
                  <a:pt x="2587491" y="681794"/>
                  <a:pt x="2582565" y="680546"/>
                  <a:pt x="2578229" y="672926"/>
                </a:cubicBezTo>
                <a:cubicBezTo>
                  <a:pt x="2577266" y="670966"/>
                  <a:pt x="2575186" y="667988"/>
                  <a:pt x="2571989" y="663992"/>
                </a:cubicBezTo>
                <a:cubicBezTo>
                  <a:pt x="2568792" y="659995"/>
                  <a:pt x="2566318" y="658068"/>
                  <a:pt x="2564566" y="658211"/>
                </a:cubicBezTo>
                <a:lnTo>
                  <a:pt x="2561676" y="659524"/>
                </a:lnTo>
                <a:lnTo>
                  <a:pt x="2556944" y="710501"/>
                </a:lnTo>
                <a:cubicBezTo>
                  <a:pt x="2567668" y="714273"/>
                  <a:pt x="2578934" y="715401"/>
                  <a:pt x="2590742" y="713885"/>
                </a:cubicBezTo>
                <a:cubicBezTo>
                  <a:pt x="2602550" y="712369"/>
                  <a:pt x="2613619" y="709227"/>
                  <a:pt x="2623949" y="704459"/>
                </a:cubicBezTo>
                <a:cubicBezTo>
                  <a:pt x="2635861" y="708927"/>
                  <a:pt x="2647248" y="708401"/>
                  <a:pt x="2658109" y="702884"/>
                </a:cubicBezTo>
                <a:lnTo>
                  <a:pt x="2689378" y="702622"/>
                </a:lnTo>
                <a:cubicBezTo>
                  <a:pt x="2691097" y="701768"/>
                  <a:pt x="2693440" y="700848"/>
                  <a:pt x="2696407" y="699863"/>
                </a:cubicBezTo>
                <a:cubicBezTo>
                  <a:pt x="2699374" y="698878"/>
                  <a:pt x="2701323" y="699009"/>
                  <a:pt x="2702254" y="700258"/>
                </a:cubicBezTo>
                <a:cubicBezTo>
                  <a:pt x="2703912" y="706624"/>
                  <a:pt x="2700923" y="713795"/>
                  <a:pt x="2693286" y="721771"/>
                </a:cubicBezTo>
                <a:cubicBezTo>
                  <a:pt x="2685649" y="729747"/>
                  <a:pt x="2679178" y="735013"/>
                  <a:pt x="2673874" y="737569"/>
                </a:cubicBezTo>
                <a:cubicBezTo>
                  <a:pt x="2672302" y="738429"/>
                  <a:pt x="2670386" y="739009"/>
                  <a:pt x="2668126" y="739310"/>
                </a:cubicBezTo>
                <a:cubicBezTo>
                  <a:pt x="2665865" y="739611"/>
                  <a:pt x="2664015" y="738417"/>
                  <a:pt x="2662575" y="735730"/>
                </a:cubicBezTo>
                <a:cubicBezTo>
                  <a:pt x="2648708" y="738472"/>
                  <a:pt x="2631771" y="740212"/>
                  <a:pt x="2611762" y="740950"/>
                </a:cubicBezTo>
                <a:cubicBezTo>
                  <a:pt x="2591754" y="741688"/>
                  <a:pt x="2574620" y="739159"/>
                  <a:pt x="2560359" y="733361"/>
                </a:cubicBezTo>
                <a:cubicBezTo>
                  <a:pt x="2554775" y="735463"/>
                  <a:pt x="2549783" y="735988"/>
                  <a:pt x="2545382" y="734937"/>
                </a:cubicBezTo>
                <a:cubicBezTo>
                  <a:pt x="2540980" y="733886"/>
                  <a:pt x="2535988" y="734411"/>
                  <a:pt x="2530404" y="736513"/>
                </a:cubicBezTo>
                <a:cubicBezTo>
                  <a:pt x="2518136" y="736858"/>
                  <a:pt x="2505359" y="736562"/>
                  <a:pt x="2492073" y="735625"/>
                </a:cubicBezTo>
                <a:cubicBezTo>
                  <a:pt x="2478787" y="734689"/>
                  <a:pt x="2466076" y="732619"/>
                  <a:pt x="2453940" y="729416"/>
                </a:cubicBezTo>
                <a:cubicBezTo>
                  <a:pt x="2450808" y="730839"/>
                  <a:pt x="2447349" y="731540"/>
                  <a:pt x="2443561" y="731518"/>
                </a:cubicBezTo>
                <a:cubicBezTo>
                  <a:pt x="2439772" y="731496"/>
                  <a:pt x="2437101" y="730094"/>
                  <a:pt x="2435546" y="727313"/>
                </a:cubicBezTo>
                <a:cubicBezTo>
                  <a:pt x="2434047" y="721456"/>
                  <a:pt x="2437309" y="716485"/>
                  <a:pt x="2445335" y="712402"/>
                </a:cubicBezTo>
                <a:cubicBezTo>
                  <a:pt x="2453360" y="708318"/>
                  <a:pt x="2459382" y="705581"/>
                  <a:pt x="2463400" y="704191"/>
                </a:cubicBezTo>
                <a:lnTo>
                  <a:pt x="2444219" y="685008"/>
                </a:lnTo>
                <a:lnTo>
                  <a:pt x="2414001" y="695255"/>
                </a:lnTo>
                <a:lnTo>
                  <a:pt x="2350149" y="692888"/>
                </a:lnTo>
                <a:lnTo>
                  <a:pt x="2348835" y="689998"/>
                </a:lnTo>
                <a:lnTo>
                  <a:pt x="2286297" y="690521"/>
                </a:lnTo>
                <a:cubicBezTo>
                  <a:pt x="2282805" y="688912"/>
                  <a:pt x="2277440" y="689897"/>
                  <a:pt x="2270203" y="693477"/>
                </a:cubicBezTo>
                <a:cubicBezTo>
                  <a:pt x="2262966" y="697057"/>
                  <a:pt x="2258257" y="699487"/>
                  <a:pt x="2256079" y="700768"/>
                </a:cubicBezTo>
                <a:cubicBezTo>
                  <a:pt x="2261132" y="702613"/>
                  <a:pt x="2262128" y="706084"/>
                  <a:pt x="2259067" y="711180"/>
                </a:cubicBezTo>
                <a:cubicBezTo>
                  <a:pt x="2256007" y="716277"/>
                  <a:pt x="2252471" y="717448"/>
                  <a:pt x="2248458" y="714694"/>
                </a:cubicBezTo>
                <a:cubicBezTo>
                  <a:pt x="2247839" y="713014"/>
                  <a:pt x="2246778" y="711317"/>
                  <a:pt x="2245272" y="709603"/>
                </a:cubicBezTo>
                <a:cubicBezTo>
                  <a:pt x="2243767" y="707890"/>
                  <a:pt x="2241588" y="707572"/>
                  <a:pt x="2238736" y="708650"/>
                </a:cubicBezTo>
                <a:cubicBezTo>
                  <a:pt x="2235835" y="710260"/>
                  <a:pt x="2233229" y="713478"/>
                  <a:pt x="2230919" y="718307"/>
                </a:cubicBezTo>
                <a:cubicBezTo>
                  <a:pt x="2228608" y="723135"/>
                  <a:pt x="2226659" y="727799"/>
                  <a:pt x="2225071" y="732299"/>
                </a:cubicBezTo>
                <a:cubicBezTo>
                  <a:pt x="2218957" y="734351"/>
                  <a:pt x="2208260" y="735435"/>
                  <a:pt x="2192981" y="735549"/>
                </a:cubicBezTo>
                <a:cubicBezTo>
                  <a:pt x="2177703" y="735664"/>
                  <a:pt x="2168517" y="734317"/>
                  <a:pt x="2165424" y="731508"/>
                </a:cubicBezTo>
                <a:cubicBezTo>
                  <a:pt x="2155800" y="736391"/>
                  <a:pt x="2149034" y="738449"/>
                  <a:pt x="2145125" y="737683"/>
                </a:cubicBezTo>
                <a:cubicBezTo>
                  <a:pt x="2141217" y="736916"/>
                  <a:pt x="2137210" y="731617"/>
                  <a:pt x="2133104" y="721785"/>
                </a:cubicBezTo>
                <a:lnTo>
                  <a:pt x="2101309" y="736236"/>
                </a:lnTo>
                <a:cubicBezTo>
                  <a:pt x="2102306" y="726919"/>
                  <a:pt x="2104189" y="717634"/>
                  <a:pt x="2106959" y="708383"/>
                </a:cubicBezTo>
                <a:cubicBezTo>
                  <a:pt x="2109730" y="699132"/>
                  <a:pt x="2113715" y="690636"/>
                  <a:pt x="2118916" y="682895"/>
                </a:cubicBezTo>
                <a:cubicBezTo>
                  <a:pt x="2113354" y="686004"/>
                  <a:pt x="2107135" y="687668"/>
                  <a:pt x="2100260" y="687887"/>
                </a:cubicBezTo>
                <a:lnTo>
                  <a:pt x="2079237" y="718367"/>
                </a:lnTo>
                <a:cubicBezTo>
                  <a:pt x="2066619" y="720179"/>
                  <a:pt x="2042259" y="722532"/>
                  <a:pt x="2006156" y="725427"/>
                </a:cubicBezTo>
                <a:cubicBezTo>
                  <a:pt x="1970053" y="728321"/>
                  <a:pt x="1946678" y="723251"/>
                  <a:pt x="1936031" y="710217"/>
                </a:cubicBezTo>
                <a:cubicBezTo>
                  <a:pt x="1930294" y="712461"/>
                  <a:pt x="1920944" y="713950"/>
                  <a:pt x="1907981" y="714683"/>
                </a:cubicBezTo>
                <a:cubicBezTo>
                  <a:pt x="1895017" y="715416"/>
                  <a:pt x="1886850" y="713751"/>
                  <a:pt x="1883478" y="709689"/>
                </a:cubicBezTo>
                <a:cubicBezTo>
                  <a:pt x="1883210" y="708140"/>
                  <a:pt x="1884272" y="706640"/>
                  <a:pt x="1886664" y="705190"/>
                </a:cubicBezTo>
                <a:cubicBezTo>
                  <a:pt x="1889056" y="703739"/>
                  <a:pt x="1890447" y="702962"/>
                  <a:pt x="1890836" y="702858"/>
                </a:cubicBezTo>
                <a:lnTo>
                  <a:pt x="1888471" y="689982"/>
                </a:lnTo>
                <a:lnTo>
                  <a:pt x="1872968" y="686566"/>
                </a:lnTo>
                <a:lnTo>
                  <a:pt x="1861931" y="715995"/>
                </a:lnTo>
                <a:cubicBezTo>
                  <a:pt x="1846105" y="722898"/>
                  <a:pt x="1830590" y="726171"/>
                  <a:pt x="1815388" y="725814"/>
                </a:cubicBezTo>
                <a:cubicBezTo>
                  <a:pt x="1800186" y="725458"/>
                  <a:pt x="1784869" y="723410"/>
                  <a:pt x="1769438" y="719671"/>
                </a:cubicBezTo>
                <a:cubicBezTo>
                  <a:pt x="1765392" y="722599"/>
                  <a:pt x="1758111" y="728960"/>
                  <a:pt x="1747595" y="738753"/>
                </a:cubicBezTo>
                <a:cubicBezTo>
                  <a:pt x="1737078" y="748546"/>
                  <a:pt x="1730257" y="752082"/>
                  <a:pt x="1727131" y="749362"/>
                </a:cubicBezTo>
                <a:cubicBezTo>
                  <a:pt x="1725309" y="745031"/>
                  <a:pt x="1724816" y="740750"/>
                  <a:pt x="1725654" y="736519"/>
                </a:cubicBezTo>
                <a:cubicBezTo>
                  <a:pt x="1726491" y="732287"/>
                  <a:pt x="1727773" y="728072"/>
                  <a:pt x="1729497" y="723873"/>
                </a:cubicBezTo>
                <a:cubicBezTo>
                  <a:pt x="1718899" y="728690"/>
                  <a:pt x="1706921" y="732391"/>
                  <a:pt x="1693564" y="734974"/>
                </a:cubicBezTo>
                <a:cubicBezTo>
                  <a:pt x="1680206" y="737557"/>
                  <a:pt x="1668360" y="737710"/>
                  <a:pt x="1658025" y="735433"/>
                </a:cubicBezTo>
                <a:lnTo>
                  <a:pt x="1674580" y="710471"/>
                </a:lnTo>
                <a:lnTo>
                  <a:pt x="1707425" y="706005"/>
                </a:lnTo>
                <a:cubicBezTo>
                  <a:pt x="1708132" y="703722"/>
                  <a:pt x="1708756" y="701259"/>
                  <a:pt x="1709298" y="698615"/>
                </a:cubicBezTo>
                <a:cubicBezTo>
                  <a:pt x="1709840" y="695970"/>
                  <a:pt x="1710793" y="694230"/>
                  <a:pt x="1712156" y="693392"/>
                </a:cubicBezTo>
                <a:cubicBezTo>
                  <a:pt x="1715227" y="692796"/>
                  <a:pt x="1718281" y="695040"/>
                  <a:pt x="1721319" y="700126"/>
                </a:cubicBezTo>
                <a:cubicBezTo>
                  <a:pt x="1724357" y="705212"/>
                  <a:pt x="1726295" y="708836"/>
                  <a:pt x="1727133" y="710998"/>
                </a:cubicBezTo>
                <a:cubicBezTo>
                  <a:pt x="1736007" y="707183"/>
                  <a:pt x="1745981" y="704829"/>
                  <a:pt x="1757055" y="703937"/>
                </a:cubicBezTo>
                <a:cubicBezTo>
                  <a:pt x="1768130" y="703045"/>
                  <a:pt x="1779089" y="702859"/>
                  <a:pt x="1789934" y="703380"/>
                </a:cubicBezTo>
                <a:cubicBezTo>
                  <a:pt x="1791593" y="702553"/>
                  <a:pt x="1793728" y="700856"/>
                  <a:pt x="1796339" y="698289"/>
                </a:cubicBezTo>
                <a:cubicBezTo>
                  <a:pt x="1798950" y="695722"/>
                  <a:pt x="1800757" y="693302"/>
                  <a:pt x="1801759" y="691030"/>
                </a:cubicBezTo>
                <a:lnTo>
                  <a:pt x="1766549" y="682621"/>
                </a:lnTo>
                <a:lnTo>
                  <a:pt x="1757089" y="669482"/>
                </a:lnTo>
                <a:lnTo>
                  <a:pt x="1716623" y="687874"/>
                </a:lnTo>
                <a:cubicBezTo>
                  <a:pt x="1703633" y="681354"/>
                  <a:pt x="1687243" y="677905"/>
                  <a:pt x="1667454" y="677526"/>
                </a:cubicBezTo>
                <a:cubicBezTo>
                  <a:pt x="1647664" y="677148"/>
                  <a:pt x="1631471" y="677968"/>
                  <a:pt x="1618875" y="679988"/>
                </a:cubicBezTo>
                <a:cubicBezTo>
                  <a:pt x="1613116" y="682024"/>
                  <a:pt x="1607422" y="682287"/>
                  <a:pt x="1601795" y="680776"/>
                </a:cubicBezTo>
                <a:cubicBezTo>
                  <a:pt x="1596167" y="679265"/>
                  <a:pt x="1590474" y="679527"/>
                  <a:pt x="1584715" y="681563"/>
                </a:cubicBezTo>
                <a:lnTo>
                  <a:pt x="1557650" y="683402"/>
                </a:lnTo>
                <a:lnTo>
                  <a:pt x="1558964" y="686292"/>
                </a:lnTo>
                <a:cubicBezTo>
                  <a:pt x="1553205" y="688329"/>
                  <a:pt x="1547512" y="688591"/>
                  <a:pt x="1541884" y="687080"/>
                </a:cubicBezTo>
                <a:cubicBezTo>
                  <a:pt x="1536257" y="685569"/>
                  <a:pt x="1530564" y="685832"/>
                  <a:pt x="1524805" y="687868"/>
                </a:cubicBezTo>
                <a:cubicBezTo>
                  <a:pt x="1520398" y="690161"/>
                  <a:pt x="1516205" y="691486"/>
                  <a:pt x="1512225" y="691842"/>
                </a:cubicBezTo>
                <a:cubicBezTo>
                  <a:pt x="1508245" y="692197"/>
                  <a:pt x="1504906" y="689646"/>
                  <a:pt x="1502207" y="684188"/>
                </a:cubicBezTo>
                <a:cubicBezTo>
                  <a:pt x="1493941" y="688381"/>
                  <a:pt x="1488072" y="690177"/>
                  <a:pt x="1484602" y="689574"/>
                </a:cubicBezTo>
                <a:cubicBezTo>
                  <a:pt x="1481131" y="688972"/>
                  <a:pt x="1477627" y="684461"/>
                  <a:pt x="1474091" y="676042"/>
                </a:cubicBezTo>
                <a:lnTo>
                  <a:pt x="1442296" y="690493"/>
                </a:lnTo>
                <a:lnTo>
                  <a:pt x="1441508" y="673413"/>
                </a:lnTo>
                <a:lnTo>
                  <a:pt x="1393160" y="674462"/>
                </a:lnTo>
                <a:lnTo>
                  <a:pt x="1390006" y="682871"/>
                </a:lnTo>
                <a:lnTo>
                  <a:pt x="1376080" y="675250"/>
                </a:lnTo>
                <a:lnTo>
                  <a:pt x="1361891" y="674724"/>
                </a:lnTo>
                <a:lnTo>
                  <a:pt x="1345599" y="692591"/>
                </a:lnTo>
                <a:lnTo>
                  <a:pt x="1321161" y="700211"/>
                </a:lnTo>
                <a:cubicBezTo>
                  <a:pt x="1316968" y="693543"/>
                  <a:pt x="1311363" y="691441"/>
                  <a:pt x="1304344" y="693904"/>
                </a:cubicBezTo>
                <a:cubicBezTo>
                  <a:pt x="1297326" y="696367"/>
                  <a:pt x="1290407" y="691374"/>
                  <a:pt x="1283587" y="678925"/>
                </a:cubicBezTo>
                <a:lnTo>
                  <a:pt x="1298039" y="672357"/>
                </a:lnTo>
                <a:lnTo>
                  <a:pt x="1291207" y="664999"/>
                </a:lnTo>
                <a:cubicBezTo>
                  <a:pt x="1286292" y="665054"/>
                  <a:pt x="1277992" y="665338"/>
                  <a:pt x="1266310" y="665852"/>
                </a:cubicBezTo>
                <a:cubicBezTo>
                  <a:pt x="1254628" y="666367"/>
                  <a:pt x="1247775" y="665994"/>
                  <a:pt x="1245749" y="664735"/>
                </a:cubicBezTo>
                <a:cubicBezTo>
                  <a:pt x="1245361" y="663240"/>
                  <a:pt x="1245941" y="661960"/>
                  <a:pt x="1247490" y="660892"/>
                </a:cubicBezTo>
                <a:cubicBezTo>
                  <a:pt x="1249039" y="659825"/>
                  <a:pt x="1249948" y="659266"/>
                  <a:pt x="1250216" y="659217"/>
                </a:cubicBezTo>
                <a:cubicBezTo>
                  <a:pt x="1247085" y="651049"/>
                  <a:pt x="1248421" y="646955"/>
                  <a:pt x="1254224" y="646933"/>
                </a:cubicBezTo>
                <a:cubicBezTo>
                  <a:pt x="1260027" y="646911"/>
                  <a:pt x="1265435" y="647941"/>
                  <a:pt x="1270450" y="650021"/>
                </a:cubicBezTo>
                <a:lnTo>
                  <a:pt x="1291209" y="626636"/>
                </a:lnTo>
                <a:lnTo>
                  <a:pt x="1316697" y="629001"/>
                </a:lnTo>
                <a:lnTo>
                  <a:pt x="1316172" y="604827"/>
                </a:lnTo>
                <a:cubicBezTo>
                  <a:pt x="1306094" y="608390"/>
                  <a:pt x="1295769" y="609014"/>
                  <a:pt x="1285199" y="606698"/>
                </a:cubicBezTo>
                <a:cubicBezTo>
                  <a:pt x="1274628" y="604382"/>
                  <a:pt x="1263581" y="605334"/>
                  <a:pt x="1252057" y="609554"/>
                </a:cubicBezTo>
                <a:cubicBezTo>
                  <a:pt x="1236461" y="606253"/>
                  <a:pt x="1220750" y="603658"/>
                  <a:pt x="1204924" y="601769"/>
                </a:cubicBezTo>
                <a:cubicBezTo>
                  <a:pt x="1189098" y="599879"/>
                  <a:pt x="1173715" y="598007"/>
                  <a:pt x="1158776" y="596150"/>
                </a:cubicBezTo>
                <a:cubicBezTo>
                  <a:pt x="1151134" y="597880"/>
                  <a:pt x="1140667" y="599150"/>
                  <a:pt x="1127376" y="599959"/>
                </a:cubicBezTo>
                <a:cubicBezTo>
                  <a:pt x="1114084" y="600769"/>
                  <a:pt x="1105194" y="597835"/>
                  <a:pt x="1100705" y="591156"/>
                </a:cubicBezTo>
                <a:cubicBezTo>
                  <a:pt x="1098641" y="592530"/>
                  <a:pt x="1095083" y="595891"/>
                  <a:pt x="1090030" y="601239"/>
                </a:cubicBezTo>
                <a:cubicBezTo>
                  <a:pt x="1084977" y="606587"/>
                  <a:pt x="1082141" y="609620"/>
                  <a:pt x="1081523" y="610337"/>
                </a:cubicBezTo>
                <a:cubicBezTo>
                  <a:pt x="1082514" y="611558"/>
                  <a:pt x="1084342" y="611744"/>
                  <a:pt x="1087008" y="610896"/>
                </a:cubicBezTo>
                <a:cubicBezTo>
                  <a:pt x="1089674" y="610047"/>
                  <a:pt x="1091174" y="609511"/>
                  <a:pt x="1091508" y="609286"/>
                </a:cubicBezTo>
                <a:cubicBezTo>
                  <a:pt x="1112272" y="609731"/>
                  <a:pt x="1133150" y="611866"/>
                  <a:pt x="1154144" y="615693"/>
                </a:cubicBezTo>
                <a:cubicBezTo>
                  <a:pt x="1175138" y="619521"/>
                  <a:pt x="1195426" y="618437"/>
                  <a:pt x="1215007" y="612444"/>
                </a:cubicBezTo>
                <a:lnTo>
                  <a:pt x="1221576" y="626896"/>
                </a:lnTo>
                <a:cubicBezTo>
                  <a:pt x="1224888" y="633383"/>
                  <a:pt x="1227789" y="641365"/>
                  <a:pt x="1230279" y="650841"/>
                </a:cubicBezTo>
                <a:cubicBezTo>
                  <a:pt x="1232770" y="660317"/>
                  <a:pt x="1230744" y="667050"/>
                  <a:pt x="1224202" y="671041"/>
                </a:cubicBezTo>
                <a:cubicBezTo>
                  <a:pt x="1210938" y="676706"/>
                  <a:pt x="1196803" y="679497"/>
                  <a:pt x="1181798" y="679415"/>
                </a:cubicBezTo>
                <a:cubicBezTo>
                  <a:pt x="1166793" y="679332"/>
                  <a:pt x="1152462" y="677854"/>
                  <a:pt x="1138803" y="674979"/>
                </a:cubicBezTo>
                <a:cubicBezTo>
                  <a:pt x="1131982" y="678515"/>
                  <a:pt x="1126377" y="682807"/>
                  <a:pt x="1121986" y="687854"/>
                </a:cubicBezTo>
                <a:cubicBezTo>
                  <a:pt x="1117595" y="692901"/>
                  <a:pt x="1111990" y="697193"/>
                  <a:pt x="1105169" y="700729"/>
                </a:cubicBezTo>
                <a:lnTo>
                  <a:pt x="1101753" y="677868"/>
                </a:lnTo>
                <a:cubicBezTo>
                  <a:pt x="1092896" y="682039"/>
                  <a:pt x="1082823" y="685455"/>
                  <a:pt x="1071535" y="688115"/>
                </a:cubicBezTo>
                <a:cubicBezTo>
                  <a:pt x="1060247" y="690775"/>
                  <a:pt x="1048861" y="691300"/>
                  <a:pt x="1037376" y="689691"/>
                </a:cubicBezTo>
                <a:lnTo>
                  <a:pt x="1051040" y="666042"/>
                </a:lnTo>
                <a:lnTo>
                  <a:pt x="1080996" y="662890"/>
                </a:lnTo>
                <a:cubicBezTo>
                  <a:pt x="1081702" y="660607"/>
                  <a:pt x="1082326" y="658144"/>
                  <a:pt x="1082868" y="655500"/>
                </a:cubicBezTo>
                <a:cubicBezTo>
                  <a:pt x="1083410" y="652856"/>
                  <a:pt x="1084362" y="651115"/>
                  <a:pt x="1085726" y="650278"/>
                </a:cubicBezTo>
                <a:cubicBezTo>
                  <a:pt x="1088742" y="649561"/>
                  <a:pt x="1091577" y="651323"/>
                  <a:pt x="1094233" y="655566"/>
                </a:cubicBezTo>
                <a:cubicBezTo>
                  <a:pt x="1096887" y="659809"/>
                  <a:pt x="1098606" y="662951"/>
                  <a:pt x="1099389" y="664993"/>
                </a:cubicBezTo>
                <a:lnTo>
                  <a:pt x="1156409" y="660002"/>
                </a:lnTo>
                <a:lnTo>
                  <a:pt x="1166657" y="651857"/>
                </a:lnTo>
                <a:lnTo>
                  <a:pt x="1175855" y="633726"/>
                </a:lnTo>
                <a:lnTo>
                  <a:pt x="1154834" y="625843"/>
                </a:lnTo>
                <a:lnTo>
                  <a:pt x="1090193" y="644760"/>
                </a:lnTo>
                <a:cubicBezTo>
                  <a:pt x="1078073" y="639515"/>
                  <a:pt x="1063030" y="636471"/>
                  <a:pt x="1045063" y="635627"/>
                </a:cubicBezTo>
                <a:cubicBezTo>
                  <a:pt x="1027097" y="634783"/>
                  <a:pt x="1011922" y="635287"/>
                  <a:pt x="999539" y="637136"/>
                </a:cubicBezTo>
                <a:cubicBezTo>
                  <a:pt x="989379" y="641318"/>
                  <a:pt x="978759" y="643530"/>
                  <a:pt x="967679" y="643770"/>
                </a:cubicBezTo>
                <a:cubicBezTo>
                  <a:pt x="956599" y="644011"/>
                  <a:pt x="945322" y="644777"/>
                  <a:pt x="933848" y="646068"/>
                </a:cubicBezTo>
                <a:cubicBezTo>
                  <a:pt x="915455" y="637571"/>
                  <a:pt x="896273" y="631177"/>
                  <a:pt x="876303" y="626884"/>
                </a:cubicBezTo>
                <a:lnTo>
                  <a:pt x="809298" y="632926"/>
                </a:lnTo>
                <a:cubicBezTo>
                  <a:pt x="808625" y="631125"/>
                  <a:pt x="807344" y="628946"/>
                  <a:pt x="805455" y="626389"/>
                </a:cubicBezTo>
                <a:cubicBezTo>
                  <a:pt x="803567" y="623833"/>
                  <a:pt x="801169" y="623033"/>
                  <a:pt x="798262" y="623991"/>
                </a:cubicBezTo>
                <a:cubicBezTo>
                  <a:pt x="796833" y="625004"/>
                  <a:pt x="795618" y="627446"/>
                  <a:pt x="794616" y="631316"/>
                </a:cubicBezTo>
                <a:cubicBezTo>
                  <a:pt x="793614" y="635186"/>
                  <a:pt x="792727" y="638350"/>
                  <a:pt x="791955" y="640808"/>
                </a:cubicBezTo>
                <a:lnTo>
                  <a:pt x="760161" y="616895"/>
                </a:lnTo>
                <a:lnTo>
                  <a:pt x="750965" y="596662"/>
                </a:lnTo>
                <a:cubicBezTo>
                  <a:pt x="761958" y="592393"/>
                  <a:pt x="773082" y="589371"/>
                  <a:pt x="784337" y="587598"/>
                </a:cubicBezTo>
                <a:cubicBezTo>
                  <a:pt x="795592" y="585825"/>
                  <a:pt x="810395" y="579387"/>
                  <a:pt x="828745" y="568286"/>
                </a:cubicBezTo>
                <a:cubicBezTo>
                  <a:pt x="817523" y="565976"/>
                  <a:pt x="806464" y="564026"/>
                  <a:pt x="795571" y="562439"/>
                </a:cubicBezTo>
                <a:cubicBezTo>
                  <a:pt x="784677" y="560851"/>
                  <a:pt x="773488" y="562449"/>
                  <a:pt x="762002" y="567233"/>
                </a:cubicBezTo>
                <a:cubicBezTo>
                  <a:pt x="744573" y="558298"/>
                  <a:pt x="726355" y="551466"/>
                  <a:pt x="707348" y="546735"/>
                </a:cubicBezTo>
                <a:cubicBezTo>
                  <a:pt x="698595" y="531314"/>
                  <a:pt x="690022" y="527799"/>
                  <a:pt x="681630" y="536191"/>
                </a:cubicBezTo>
                <a:cubicBezTo>
                  <a:pt x="673238" y="544583"/>
                  <a:pt x="666307" y="544681"/>
                  <a:pt x="660839" y="536486"/>
                </a:cubicBezTo>
                <a:lnTo>
                  <a:pt x="655584" y="524924"/>
                </a:lnTo>
                <a:cubicBezTo>
                  <a:pt x="647236" y="528137"/>
                  <a:pt x="640217" y="529002"/>
                  <a:pt x="634530" y="527518"/>
                </a:cubicBezTo>
                <a:cubicBezTo>
                  <a:pt x="628842" y="526035"/>
                  <a:pt x="622547" y="526571"/>
                  <a:pt x="615644" y="529127"/>
                </a:cubicBezTo>
                <a:lnTo>
                  <a:pt x="589105" y="516776"/>
                </a:lnTo>
                <a:lnTo>
                  <a:pt x="606973" y="494705"/>
                </a:lnTo>
                <a:cubicBezTo>
                  <a:pt x="604346" y="488924"/>
                  <a:pt x="605923" y="484719"/>
                  <a:pt x="611703" y="482092"/>
                </a:cubicBezTo>
                <a:cubicBezTo>
                  <a:pt x="623468" y="477762"/>
                  <a:pt x="636201" y="476044"/>
                  <a:pt x="649903" y="476937"/>
                </a:cubicBezTo>
                <a:cubicBezTo>
                  <a:pt x="663605" y="477829"/>
                  <a:pt x="677061" y="475782"/>
                  <a:pt x="690271" y="470796"/>
                </a:cubicBezTo>
                <a:cubicBezTo>
                  <a:pt x="690539" y="470747"/>
                  <a:pt x="691447" y="470188"/>
                  <a:pt x="692997" y="469121"/>
                </a:cubicBezTo>
                <a:cubicBezTo>
                  <a:pt x="694546" y="468053"/>
                  <a:pt x="695126" y="466772"/>
                  <a:pt x="694738" y="465278"/>
                </a:cubicBezTo>
                <a:cubicBezTo>
                  <a:pt x="693364" y="464013"/>
                  <a:pt x="689477" y="463455"/>
                  <a:pt x="683078" y="463602"/>
                </a:cubicBezTo>
                <a:cubicBezTo>
                  <a:pt x="676678" y="463750"/>
                  <a:pt x="672069" y="463520"/>
                  <a:pt x="669250" y="462912"/>
                </a:cubicBezTo>
                <a:cubicBezTo>
                  <a:pt x="664826" y="460854"/>
                  <a:pt x="661060" y="460240"/>
                  <a:pt x="657951" y="461072"/>
                </a:cubicBezTo>
                <a:cubicBezTo>
                  <a:pt x="653599" y="463486"/>
                  <a:pt x="649624" y="465293"/>
                  <a:pt x="646028" y="466491"/>
                </a:cubicBezTo>
                <a:cubicBezTo>
                  <a:pt x="642431" y="467690"/>
                  <a:pt x="639311" y="465621"/>
                  <a:pt x="636667" y="460283"/>
                </a:cubicBezTo>
                <a:lnTo>
                  <a:pt x="625632" y="451349"/>
                </a:lnTo>
                <a:lnTo>
                  <a:pt x="609604" y="423758"/>
                </a:lnTo>
                <a:lnTo>
                  <a:pt x="582539" y="425597"/>
                </a:lnTo>
                <a:cubicBezTo>
                  <a:pt x="578915" y="421940"/>
                  <a:pt x="574470" y="418874"/>
                  <a:pt x="569204" y="416399"/>
                </a:cubicBezTo>
                <a:cubicBezTo>
                  <a:pt x="563937" y="413925"/>
                  <a:pt x="559098" y="411910"/>
                  <a:pt x="554686" y="410355"/>
                </a:cubicBezTo>
                <a:cubicBezTo>
                  <a:pt x="553323" y="407197"/>
                  <a:pt x="551057" y="404448"/>
                  <a:pt x="547888" y="402111"/>
                </a:cubicBezTo>
                <a:cubicBezTo>
                  <a:pt x="544718" y="399773"/>
                  <a:pt x="540941" y="399455"/>
                  <a:pt x="536555" y="401158"/>
                </a:cubicBezTo>
                <a:lnTo>
                  <a:pt x="526307" y="409303"/>
                </a:lnTo>
                <a:lnTo>
                  <a:pt x="514484" y="383289"/>
                </a:lnTo>
                <a:cubicBezTo>
                  <a:pt x="520604" y="381888"/>
                  <a:pt x="530173" y="380881"/>
                  <a:pt x="543191" y="380268"/>
                </a:cubicBezTo>
                <a:cubicBezTo>
                  <a:pt x="556209" y="379656"/>
                  <a:pt x="561968" y="376021"/>
                  <a:pt x="560468" y="369364"/>
                </a:cubicBezTo>
                <a:cubicBezTo>
                  <a:pt x="558947" y="366495"/>
                  <a:pt x="556604" y="364218"/>
                  <a:pt x="553439" y="362532"/>
                </a:cubicBezTo>
                <a:cubicBezTo>
                  <a:pt x="550276" y="360846"/>
                  <a:pt x="547538" y="359619"/>
                  <a:pt x="545228" y="358853"/>
                </a:cubicBezTo>
                <a:lnTo>
                  <a:pt x="507915" y="368837"/>
                </a:lnTo>
                <a:lnTo>
                  <a:pt x="481114" y="363581"/>
                </a:lnTo>
                <a:cubicBezTo>
                  <a:pt x="472563" y="367467"/>
                  <a:pt x="464439" y="369416"/>
                  <a:pt x="456742" y="369426"/>
                </a:cubicBezTo>
                <a:cubicBezTo>
                  <a:pt x="449045" y="369437"/>
                  <a:pt x="441053" y="367838"/>
                  <a:pt x="432765" y="364630"/>
                </a:cubicBezTo>
                <a:lnTo>
                  <a:pt x="409641" y="375140"/>
                </a:lnTo>
                <a:cubicBezTo>
                  <a:pt x="396766" y="371110"/>
                  <a:pt x="384416" y="372073"/>
                  <a:pt x="372591" y="378029"/>
                </a:cubicBezTo>
                <a:cubicBezTo>
                  <a:pt x="371869" y="372763"/>
                  <a:pt x="369241" y="368580"/>
                  <a:pt x="364709" y="365482"/>
                </a:cubicBezTo>
                <a:cubicBezTo>
                  <a:pt x="360176" y="362383"/>
                  <a:pt x="354921" y="362011"/>
                  <a:pt x="348943" y="364365"/>
                </a:cubicBezTo>
                <a:lnTo>
                  <a:pt x="315046" y="358845"/>
                </a:lnTo>
                <a:lnTo>
                  <a:pt x="313208" y="331780"/>
                </a:lnTo>
                <a:cubicBezTo>
                  <a:pt x="324326" y="331304"/>
                  <a:pt x="336315" y="328907"/>
                  <a:pt x="349174" y="324588"/>
                </a:cubicBezTo>
                <a:cubicBezTo>
                  <a:pt x="362033" y="320270"/>
                  <a:pt x="372905" y="319252"/>
                  <a:pt x="381790" y="321535"/>
                </a:cubicBezTo>
                <a:cubicBezTo>
                  <a:pt x="390724" y="316893"/>
                  <a:pt x="397293" y="318557"/>
                  <a:pt x="401497" y="326528"/>
                </a:cubicBezTo>
                <a:cubicBezTo>
                  <a:pt x="403922" y="332982"/>
                  <a:pt x="407546" y="340636"/>
                  <a:pt x="412368" y="349487"/>
                </a:cubicBezTo>
                <a:cubicBezTo>
                  <a:pt x="417191" y="358340"/>
                  <a:pt x="420486" y="355679"/>
                  <a:pt x="422255" y="341506"/>
                </a:cubicBezTo>
                <a:lnTo>
                  <a:pt x="456415" y="339931"/>
                </a:lnTo>
                <a:lnTo>
                  <a:pt x="451160" y="328369"/>
                </a:lnTo>
                <a:lnTo>
                  <a:pt x="470867" y="333362"/>
                </a:lnTo>
                <a:lnTo>
                  <a:pt x="499771" y="320225"/>
                </a:lnTo>
                <a:lnTo>
                  <a:pt x="523419" y="333890"/>
                </a:lnTo>
                <a:lnTo>
                  <a:pt x="549434" y="322066"/>
                </a:lnTo>
                <a:cubicBezTo>
                  <a:pt x="560995" y="323205"/>
                  <a:pt x="571769" y="326446"/>
                  <a:pt x="581754" y="331789"/>
                </a:cubicBezTo>
                <a:lnTo>
                  <a:pt x="608818" y="329951"/>
                </a:lnTo>
                <a:cubicBezTo>
                  <a:pt x="607001" y="319878"/>
                  <a:pt x="615563" y="312499"/>
                  <a:pt x="634505" y="307814"/>
                </a:cubicBezTo>
                <a:cubicBezTo>
                  <a:pt x="653446" y="303129"/>
                  <a:pt x="666080" y="300874"/>
                  <a:pt x="672409" y="301049"/>
                </a:cubicBezTo>
                <a:cubicBezTo>
                  <a:pt x="676197" y="305866"/>
                  <a:pt x="683532" y="306020"/>
                  <a:pt x="694415" y="301510"/>
                </a:cubicBezTo>
                <a:cubicBezTo>
                  <a:pt x="705298" y="296999"/>
                  <a:pt x="712765" y="293605"/>
                  <a:pt x="716816" y="291328"/>
                </a:cubicBezTo>
                <a:cubicBezTo>
                  <a:pt x="720446" y="294837"/>
                  <a:pt x="724945" y="296425"/>
                  <a:pt x="730316" y="296091"/>
                </a:cubicBezTo>
                <a:cubicBezTo>
                  <a:pt x="735686" y="295757"/>
                  <a:pt x="740645" y="294521"/>
                  <a:pt x="745195" y="292380"/>
                </a:cubicBezTo>
                <a:cubicBezTo>
                  <a:pt x="750395" y="289435"/>
                  <a:pt x="753855" y="285538"/>
                  <a:pt x="755574" y="280688"/>
                </a:cubicBezTo>
                <a:cubicBezTo>
                  <a:pt x="757293" y="275837"/>
                  <a:pt x="760753" y="271940"/>
                  <a:pt x="765954" y="268995"/>
                </a:cubicBezTo>
                <a:cubicBezTo>
                  <a:pt x="758723" y="258840"/>
                  <a:pt x="747697" y="257602"/>
                  <a:pt x="732878" y="265282"/>
                </a:cubicBezTo>
                <a:cubicBezTo>
                  <a:pt x="718059" y="272962"/>
                  <a:pt x="707363" y="272447"/>
                  <a:pt x="700788" y="263737"/>
                </a:cubicBezTo>
                <a:cubicBezTo>
                  <a:pt x="691800" y="267460"/>
                  <a:pt x="682121" y="268226"/>
                  <a:pt x="671753" y="266036"/>
                </a:cubicBezTo>
                <a:cubicBezTo>
                  <a:pt x="661384" y="263846"/>
                  <a:pt x="652232" y="260013"/>
                  <a:pt x="644294" y="254539"/>
                </a:cubicBezTo>
                <a:lnTo>
                  <a:pt x="606719" y="271617"/>
                </a:lnTo>
                <a:cubicBezTo>
                  <a:pt x="582972" y="251821"/>
                  <a:pt x="562279" y="243062"/>
                  <a:pt x="544641" y="245339"/>
                </a:cubicBezTo>
                <a:cubicBezTo>
                  <a:pt x="527002" y="247615"/>
                  <a:pt x="501974" y="250417"/>
                  <a:pt x="469555" y="253744"/>
                </a:cubicBezTo>
                <a:cubicBezTo>
                  <a:pt x="464279" y="244372"/>
                  <a:pt x="456965" y="237234"/>
                  <a:pt x="447615" y="232328"/>
                </a:cubicBezTo>
                <a:cubicBezTo>
                  <a:pt x="438266" y="227423"/>
                  <a:pt x="430952" y="220285"/>
                  <a:pt x="425675" y="210912"/>
                </a:cubicBezTo>
                <a:lnTo>
                  <a:pt x="393880" y="225363"/>
                </a:lnTo>
                <a:lnTo>
                  <a:pt x="389939" y="216692"/>
                </a:lnTo>
                <a:cubicBezTo>
                  <a:pt x="387421" y="211152"/>
                  <a:pt x="387334" y="207123"/>
                  <a:pt x="389677" y="204605"/>
                </a:cubicBezTo>
                <a:cubicBezTo>
                  <a:pt x="392020" y="202087"/>
                  <a:pt x="396137" y="199634"/>
                  <a:pt x="402027" y="197248"/>
                </a:cubicBezTo>
                <a:lnTo>
                  <a:pt x="429092" y="195409"/>
                </a:lnTo>
                <a:cubicBezTo>
                  <a:pt x="431117" y="194271"/>
                  <a:pt x="434358" y="191490"/>
                  <a:pt x="438815" y="187067"/>
                </a:cubicBezTo>
                <a:cubicBezTo>
                  <a:pt x="443271" y="182644"/>
                  <a:pt x="445460" y="179469"/>
                  <a:pt x="445384" y="177542"/>
                </a:cubicBezTo>
                <a:lnTo>
                  <a:pt x="436712" y="181483"/>
                </a:lnTo>
                <a:cubicBezTo>
                  <a:pt x="429005" y="176994"/>
                  <a:pt x="418998" y="172242"/>
                  <a:pt x="406692" y="167227"/>
                </a:cubicBezTo>
                <a:cubicBezTo>
                  <a:pt x="394386" y="162212"/>
                  <a:pt x="384248" y="161007"/>
                  <a:pt x="376277" y="163613"/>
                </a:cubicBezTo>
                <a:cubicBezTo>
                  <a:pt x="371202" y="160761"/>
                  <a:pt x="365257" y="159830"/>
                  <a:pt x="358442" y="160821"/>
                </a:cubicBezTo>
                <a:cubicBezTo>
                  <a:pt x="351626" y="161811"/>
                  <a:pt x="345222" y="163705"/>
                  <a:pt x="339227" y="166502"/>
                </a:cubicBezTo>
                <a:lnTo>
                  <a:pt x="318469" y="151524"/>
                </a:lnTo>
                <a:cubicBezTo>
                  <a:pt x="313860" y="153692"/>
                  <a:pt x="308298" y="155202"/>
                  <a:pt x="301784" y="156056"/>
                </a:cubicBezTo>
                <a:cubicBezTo>
                  <a:pt x="295269" y="156910"/>
                  <a:pt x="289445" y="155924"/>
                  <a:pt x="284310" y="153099"/>
                </a:cubicBezTo>
                <a:lnTo>
                  <a:pt x="261186" y="163609"/>
                </a:lnTo>
                <a:lnTo>
                  <a:pt x="247260" y="155988"/>
                </a:lnTo>
                <a:cubicBezTo>
                  <a:pt x="238331" y="159683"/>
                  <a:pt x="228532" y="160504"/>
                  <a:pt x="217863" y="158451"/>
                </a:cubicBezTo>
                <a:cubicBezTo>
                  <a:pt x="207194" y="156398"/>
                  <a:pt x="197198" y="152949"/>
                  <a:pt x="187875" y="148104"/>
                </a:cubicBezTo>
                <a:cubicBezTo>
                  <a:pt x="175980" y="146390"/>
                  <a:pt x="162327" y="144167"/>
                  <a:pt x="146917" y="141434"/>
                </a:cubicBezTo>
                <a:cubicBezTo>
                  <a:pt x="131507" y="138702"/>
                  <a:pt x="117920" y="134706"/>
                  <a:pt x="106156" y="129444"/>
                </a:cubicBezTo>
                <a:cubicBezTo>
                  <a:pt x="101722" y="131678"/>
                  <a:pt x="96860" y="133451"/>
                  <a:pt x="91572" y="134765"/>
                </a:cubicBezTo>
                <a:cubicBezTo>
                  <a:pt x="86284" y="136079"/>
                  <a:pt x="81160" y="135356"/>
                  <a:pt x="76201" y="132597"/>
                </a:cubicBezTo>
                <a:cubicBezTo>
                  <a:pt x="67179" y="136406"/>
                  <a:pt x="57172" y="138048"/>
                  <a:pt x="46180" y="137522"/>
                </a:cubicBezTo>
                <a:cubicBezTo>
                  <a:pt x="35187" y="136997"/>
                  <a:pt x="25312" y="135091"/>
                  <a:pt x="16553" y="131806"/>
                </a:cubicBezTo>
                <a:cubicBezTo>
                  <a:pt x="13542" y="133175"/>
                  <a:pt x="10564" y="133656"/>
                  <a:pt x="7619" y="133251"/>
                </a:cubicBezTo>
                <a:cubicBezTo>
                  <a:pt x="4674" y="132846"/>
                  <a:pt x="2484" y="131226"/>
                  <a:pt x="1050" y="128390"/>
                </a:cubicBezTo>
                <a:lnTo>
                  <a:pt x="0" y="118405"/>
                </a:lnTo>
                <a:lnTo>
                  <a:pt x="32845" y="113939"/>
                </a:lnTo>
                <a:cubicBezTo>
                  <a:pt x="37230" y="115433"/>
                  <a:pt x="42190" y="115795"/>
                  <a:pt x="47724" y="115023"/>
                </a:cubicBezTo>
                <a:cubicBezTo>
                  <a:pt x="53259" y="114252"/>
                  <a:pt x="58284" y="112839"/>
                  <a:pt x="62800" y="110787"/>
                </a:cubicBezTo>
                <a:lnTo>
                  <a:pt x="94070" y="110525"/>
                </a:lnTo>
                <a:cubicBezTo>
                  <a:pt x="100299" y="106967"/>
                  <a:pt x="107416" y="103442"/>
                  <a:pt x="115419" y="99949"/>
                </a:cubicBezTo>
                <a:cubicBezTo>
                  <a:pt x="123423" y="96457"/>
                  <a:pt x="129620" y="98581"/>
                  <a:pt x="134010" y="106322"/>
                </a:cubicBezTo>
                <a:cubicBezTo>
                  <a:pt x="162630" y="94477"/>
                  <a:pt x="199592" y="87559"/>
                  <a:pt x="244897" y="85567"/>
                </a:cubicBezTo>
                <a:cubicBezTo>
                  <a:pt x="290203" y="83576"/>
                  <a:pt x="328216" y="86643"/>
                  <a:pt x="358937" y="94768"/>
                </a:cubicBezTo>
                <a:cubicBezTo>
                  <a:pt x="368977" y="90641"/>
                  <a:pt x="378787" y="87926"/>
                  <a:pt x="388367" y="86623"/>
                </a:cubicBezTo>
                <a:cubicBezTo>
                  <a:pt x="397947" y="85321"/>
                  <a:pt x="407757" y="82606"/>
                  <a:pt x="417797" y="78479"/>
                </a:cubicBezTo>
                <a:cubicBezTo>
                  <a:pt x="419921" y="82672"/>
                  <a:pt x="423096" y="84862"/>
                  <a:pt x="427322" y="85048"/>
                </a:cubicBezTo>
                <a:cubicBezTo>
                  <a:pt x="431548" y="85234"/>
                  <a:pt x="435906" y="84271"/>
                  <a:pt x="440394" y="82158"/>
                </a:cubicBezTo>
                <a:cubicBezTo>
                  <a:pt x="452356" y="77303"/>
                  <a:pt x="460096" y="76110"/>
                  <a:pt x="463616" y="78579"/>
                </a:cubicBezTo>
                <a:cubicBezTo>
                  <a:pt x="467137" y="81048"/>
                  <a:pt x="472709" y="80840"/>
                  <a:pt x="480335" y="77955"/>
                </a:cubicBezTo>
                <a:lnTo>
                  <a:pt x="515808" y="79270"/>
                </a:lnTo>
                <a:cubicBezTo>
                  <a:pt x="519317" y="82834"/>
                  <a:pt x="523335" y="84641"/>
                  <a:pt x="527862" y="84690"/>
                </a:cubicBezTo>
                <a:cubicBezTo>
                  <a:pt x="532390" y="84740"/>
                  <a:pt x="536867" y="83721"/>
                  <a:pt x="541296" y="81636"/>
                </a:cubicBezTo>
                <a:lnTo>
                  <a:pt x="554435" y="72177"/>
                </a:lnTo>
                <a:lnTo>
                  <a:pt x="655862" y="57465"/>
                </a:lnTo>
                <a:lnTo>
                  <a:pt x="669789" y="65086"/>
                </a:lnTo>
                <a:lnTo>
                  <a:pt x="688182" y="67189"/>
                </a:lnTo>
                <a:cubicBezTo>
                  <a:pt x="692819" y="65081"/>
                  <a:pt x="698326" y="63450"/>
                  <a:pt x="704704" y="62295"/>
                </a:cubicBezTo>
                <a:cubicBezTo>
                  <a:pt x="711081" y="61141"/>
                  <a:pt x="716523" y="61283"/>
                  <a:pt x="721028" y="62723"/>
                </a:cubicBezTo>
                <a:cubicBezTo>
                  <a:pt x="725501" y="58656"/>
                  <a:pt x="732256" y="55295"/>
                  <a:pt x="741295" y="52640"/>
                </a:cubicBezTo>
                <a:cubicBezTo>
                  <a:pt x="750332" y="49985"/>
                  <a:pt x="756890" y="51945"/>
                  <a:pt x="760969" y="58520"/>
                </a:cubicBezTo>
                <a:cubicBezTo>
                  <a:pt x="769383" y="55931"/>
                  <a:pt x="784743" y="55198"/>
                  <a:pt x="807051" y="56321"/>
                </a:cubicBezTo>
                <a:cubicBezTo>
                  <a:pt x="829359" y="57444"/>
                  <a:pt x="842814" y="60192"/>
                  <a:pt x="847418" y="64567"/>
                </a:cubicBezTo>
                <a:lnTo>
                  <a:pt x="871592" y="64042"/>
                </a:lnTo>
                <a:cubicBezTo>
                  <a:pt x="890041" y="56674"/>
                  <a:pt x="907471" y="52821"/>
                  <a:pt x="923883" y="52482"/>
                </a:cubicBezTo>
                <a:cubicBezTo>
                  <a:pt x="940295" y="52143"/>
                  <a:pt x="957725" y="48290"/>
                  <a:pt x="976173" y="40922"/>
                </a:cubicBezTo>
                <a:lnTo>
                  <a:pt x="991676" y="44339"/>
                </a:lnTo>
                <a:cubicBezTo>
                  <a:pt x="1002997" y="40792"/>
                  <a:pt x="1017931" y="40398"/>
                  <a:pt x="1036478" y="43158"/>
                </a:cubicBezTo>
                <a:cubicBezTo>
                  <a:pt x="1055025" y="45917"/>
                  <a:pt x="1069958" y="45524"/>
                  <a:pt x="1081279" y="41977"/>
                </a:cubicBezTo>
                <a:cubicBezTo>
                  <a:pt x="1090585" y="48064"/>
                  <a:pt x="1101008" y="47977"/>
                  <a:pt x="1112548" y="41715"/>
                </a:cubicBezTo>
                <a:cubicBezTo>
                  <a:pt x="1124088" y="35453"/>
                  <a:pt x="1134511" y="35366"/>
                  <a:pt x="1143817" y="41453"/>
                </a:cubicBezTo>
                <a:cubicBezTo>
                  <a:pt x="1153764" y="39040"/>
                  <a:pt x="1179986" y="35986"/>
                  <a:pt x="1222483" y="32292"/>
                </a:cubicBezTo>
                <a:cubicBezTo>
                  <a:pt x="1264980" y="28598"/>
                  <a:pt x="1290085" y="26924"/>
                  <a:pt x="1297798" y="27269"/>
                </a:cubicBezTo>
                <a:cubicBezTo>
                  <a:pt x="1301909" y="23366"/>
                  <a:pt x="1307220" y="20662"/>
                  <a:pt x="1313728" y="19157"/>
                </a:cubicBezTo>
                <a:cubicBezTo>
                  <a:pt x="1320237" y="17652"/>
                  <a:pt x="1325350" y="20269"/>
                  <a:pt x="1329067" y="27007"/>
                </a:cubicBezTo>
                <a:cubicBezTo>
                  <a:pt x="1353274" y="26395"/>
                  <a:pt x="1379091" y="27885"/>
                  <a:pt x="1406517" y="31477"/>
                </a:cubicBezTo>
                <a:cubicBezTo>
                  <a:pt x="1433943" y="35069"/>
                  <a:pt x="1458840" y="32618"/>
                  <a:pt x="1481208" y="24122"/>
                </a:cubicBezTo>
                <a:cubicBezTo>
                  <a:pt x="1483387" y="25239"/>
                  <a:pt x="1485992" y="26816"/>
                  <a:pt x="1489025" y="28852"/>
                </a:cubicBezTo>
                <a:cubicBezTo>
                  <a:pt x="1492058" y="30889"/>
                  <a:pt x="1495058" y="31414"/>
                  <a:pt x="1498025" y="30429"/>
                </a:cubicBezTo>
                <a:cubicBezTo>
                  <a:pt x="1499246" y="29438"/>
                  <a:pt x="1499432" y="27610"/>
                  <a:pt x="1498583" y="24944"/>
                </a:cubicBezTo>
                <a:cubicBezTo>
                  <a:pt x="1497735" y="22278"/>
                  <a:pt x="1497198" y="20778"/>
                  <a:pt x="1496974" y="20444"/>
                </a:cubicBezTo>
                <a:lnTo>
                  <a:pt x="1526930" y="17292"/>
                </a:lnTo>
                <a:lnTo>
                  <a:pt x="1537965" y="26226"/>
                </a:lnTo>
                <a:cubicBezTo>
                  <a:pt x="1548602" y="28367"/>
                  <a:pt x="1561619" y="28554"/>
                  <a:pt x="1577019" y="26786"/>
                </a:cubicBezTo>
                <a:cubicBezTo>
                  <a:pt x="1592418" y="25018"/>
                  <a:pt x="1605501" y="23431"/>
                  <a:pt x="1616269" y="22025"/>
                </a:cubicBezTo>
                <a:cubicBezTo>
                  <a:pt x="1621579" y="17722"/>
                  <a:pt x="1626988" y="15554"/>
                  <a:pt x="1632495" y="15522"/>
                </a:cubicBezTo>
                <a:cubicBezTo>
                  <a:pt x="1638002" y="15489"/>
                  <a:pt x="1642491" y="18971"/>
                  <a:pt x="1645962" y="25967"/>
                </a:cubicBezTo>
                <a:lnTo>
                  <a:pt x="1670136" y="25443"/>
                </a:lnTo>
                <a:cubicBezTo>
                  <a:pt x="1676426" y="26652"/>
                  <a:pt x="1689006" y="25876"/>
                  <a:pt x="1707876" y="23112"/>
                </a:cubicBezTo>
                <a:cubicBezTo>
                  <a:pt x="1726745" y="20348"/>
                  <a:pt x="1739391" y="17797"/>
                  <a:pt x="1745813" y="15460"/>
                </a:cubicBezTo>
                <a:cubicBezTo>
                  <a:pt x="1755469" y="12088"/>
                  <a:pt x="1763746" y="12395"/>
                  <a:pt x="1770644" y="16380"/>
                </a:cubicBezTo>
                <a:cubicBezTo>
                  <a:pt x="1777541" y="20366"/>
                  <a:pt x="1785818" y="20673"/>
                  <a:pt x="1795475" y="17301"/>
                </a:cubicBezTo>
                <a:lnTo>
                  <a:pt x="1846451" y="22032"/>
                </a:lnTo>
                <a:cubicBezTo>
                  <a:pt x="1852955" y="20675"/>
                  <a:pt x="1869575" y="19515"/>
                  <a:pt x="1896311" y="18553"/>
                </a:cubicBezTo>
                <a:cubicBezTo>
                  <a:pt x="1923047" y="17590"/>
                  <a:pt x="1938222" y="17087"/>
                  <a:pt x="1941835" y="17043"/>
                </a:cubicBezTo>
                <a:cubicBezTo>
                  <a:pt x="1947824" y="13595"/>
                  <a:pt x="1953977" y="10507"/>
                  <a:pt x="1960295" y="7781"/>
                </a:cubicBezTo>
                <a:cubicBezTo>
                  <a:pt x="1966612" y="5055"/>
                  <a:pt x="1971845" y="7617"/>
                  <a:pt x="1975994" y="15468"/>
                </a:cubicBezTo>
                <a:cubicBezTo>
                  <a:pt x="2000613" y="14959"/>
                  <a:pt x="2028433" y="16701"/>
                  <a:pt x="2059455" y="20693"/>
                </a:cubicBezTo>
                <a:cubicBezTo>
                  <a:pt x="2090478" y="24685"/>
                  <a:pt x="2118101" y="22157"/>
                  <a:pt x="2142325" y="13109"/>
                </a:cubicBezTo>
                <a:cubicBezTo>
                  <a:pt x="2144684" y="14143"/>
                  <a:pt x="2147651" y="15556"/>
                  <a:pt x="2151226" y="17346"/>
                </a:cubicBezTo>
                <a:cubicBezTo>
                  <a:pt x="2154800" y="19136"/>
                  <a:pt x="2157439" y="19826"/>
                  <a:pt x="2159142" y="19415"/>
                </a:cubicBezTo>
                <a:cubicBezTo>
                  <a:pt x="2161830" y="17976"/>
                  <a:pt x="2163023" y="16126"/>
                  <a:pt x="2162722" y="13865"/>
                </a:cubicBezTo>
                <a:cubicBezTo>
                  <a:pt x="2162421" y="11604"/>
                  <a:pt x="2161841" y="9688"/>
                  <a:pt x="2160981" y="8117"/>
                </a:cubicBezTo>
                <a:lnTo>
                  <a:pt x="2190937" y="4964"/>
                </a:lnTo>
                <a:cubicBezTo>
                  <a:pt x="2201359" y="11271"/>
                  <a:pt x="2212571" y="15476"/>
                  <a:pt x="2224570" y="17578"/>
                </a:cubicBezTo>
                <a:lnTo>
                  <a:pt x="2290262" y="8646"/>
                </a:lnTo>
                <a:cubicBezTo>
                  <a:pt x="2295627" y="4464"/>
                  <a:pt x="2301254" y="2778"/>
                  <a:pt x="2307144" y="3589"/>
                </a:cubicBezTo>
                <a:cubicBezTo>
                  <a:pt x="2313035" y="4399"/>
                  <a:pt x="2317742" y="8363"/>
                  <a:pt x="2321268" y="15479"/>
                </a:cubicBezTo>
                <a:cubicBezTo>
                  <a:pt x="2326731" y="13432"/>
                  <a:pt x="2331242" y="13126"/>
                  <a:pt x="2334800" y="14560"/>
                </a:cubicBezTo>
                <a:cubicBezTo>
                  <a:pt x="2338358" y="15995"/>
                  <a:pt x="2342869" y="15688"/>
                  <a:pt x="2348332" y="13641"/>
                </a:cubicBezTo>
                <a:cubicBezTo>
                  <a:pt x="2353259" y="14090"/>
                  <a:pt x="2366857" y="12996"/>
                  <a:pt x="2389127" y="10358"/>
                </a:cubicBezTo>
                <a:cubicBezTo>
                  <a:pt x="2411396" y="7720"/>
                  <a:pt x="2425388" y="5574"/>
                  <a:pt x="2431104" y="3922"/>
                </a:cubicBezTo>
                <a:cubicBezTo>
                  <a:pt x="2440881" y="495"/>
                  <a:pt x="2449640" y="583"/>
                  <a:pt x="2457380" y="4185"/>
                </a:cubicBezTo>
                <a:cubicBezTo>
                  <a:pt x="2465121" y="7787"/>
                  <a:pt x="2473880" y="7875"/>
                  <a:pt x="2483657" y="4449"/>
                </a:cubicBezTo>
                <a:lnTo>
                  <a:pt x="2512035" y="5501"/>
                </a:lnTo>
                <a:cubicBezTo>
                  <a:pt x="2519108" y="3158"/>
                  <a:pt x="2525721" y="3640"/>
                  <a:pt x="2531874" y="6947"/>
                </a:cubicBezTo>
                <a:cubicBezTo>
                  <a:pt x="2538027" y="10253"/>
                  <a:pt x="2544640" y="10735"/>
                  <a:pt x="2551713" y="8393"/>
                </a:cubicBezTo>
                <a:cubicBezTo>
                  <a:pt x="2556136" y="16845"/>
                  <a:pt x="2563580" y="20436"/>
                  <a:pt x="2574047" y="19167"/>
                </a:cubicBezTo>
                <a:cubicBezTo>
                  <a:pt x="2575399" y="18625"/>
                  <a:pt x="2576308" y="18066"/>
                  <a:pt x="2576773" y="17492"/>
                </a:cubicBezTo>
                <a:cubicBezTo>
                  <a:pt x="2577239" y="16917"/>
                  <a:pt x="2577819" y="15636"/>
                  <a:pt x="2578515" y="13649"/>
                </a:cubicBezTo>
                <a:lnTo>
                  <a:pt x="2589813" y="15488"/>
                </a:lnTo>
                <a:cubicBezTo>
                  <a:pt x="2593213" y="15615"/>
                  <a:pt x="2596005" y="15363"/>
                  <a:pt x="2598189" y="14733"/>
                </a:cubicBezTo>
                <a:cubicBezTo>
                  <a:pt x="2600373" y="14104"/>
                  <a:pt x="2602837" y="13130"/>
                  <a:pt x="2605579" y="11810"/>
                </a:cubicBezTo>
                <a:cubicBezTo>
                  <a:pt x="2628270" y="15375"/>
                  <a:pt x="2651470" y="17182"/>
                  <a:pt x="2675179" y="17232"/>
                </a:cubicBezTo>
                <a:cubicBezTo>
                  <a:pt x="2698888" y="17282"/>
                  <a:pt x="2722548" y="16265"/>
                  <a:pt x="2746159" y="14180"/>
                </a:cubicBezTo>
                <a:cubicBezTo>
                  <a:pt x="2751211" y="12828"/>
                  <a:pt x="2762193" y="12051"/>
                  <a:pt x="2779103" y="11849"/>
                </a:cubicBezTo>
                <a:cubicBezTo>
                  <a:pt x="2796013" y="11647"/>
                  <a:pt x="2805877" y="12250"/>
                  <a:pt x="2808697" y="13657"/>
                </a:cubicBezTo>
                <a:cubicBezTo>
                  <a:pt x="2818769" y="9442"/>
                  <a:pt x="2828842" y="7625"/>
                  <a:pt x="2838915" y="8205"/>
                </a:cubicBezTo>
                <a:cubicBezTo>
                  <a:pt x="2848987" y="8786"/>
                  <a:pt x="2859323" y="9465"/>
                  <a:pt x="2869921" y="10243"/>
                </a:cubicBezTo>
                <a:lnTo>
                  <a:pt x="2883847" y="17863"/>
                </a:lnTo>
                <a:cubicBezTo>
                  <a:pt x="2885347" y="17327"/>
                  <a:pt x="2887011" y="17152"/>
                  <a:pt x="2888840" y="17338"/>
                </a:cubicBezTo>
                <a:cubicBezTo>
                  <a:pt x="2890668" y="17524"/>
                  <a:pt x="2892332" y="17349"/>
                  <a:pt x="2893832" y="16813"/>
                </a:cubicBezTo>
                <a:cubicBezTo>
                  <a:pt x="2898677" y="16282"/>
                  <a:pt x="2902914" y="15373"/>
                  <a:pt x="2906543" y="14087"/>
                </a:cubicBezTo>
                <a:cubicBezTo>
                  <a:pt x="2910173" y="12801"/>
                  <a:pt x="2914082" y="11169"/>
                  <a:pt x="2918269" y="9193"/>
                </a:cubicBezTo>
                <a:cubicBezTo>
                  <a:pt x="2920284" y="12346"/>
                  <a:pt x="2923087" y="13398"/>
                  <a:pt x="2926678" y="12347"/>
                </a:cubicBezTo>
                <a:cubicBezTo>
                  <a:pt x="2928298" y="11756"/>
                  <a:pt x="2930444" y="11362"/>
                  <a:pt x="2933116" y="11165"/>
                </a:cubicBezTo>
                <a:cubicBezTo>
                  <a:pt x="2935787" y="10967"/>
                  <a:pt x="2937933" y="10573"/>
                  <a:pt x="2939553" y="9982"/>
                </a:cubicBezTo>
                <a:lnTo>
                  <a:pt x="2940867" y="12873"/>
                </a:lnTo>
                <a:cubicBezTo>
                  <a:pt x="2943977" y="12041"/>
                  <a:pt x="2947743" y="12654"/>
                  <a:pt x="2952166" y="14712"/>
                </a:cubicBezTo>
                <a:lnTo>
                  <a:pt x="2982121" y="11560"/>
                </a:lnTo>
                <a:cubicBezTo>
                  <a:pt x="2988773" y="10208"/>
                  <a:pt x="2995178" y="8314"/>
                  <a:pt x="3001336" y="5879"/>
                </a:cubicBezTo>
                <a:cubicBezTo>
                  <a:pt x="3007495" y="3443"/>
                  <a:pt x="3012126" y="1483"/>
                  <a:pt x="301523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FDBF17D5-76E9-0E22-1D0C-6A93133A1CBF}"/>
              </a:ext>
            </a:extLst>
          </p:cNvPr>
          <p:cNvSpPr/>
          <p:nvPr/>
        </p:nvSpPr>
        <p:spPr>
          <a:xfrm>
            <a:off x="4483997" y="4436052"/>
            <a:ext cx="5427406" cy="1042934"/>
          </a:xfrm>
          <a:custGeom>
            <a:avLst/>
            <a:gdLst/>
            <a:ahLst/>
            <a:cxnLst/>
            <a:rect l="l" t="t" r="r" b="b"/>
            <a:pathLst>
              <a:path w="4460696" h="754396">
                <a:moveTo>
                  <a:pt x="1912645" y="689457"/>
                </a:moveTo>
                <a:cubicBezTo>
                  <a:pt x="1909246" y="689331"/>
                  <a:pt x="1906454" y="689583"/>
                  <a:pt x="1904270" y="690213"/>
                </a:cubicBezTo>
                <a:cubicBezTo>
                  <a:pt x="1902085" y="690842"/>
                  <a:pt x="1899622" y="691816"/>
                  <a:pt x="1896880" y="693136"/>
                </a:cubicBezTo>
                <a:cubicBezTo>
                  <a:pt x="1901784" y="694975"/>
                  <a:pt x="1907478" y="694713"/>
                  <a:pt x="1913959" y="692348"/>
                </a:cubicBezTo>
                <a:close/>
                <a:moveTo>
                  <a:pt x="3191522" y="687136"/>
                </a:moveTo>
                <a:cubicBezTo>
                  <a:pt x="3194150" y="692917"/>
                  <a:pt x="3193887" y="700011"/>
                  <a:pt x="3190733" y="708420"/>
                </a:cubicBezTo>
                <a:lnTo>
                  <a:pt x="3223579" y="703954"/>
                </a:lnTo>
                <a:cubicBezTo>
                  <a:pt x="3225884" y="704868"/>
                  <a:pt x="3228632" y="705799"/>
                  <a:pt x="3231823" y="706746"/>
                </a:cubicBezTo>
                <a:cubicBezTo>
                  <a:pt x="3235015" y="707693"/>
                  <a:pt x="3237434" y="707901"/>
                  <a:pt x="3239082" y="707370"/>
                </a:cubicBezTo>
                <a:cubicBezTo>
                  <a:pt x="3241567" y="705805"/>
                  <a:pt x="3241786" y="703090"/>
                  <a:pt x="3239739" y="699225"/>
                </a:cubicBezTo>
                <a:cubicBezTo>
                  <a:pt x="3237692" y="695360"/>
                  <a:pt x="3235809" y="691856"/>
                  <a:pt x="3234090" y="688714"/>
                </a:cubicBezTo>
                <a:cubicBezTo>
                  <a:pt x="3227077" y="688632"/>
                  <a:pt x="3220147" y="688730"/>
                  <a:pt x="3213299" y="689009"/>
                </a:cubicBezTo>
                <a:cubicBezTo>
                  <a:pt x="3206450" y="689288"/>
                  <a:pt x="3199192" y="688663"/>
                  <a:pt x="3191522" y="687136"/>
                </a:cubicBezTo>
                <a:close/>
                <a:moveTo>
                  <a:pt x="2060582" y="684995"/>
                </a:moveTo>
                <a:lnTo>
                  <a:pt x="2064524" y="693667"/>
                </a:lnTo>
                <a:cubicBezTo>
                  <a:pt x="2072319" y="694193"/>
                  <a:pt x="2080902" y="692616"/>
                  <a:pt x="2090275" y="688938"/>
                </a:cubicBezTo>
                <a:close/>
                <a:moveTo>
                  <a:pt x="3156312" y="678726"/>
                </a:moveTo>
                <a:cubicBezTo>
                  <a:pt x="3155699" y="680894"/>
                  <a:pt x="3155283" y="682536"/>
                  <a:pt x="3155064" y="683653"/>
                </a:cubicBezTo>
                <a:lnTo>
                  <a:pt x="3154433" y="684295"/>
                </a:lnTo>
                <a:lnTo>
                  <a:pt x="3161961" y="684442"/>
                </a:lnTo>
                <a:cubicBezTo>
                  <a:pt x="3164808" y="684310"/>
                  <a:pt x="3167129" y="683982"/>
                  <a:pt x="3168925" y="683456"/>
                </a:cubicBezTo>
                <a:close/>
                <a:moveTo>
                  <a:pt x="3358379" y="670587"/>
                </a:moveTo>
                <a:cubicBezTo>
                  <a:pt x="3352860" y="672514"/>
                  <a:pt x="3349444" y="675229"/>
                  <a:pt x="3348130" y="678733"/>
                </a:cubicBezTo>
                <a:lnTo>
                  <a:pt x="3350758" y="684514"/>
                </a:lnTo>
                <a:cubicBezTo>
                  <a:pt x="3352335" y="686703"/>
                  <a:pt x="3354699" y="686791"/>
                  <a:pt x="3357852" y="684777"/>
                </a:cubicBezTo>
                <a:cubicBezTo>
                  <a:pt x="3360622" y="683518"/>
                  <a:pt x="3361980" y="682029"/>
                  <a:pt x="3361925" y="680310"/>
                </a:cubicBezTo>
                <a:cubicBezTo>
                  <a:pt x="3361871" y="678591"/>
                  <a:pt x="3361126" y="676314"/>
                  <a:pt x="3359692" y="673478"/>
                </a:cubicBezTo>
                <a:close/>
                <a:moveTo>
                  <a:pt x="3203502" y="666100"/>
                </a:moveTo>
                <a:lnTo>
                  <a:pt x="3209128" y="672159"/>
                </a:lnTo>
                <a:lnTo>
                  <a:pt x="3206501" y="666378"/>
                </a:lnTo>
                <a:close/>
                <a:moveTo>
                  <a:pt x="2528830" y="663990"/>
                </a:moveTo>
                <a:lnTo>
                  <a:pt x="2504393" y="671610"/>
                </a:lnTo>
                <a:lnTo>
                  <a:pt x="2497035" y="678441"/>
                </a:lnTo>
                <a:cubicBezTo>
                  <a:pt x="2502859" y="679427"/>
                  <a:pt x="2508881" y="679887"/>
                  <a:pt x="2515100" y="679821"/>
                </a:cubicBezTo>
                <a:cubicBezTo>
                  <a:pt x="2521319" y="679756"/>
                  <a:pt x="2526683" y="678771"/>
                  <a:pt x="2531194" y="676866"/>
                </a:cubicBezTo>
                <a:cubicBezTo>
                  <a:pt x="2536975" y="674238"/>
                  <a:pt x="2538552" y="670034"/>
                  <a:pt x="2535925" y="664253"/>
                </a:cubicBezTo>
                <a:cubicBezTo>
                  <a:pt x="2532771" y="666267"/>
                  <a:pt x="2530406" y="666180"/>
                  <a:pt x="2528830" y="663990"/>
                </a:cubicBezTo>
                <a:close/>
                <a:moveTo>
                  <a:pt x="3438259" y="662182"/>
                </a:moveTo>
                <a:lnTo>
                  <a:pt x="3418026" y="671378"/>
                </a:lnTo>
                <a:cubicBezTo>
                  <a:pt x="3416658" y="668367"/>
                  <a:pt x="3414731" y="666046"/>
                  <a:pt x="3412245" y="664414"/>
                </a:cubicBezTo>
                <a:cubicBezTo>
                  <a:pt x="3409760" y="662783"/>
                  <a:pt x="3407045" y="662564"/>
                  <a:pt x="3404100" y="663757"/>
                </a:cubicBezTo>
                <a:cubicBezTo>
                  <a:pt x="3400968" y="665180"/>
                  <a:pt x="3398165" y="667326"/>
                  <a:pt x="3395691" y="670194"/>
                </a:cubicBezTo>
                <a:cubicBezTo>
                  <a:pt x="3393217" y="673063"/>
                  <a:pt x="3392516" y="675997"/>
                  <a:pt x="3393589" y="678997"/>
                </a:cubicBezTo>
                <a:cubicBezTo>
                  <a:pt x="3394459" y="680273"/>
                  <a:pt x="3395806" y="680678"/>
                  <a:pt x="3397628" y="680212"/>
                </a:cubicBezTo>
                <a:cubicBezTo>
                  <a:pt x="3399451" y="679747"/>
                  <a:pt x="3400470" y="679430"/>
                  <a:pt x="3400683" y="679260"/>
                </a:cubicBezTo>
                <a:lnTo>
                  <a:pt x="3433266" y="681889"/>
                </a:lnTo>
                <a:close/>
                <a:moveTo>
                  <a:pt x="1992002" y="656877"/>
                </a:moveTo>
                <a:lnTo>
                  <a:pt x="1975183" y="688934"/>
                </a:lnTo>
                <a:lnTo>
                  <a:pt x="1980438" y="700496"/>
                </a:lnTo>
                <a:lnTo>
                  <a:pt x="2007766" y="691563"/>
                </a:lnTo>
                <a:lnTo>
                  <a:pt x="2023795" y="680790"/>
                </a:lnTo>
                <a:lnTo>
                  <a:pt x="1998570" y="671330"/>
                </a:lnTo>
                <a:cubicBezTo>
                  <a:pt x="2003207" y="670021"/>
                  <a:pt x="2004444" y="666989"/>
                  <a:pt x="2002282" y="662231"/>
                </a:cubicBezTo>
                <a:cubicBezTo>
                  <a:pt x="2000120" y="657474"/>
                  <a:pt x="1996693" y="655690"/>
                  <a:pt x="1992002" y="656877"/>
                </a:cubicBezTo>
                <a:close/>
                <a:moveTo>
                  <a:pt x="2828908" y="656643"/>
                </a:moveTo>
                <a:lnTo>
                  <a:pt x="2808674" y="665839"/>
                </a:lnTo>
                <a:cubicBezTo>
                  <a:pt x="2817198" y="674680"/>
                  <a:pt x="2829120" y="680450"/>
                  <a:pt x="2844443" y="683150"/>
                </a:cubicBezTo>
                <a:cubicBezTo>
                  <a:pt x="2859765" y="685849"/>
                  <a:pt x="2872279" y="685247"/>
                  <a:pt x="2881985" y="681345"/>
                </a:cubicBezTo>
                <a:cubicBezTo>
                  <a:pt x="2883233" y="684410"/>
                  <a:pt x="2884678" y="686950"/>
                  <a:pt x="2886321" y="688965"/>
                </a:cubicBezTo>
                <a:cubicBezTo>
                  <a:pt x="2887963" y="690979"/>
                  <a:pt x="2890196" y="691418"/>
                  <a:pt x="2893021" y="690279"/>
                </a:cubicBezTo>
                <a:cubicBezTo>
                  <a:pt x="2897373" y="687865"/>
                  <a:pt x="2901348" y="686059"/>
                  <a:pt x="2904944" y="684860"/>
                </a:cubicBezTo>
                <a:cubicBezTo>
                  <a:pt x="2908541" y="683661"/>
                  <a:pt x="2911661" y="685730"/>
                  <a:pt x="2914305" y="691068"/>
                </a:cubicBezTo>
                <a:lnTo>
                  <a:pt x="3022564" y="683714"/>
                </a:lnTo>
                <a:cubicBezTo>
                  <a:pt x="3026725" y="692867"/>
                  <a:pt x="3031805" y="696371"/>
                  <a:pt x="3037804" y="694225"/>
                </a:cubicBezTo>
                <a:cubicBezTo>
                  <a:pt x="3043355" y="691412"/>
                  <a:pt x="3047428" y="690142"/>
                  <a:pt x="3050023" y="690416"/>
                </a:cubicBezTo>
                <a:cubicBezTo>
                  <a:pt x="3052618" y="690689"/>
                  <a:pt x="3055114" y="693624"/>
                  <a:pt x="3057512" y="699219"/>
                </a:cubicBezTo>
                <a:lnTo>
                  <a:pt x="3092985" y="700534"/>
                </a:lnTo>
                <a:cubicBezTo>
                  <a:pt x="3097622" y="698426"/>
                  <a:pt x="3105297" y="695810"/>
                  <a:pt x="3116010" y="692684"/>
                </a:cubicBezTo>
                <a:cubicBezTo>
                  <a:pt x="3126723" y="689559"/>
                  <a:pt x="3138668" y="686745"/>
                  <a:pt x="3151845" y="684244"/>
                </a:cubicBezTo>
                <a:cubicBezTo>
                  <a:pt x="3148735" y="685076"/>
                  <a:pt x="3144969" y="684463"/>
                  <a:pt x="3140546" y="682404"/>
                </a:cubicBezTo>
                <a:lnTo>
                  <a:pt x="3125306" y="671893"/>
                </a:lnTo>
                <a:lnTo>
                  <a:pt x="3128459" y="663485"/>
                </a:lnTo>
                <a:cubicBezTo>
                  <a:pt x="3118255" y="664054"/>
                  <a:pt x="3111599" y="664754"/>
                  <a:pt x="3108489" y="665586"/>
                </a:cubicBezTo>
                <a:cubicBezTo>
                  <a:pt x="3097212" y="663155"/>
                  <a:pt x="3085935" y="660724"/>
                  <a:pt x="3074658" y="658294"/>
                </a:cubicBezTo>
                <a:cubicBezTo>
                  <a:pt x="3063381" y="655863"/>
                  <a:pt x="3051973" y="656979"/>
                  <a:pt x="3040433" y="661643"/>
                </a:cubicBezTo>
                <a:lnTo>
                  <a:pt x="3009164" y="661904"/>
                </a:lnTo>
                <a:cubicBezTo>
                  <a:pt x="3004205" y="659145"/>
                  <a:pt x="2999081" y="658422"/>
                  <a:pt x="2993792" y="659736"/>
                </a:cubicBezTo>
                <a:cubicBezTo>
                  <a:pt x="2988504" y="661050"/>
                  <a:pt x="2983643" y="662823"/>
                  <a:pt x="2979209" y="665056"/>
                </a:cubicBezTo>
                <a:cubicBezTo>
                  <a:pt x="2965545" y="669523"/>
                  <a:pt x="2949910" y="669654"/>
                  <a:pt x="2932305" y="665449"/>
                </a:cubicBezTo>
                <a:cubicBezTo>
                  <a:pt x="2914700" y="661244"/>
                  <a:pt x="2899066" y="661375"/>
                  <a:pt x="2885402" y="665841"/>
                </a:cubicBezTo>
                <a:lnTo>
                  <a:pt x="2871476" y="658221"/>
                </a:lnTo>
                <a:cubicBezTo>
                  <a:pt x="2864956" y="659222"/>
                  <a:pt x="2858025" y="659321"/>
                  <a:pt x="2850684" y="658516"/>
                </a:cubicBezTo>
                <a:cubicBezTo>
                  <a:pt x="2843343" y="657711"/>
                  <a:pt x="2836084" y="657086"/>
                  <a:pt x="2828908" y="656643"/>
                </a:cubicBezTo>
                <a:close/>
                <a:moveTo>
                  <a:pt x="3452711" y="655613"/>
                </a:moveTo>
                <a:lnTo>
                  <a:pt x="3446931" y="658240"/>
                </a:lnTo>
                <a:lnTo>
                  <a:pt x="3465061" y="667438"/>
                </a:lnTo>
                <a:lnTo>
                  <a:pt x="3473733" y="663497"/>
                </a:lnTo>
                <a:cubicBezTo>
                  <a:pt x="3474121" y="663393"/>
                  <a:pt x="3475512" y="662615"/>
                  <a:pt x="3477904" y="661165"/>
                </a:cubicBezTo>
                <a:cubicBezTo>
                  <a:pt x="3480296" y="659714"/>
                  <a:pt x="3481358" y="658214"/>
                  <a:pt x="3481090" y="656665"/>
                </a:cubicBezTo>
                <a:lnTo>
                  <a:pt x="3472419" y="660606"/>
                </a:lnTo>
                <a:close/>
                <a:moveTo>
                  <a:pt x="3309242" y="654557"/>
                </a:moveTo>
                <a:cubicBezTo>
                  <a:pt x="3297943" y="659111"/>
                  <a:pt x="3287432" y="661563"/>
                  <a:pt x="3277710" y="661913"/>
                </a:cubicBezTo>
                <a:cubicBezTo>
                  <a:pt x="3285379" y="663441"/>
                  <a:pt x="3292638" y="664065"/>
                  <a:pt x="3299486" y="663786"/>
                </a:cubicBezTo>
                <a:cubicBezTo>
                  <a:pt x="3306335" y="663507"/>
                  <a:pt x="3313265" y="663409"/>
                  <a:pt x="3320278" y="663491"/>
                </a:cubicBezTo>
                <a:close/>
                <a:moveTo>
                  <a:pt x="2958714" y="642983"/>
                </a:moveTo>
                <a:lnTo>
                  <a:pt x="2947152" y="648238"/>
                </a:lnTo>
                <a:lnTo>
                  <a:pt x="2957137" y="647188"/>
                </a:lnTo>
                <a:close/>
                <a:moveTo>
                  <a:pt x="1863247" y="642158"/>
                </a:moveTo>
                <a:cubicBezTo>
                  <a:pt x="1861074" y="641693"/>
                  <a:pt x="1859377" y="642755"/>
                  <a:pt x="1858156" y="645344"/>
                </a:cubicBezTo>
                <a:cubicBezTo>
                  <a:pt x="1856935" y="647933"/>
                  <a:pt x="1856618" y="650112"/>
                  <a:pt x="1857204" y="651880"/>
                </a:cubicBezTo>
                <a:lnTo>
                  <a:pt x="1867976" y="667909"/>
                </a:lnTo>
                <a:cubicBezTo>
                  <a:pt x="1876686" y="667729"/>
                  <a:pt x="1885937" y="667302"/>
                  <a:pt x="1895731" y="666629"/>
                </a:cubicBezTo>
                <a:cubicBezTo>
                  <a:pt x="1905524" y="665956"/>
                  <a:pt x="1914842" y="663756"/>
                  <a:pt x="1923683" y="660028"/>
                </a:cubicBezTo>
                <a:cubicBezTo>
                  <a:pt x="1931051" y="660094"/>
                  <a:pt x="1939043" y="660094"/>
                  <a:pt x="1947660" y="660029"/>
                </a:cubicBezTo>
                <a:cubicBezTo>
                  <a:pt x="1956276" y="659964"/>
                  <a:pt x="1963874" y="661015"/>
                  <a:pt x="1970455" y="663183"/>
                </a:cubicBezTo>
                <a:lnTo>
                  <a:pt x="1962572" y="645840"/>
                </a:lnTo>
                <a:cubicBezTo>
                  <a:pt x="1951054" y="649913"/>
                  <a:pt x="1939668" y="650438"/>
                  <a:pt x="1928413" y="647416"/>
                </a:cubicBezTo>
                <a:cubicBezTo>
                  <a:pt x="1917158" y="644393"/>
                  <a:pt x="1905771" y="644919"/>
                  <a:pt x="1894253" y="648991"/>
                </a:cubicBezTo>
                <a:close/>
                <a:moveTo>
                  <a:pt x="1690085" y="637160"/>
                </a:moveTo>
                <a:lnTo>
                  <a:pt x="1666962" y="647670"/>
                </a:lnTo>
                <a:cubicBezTo>
                  <a:pt x="1671921" y="650429"/>
                  <a:pt x="1677045" y="651151"/>
                  <a:pt x="1682333" y="649838"/>
                </a:cubicBezTo>
                <a:cubicBezTo>
                  <a:pt x="1687622" y="648524"/>
                  <a:pt x="1692483" y="646751"/>
                  <a:pt x="1696917" y="644518"/>
                </a:cubicBezTo>
                <a:close/>
                <a:moveTo>
                  <a:pt x="2532772" y="634298"/>
                </a:moveTo>
                <a:lnTo>
                  <a:pt x="2521211" y="639553"/>
                </a:lnTo>
                <a:cubicBezTo>
                  <a:pt x="2523460" y="640347"/>
                  <a:pt x="2525989" y="640796"/>
                  <a:pt x="2528798" y="640900"/>
                </a:cubicBezTo>
                <a:cubicBezTo>
                  <a:pt x="2531606" y="641004"/>
                  <a:pt x="2533807" y="640730"/>
                  <a:pt x="2535400" y="640079"/>
                </a:cubicBezTo>
                <a:close/>
                <a:moveTo>
                  <a:pt x="1593651" y="632164"/>
                </a:moveTo>
                <a:lnTo>
                  <a:pt x="1597592" y="640835"/>
                </a:lnTo>
                <a:cubicBezTo>
                  <a:pt x="1599092" y="640299"/>
                  <a:pt x="1600756" y="640124"/>
                  <a:pt x="1602585" y="640310"/>
                </a:cubicBezTo>
                <a:cubicBezTo>
                  <a:pt x="1604413" y="640496"/>
                  <a:pt x="1606077" y="640321"/>
                  <a:pt x="1607577" y="639785"/>
                </a:cubicBezTo>
                <a:cubicBezTo>
                  <a:pt x="1605169" y="634485"/>
                  <a:pt x="1600526" y="631945"/>
                  <a:pt x="1593651" y="632164"/>
                </a:cubicBezTo>
                <a:close/>
                <a:moveTo>
                  <a:pt x="1728712" y="630066"/>
                </a:moveTo>
                <a:cubicBezTo>
                  <a:pt x="1726566" y="631260"/>
                  <a:pt x="1722843" y="634260"/>
                  <a:pt x="1717544" y="639066"/>
                </a:cubicBezTo>
                <a:cubicBezTo>
                  <a:pt x="1712245" y="643872"/>
                  <a:pt x="1709574" y="647266"/>
                  <a:pt x="1709530" y="649248"/>
                </a:cubicBezTo>
                <a:cubicBezTo>
                  <a:pt x="1710340" y="650551"/>
                  <a:pt x="1711807" y="650901"/>
                  <a:pt x="1713931" y="650299"/>
                </a:cubicBezTo>
                <a:cubicBezTo>
                  <a:pt x="1716055" y="649697"/>
                  <a:pt x="1717916" y="648996"/>
                  <a:pt x="1719515" y="648197"/>
                </a:cubicBezTo>
                <a:cubicBezTo>
                  <a:pt x="1728000" y="650080"/>
                  <a:pt x="1738554" y="651241"/>
                  <a:pt x="1751178" y="651680"/>
                </a:cubicBezTo>
                <a:cubicBezTo>
                  <a:pt x="1763801" y="652118"/>
                  <a:pt x="1774093" y="650782"/>
                  <a:pt x="1782053" y="647673"/>
                </a:cubicBezTo>
                <a:lnTo>
                  <a:pt x="1776798" y="636112"/>
                </a:lnTo>
                <a:cubicBezTo>
                  <a:pt x="1766386" y="637502"/>
                  <a:pt x="1756532" y="638202"/>
                  <a:pt x="1747237" y="638213"/>
                </a:cubicBezTo>
                <a:cubicBezTo>
                  <a:pt x="1737941" y="638223"/>
                  <a:pt x="1731766" y="635508"/>
                  <a:pt x="1728712" y="630066"/>
                </a:cubicBezTo>
                <a:close/>
                <a:moveTo>
                  <a:pt x="765416" y="628457"/>
                </a:moveTo>
                <a:lnTo>
                  <a:pt x="750438" y="649215"/>
                </a:lnTo>
                <a:lnTo>
                  <a:pt x="726001" y="656834"/>
                </a:lnTo>
                <a:cubicBezTo>
                  <a:pt x="721900" y="650052"/>
                  <a:pt x="716831" y="647851"/>
                  <a:pt x="710793" y="650232"/>
                </a:cubicBezTo>
                <a:cubicBezTo>
                  <a:pt x="704755" y="652613"/>
                  <a:pt x="698701" y="648244"/>
                  <a:pt x="692630" y="637126"/>
                </a:cubicBezTo>
                <a:cubicBezTo>
                  <a:pt x="704334" y="632824"/>
                  <a:pt x="716465" y="631379"/>
                  <a:pt x="729023" y="632792"/>
                </a:cubicBezTo>
                <a:cubicBezTo>
                  <a:pt x="741581" y="634204"/>
                  <a:pt x="753712" y="632760"/>
                  <a:pt x="765416" y="628457"/>
                </a:cubicBezTo>
                <a:close/>
                <a:moveTo>
                  <a:pt x="2092642" y="625086"/>
                </a:moveTo>
                <a:lnTo>
                  <a:pt x="2104991" y="636911"/>
                </a:lnTo>
                <a:lnTo>
                  <a:pt x="2123385" y="639014"/>
                </a:lnTo>
                <a:lnTo>
                  <a:pt x="2129166" y="636386"/>
                </a:lnTo>
                <a:lnTo>
                  <a:pt x="2118130" y="627452"/>
                </a:lnTo>
                <a:close/>
                <a:moveTo>
                  <a:pt x="2639718" y="624054"/>
                </a:moveTo>
                <a:cubicBezTo>
                  <a:pt x="2638415" y="624864"/>
                  <a:pt x="2638065" y="626331"/>
                  <a:pt x="2638667" y="628455"/>
                </a:cubicBezTo>
                <a:cubicBezTo>
                  <a:pt x="2639269" y="630579"/>
                  <a:pt x="2639970" y="632440"/>
                  <a:pt x="2640769" y="634039"/>
                </a:cubicBezTo>
                <a:lnTo>
                  <a:pt x="2654958" y="634565"/>
                </a:lnTo>
                <a:cubicBezTo>
                  <a:pt x="2654110" y="632698"/>
                  <a:pt x="2652128" y="630256"/>
                  <a:pt x="2649013" y="627240"/>
                </a:cubicBezTo>
                <a:cubicBezTo>
                  <a:pt x="2645898" y="624223"/>
                  <a:pt x="2642800" y="623161"/>
                  <a:pt x="2639718" y="624054"/>
                </a:cubicBezTo>
                <a:close/>
                <a:moveTo>
                  <a:pt x="2064263" y="624034"/>
                </a:moveTo>
                <a:lnTo>
                  <a:pt x="2049811" y="630603"/>
                </a:lnTo>
                <a:cubicBezTo>
                  <a:pt x="2043849" y="633312"/>
                  <a:pt x="2038036" y="636827"/>
                  <a:pt x="2032369" y="641146"/>
                </a:cubicBezTo>
                <a:cubicBezTo>
                  <a:pt x="2026703" y="645465"/>
                  <a:pt x="2022269" y="650096"/>
                  <a:pt x="2019066" y="655039"/>
                </a:cubicBezTo>
                <a:lnTo>
                  <a:pt x="2075036" y="640063"/>
                </a:lnTo>
                <a:lnTo>
                  <a:pt x="2071358" y="624297"/>
                </a:lnTo>
                <a:cubicBezTo>
                  <a:pt x="2069978" y="624779"/>
                  <a:pt x="2068796" y="624735"/>
                  <a:pt x="2067810" y="624166"/>
                </a:cubicBezTo>
                <a:cubicBezTo>
                  <a:pt x="2066825" y="623596"/>
                  <a:pt x="2065643" y="623552"/>
                  <a:pt x="2064263" y="624034"/>
                </a:cubicBezTo>
                <a:close/>
                <a:moveTo>
                  <a:pt x="1635168" y="623757"/>
                </a:moveTo>
                <a:lnTo>
                  <a:pt x="1623606" y="629012"/>
                </a:lnTo>
                <a:lnTo>
                  <a:pt x="1617562" y="638734"/>
                </a:lnTo>
                <a:lnTo>
                  <a:pt x="1648305" y="652662"/>
                </a:lnTo>
                <a:lnTo>
                  <a:pt x="1659867" y="647407"/>
                </a:lnTo>
                <a:lnTo>
                  <a:pt x="1658816" y="637421"/>
                </a:lnTo>
                <a:lnTo>
                  <a:pt x="1644364" y="643990"/>
                </a:lnTo>
                <a:close/>
                <a:moveTo>
                  <a:pt x="3043325" y="621965"/>
                </a:moveTo>
                <a:lnTo>
                  <a:pt x="3040435" y="623279"/>
                </a:lnTo>
                <a:cubicBezTo>
                  <a:pt x="3031062" y="626957"/>
                  <a:pt x="3027997" y="633001"/>
                  <a:pt x="3031237" y="641409"/>
                </a:cubicBezTo>
                <a:close/>
                <a:moveTo>
                  <a:pt x="2261862" y="621413"/>
                </a:moveTo>
                <a:cubicBezTo>
                  <a:pt x="2252819" y="625814"/>
                  <a:pt x="2242330" y="630872"/>
                  <a:pt x="2230396" y="636587"/>
                </a:cubicBezTo>
                <a:cubicBezTo>
                  <a:pt x="2218462" y="642301"/>
                  <a:pt x="2207316" y="645914"/>
                  <a:pt x="2196959" y="647425"/>
                </a:cubicBezTo>
                <a:cubicBezTo>
                  <a:pt x="2205367" y="650578"/>
                  <a:pt x="2215352" y="649527"/>
                  <a:pt x="2226914" y="644273"/>
                </a:cubicBezTo>
                <a:lnTo>
                  <a:pt x="2262387" y="645588"/>
                </a:lnTo>
                <a:close/>
                <a:moveTo>
                  <a:pt x="1560017" y="619550"/>
                </a:moveTo>
                <a:cubicBezTo>
                  <a:pt x="1556908" y="620382"/>
                  <a:pt x="1554455" y="622659"/>
                  <a:pt x="1552660" y="626382"/>
                </a:cubicBezTo>
                <a:lnTo>
                  <a:pt x="1561331" y="622441"/>
                </a:lnTo>
                <a:close/>
                <a:moveTo>
                  <a:pt x="2304693" y="615897"/>
                </a:moveTo>
                <a:lnTo>
                  <a:pt x="2284460" y="625093"/>
                </a:lnTo>
                <a:lnTo>
                  <a:pt x="2285248" y="642172"/>
                </a:lnTo>
                <a:cubicBezTo>
                  <a:pt x="2286211" y="640136"/>
                  <a:pt x="2287306" y="639348"/>
                  <a:pt x="2288532" y="639808"/>
                </a:cubicBezTo>
                <a:cubicBezTo>
                  <a:pt x="2289759" y="640267"/>
                  <a:pt x="2290065" y="641581"/>
                  <a:pt x="2289452" y="643749"/>
                </a:cubicBezTo>
                <a:lnTo>
                  <a:pt x="2303641" y="644275"/>
                </a:lnTo>
                <a:cubicBezTo>
                  <a:pt x="2303477" y="646312"/>
                  <a:pt x="2305382" y="647625"/>
                  <a:pt x="2309356" y="648217"/>
                </a:cubicBezTo>
                <a:cubicBezTo>
                  <a:pt x="2313330" y="648808"/>
                  <a:pt x="2315630" y="649071"/>
                  <a:pt x="2316254" y="649005"/>
                </a:cubicBezTo>
                <a:lnTo>
                  <a:pt x="2360135" y="653474"/>
                </a:lnTo>
                <a:cubicBezTo>
                  <a:pt x="2368210" y="650458"/>
                  <a:pt x="2382936" y="647688"/>
                  <a:pt x="2404313" y="645165"/>
                </a:cubicBezTo>
                <a:cubicBezTo>
                  <a:pt x="2425690" y="642642"/>
                  <a:pt x="2439956" y="642698"/>
                  <a:pt x="2447111" y="645331"/>
                </a:cubicBezTo>
                <a:lnTo>
                  <a:pt x="2445008" y="663724"/>
                </a:lnTo>
                <a:cubicBezTo>
                  <a:pt x="2451572" y="662340"/>
                  <a:pt x="2458480" y="661234"/>
                  <a:pt x="2465734" y="660408"/>
                </a:cubicBezTo>
                <a:cubicBezTo>
                  <a:pt x="2472987" y="659581"/>
                  <a:pt x="2479830" y="660250"/>
                  <a:pt x="2486262" y="662412"/>
                </a:cubicBezTo>
                <a:lnTo>
                  <a:pt x="2482584" y="646646"/>
                </a:lnTo>
                <a:lnTo>
                  <a:pt x="2486000" y="631143"/>
                </a:lnTo>
                <a:lnTo>
                  <a:pt x="2464453" y="637449"/>
                </a:lnTo>
                <a:cubicBezTo>
                  <a:pt x="2457939" y="635105"/>
                  <a:pt x="2450604" y="633353"/>
                  <a:pt x="2442447" y="632193"/>
                </a:cubicBezTo>
                <a:cubicBezTo>
                  <a:pt x="2434290" y="631032"/>
                  <a:pt x="2426561" y="630331"/>
                  <a:pt x="2419258" y="630090"/>
                </a:cubicBezTo>
                <a:cubicBezTo>
                  <a:pt x="2407434" y="636045"/>
                  <a:pt x="2395084" y="637008"/>
                  <a:pt x="2382208" y="632979"/>
                </a:cubicBezTo>
                <a:cubicBezTo>
                  <a:pt x="2383024" y="628539"/>
                  <a:pt x="2381130" y="625331"/>
                  <a:pt x="2376526" y="623355"/>
                </a:cubicBezTo>
                <a:cubicBezTo>
                  <a:pt x="2371922" y="621379"/>
                  <a:pt x="2369174" y="622046"/>
                  <a:pt x="2368282" y="625358"/>
                </a:cubicBezTo>
                <a:lnTo>
                  <a:pt x="2340166" y="617212"/>
                </a:lnTo>
                <a:lnTo>
                  <a:pt x="2307321" y="621677"/>
                </a:lnTo>
                <a:close/>
                <a:moveTo>
                  <a:pt x="1383177" y="598786"/>
                </a:moveTo>
                <a:cubicBezTo>
                  <a:pt x="1376652" y="608727"/>
                  <a:pt x="1367367" y="616434"/>
                  <a:pt x="1355323" y="621908"/>
                </a:cubicBezTo>
                <a:cubicBezTo>
                  <a:pt x="1354705" y="620228"/>
                  <a:pt x="1353643" y="618530"/>
                  <a:pt x="1352138" y="616817"/>
                </a:cubicBezTo>
                <a:cubicBezTo>
                  <a:pt x="1350632" y="615103"/>
                  <a:pt x="1348454" y="614786"/>
                  <a:pt x="1345601" y="615864"/>
                </a:cubicBezTo>
                <a:cubicBezTo>
                  <a:pt x="1342793" y="617359"/>
                  <a:pt x="1340395" y="619756"/>
                  <a:pt x="1338408" y="623057"/>
                </a:cubicBezTo>
                <a:cubicBezTo>
                  <a:pt x="1336420" y="626358"/>
                  <a:pt x="1334351" y="629478"/>
                  <a:pt x="1332200" y="632418"/>
                </a:cubicBezTo>
                <a:lnTo>
                  <a:pt x="1332725" y="656592"/>
                </a:lnTo>
                <a:lnTo>
                  <a:pt x="1342710" y="655542"/>
                </a:lnTo>
                <a:lnTo>
                  <a:pt x="1347703" y="635834"/>
                </a:lnTo>
                <a:cubicBezTo>
                  <a:pt x="1352132" y="633749"/>
                  <a:pt x="1356610" y="632731"/>
                  <a:pt x="1361137" y="632780"/>
                </a:cubicBezTo>
                <a:cubicBezTo>
                  <a:pt x="1365664" y="632830"/>
                  <a:pt x="1369682" y="634636"/>
                  <a:pt x="1373191" y="638200"/>
                </a:cubicBezTo>
                <a:cubicBezTo>
                  <a:pt x="1383444" y="633903"/>
                  <a:pt x="1393616" y="629426"/>
                  <a:pt x="1403705" y="624767"/>
                </a:cubicBezTo>
                <a:cubicBezTo>
                  <a:pt x="1413794" y="620109"/>
                  <a:pt x="1422980" y="613464"/>
                  <a:pt x="1431263" y="604831"/>
                </a:cubicBezTo>
                <a:close/>
                <a:moveTo>
                  <a:pt x="1002957" y="583270"/>
                </a:moveTo>
                <a:lnTo>
                  <a:pt x="979571" y="600874"/>
                </a:lnTo>
                <a:cubicBezTo>
                  <a:pt x="987968" y="598728"/>
                  <a:pt x="996924" y="598291"/>
                  <a:pt x="1006438" y="599561"/>
                </a:cubicBezTo>
                <a:cubicBezTo>
                  <a:pt x="1015953" y="600832"/>
                  <a:pt x="1022937" y="605649"/>
                  <a:pt x="1027393" y="614014"/>
                </a:cubicBezTo>
                <a:cubicBezTo>
                  <a:pt x="1034663" y="611146"/>
                  <a:pt x="1042064" y="609526"/>
                  <a:pt x="1049597" y="609154"/>
                </a:cubicBezTo>
                <a:cubicBezTo>
                  <a:pt x="1057130" y="608782"/>
                  <a:pt x="1064531" y="607161"/>
                  <a:pt x="1071801" y="604293"/>
                </a:cubicBezTo>
                <a:cubicBezTo>
                  <a:pt x="1066666" y="595074"/>
                  <a:pt x="1059265" y="591899"/>
                  <a:pt x="1049598" y="594767"/>
                </a:cubicBezTo>
                <a:cubicBezTo>
                  <a:pt x="1039930" y="597635"/>
                  <a:pt x="1031215" y="601161"/>
                  <a:pt x="1023452" y="605343"/>
                </a:cubicBezTo>
                <a:cubicBezTo>
                  <a:pt x="1021399" y="600826"/>
                  <a:pt x="1018542" y="596458"/>
                  <a:pt x="1014880" y="592237"/>
                </a:cubicBezTo>
                <a:cubicBezTo>
                  <a:pt x="1011218" y="588016"/>
                  <a:pt x="1007243" y="585027"/>
                  <a:pt x="1002957" y="583270"/>
                </a:cubicBezTo>
                <a:close/>
                <a:moveTo>
                  <a:pt x="946200" y="581166"/>
                </a:moveTo>
                <a:cubicBezTo>
                  <a:pt x="944481" y="582020"/>
                  <a:pt x="942467" y="583662"/>
                  <a:pt x="940156" y="586092"/>
                </a:cubicBezTo>
                <a:cubicBezTo>
                  <a:pt x="937846" y="588523"/>
                  <a:pt x="936883" y="590559"/>
                  <a:pt x="937266" y="592201"/>
                </a:cubicBezTo>
                <a:cubicBezTo>
                  <a:pt x="938705" y="594889"/>
                  <a:pt x="940556" y="596083"/>
                  <a:pt x="942816" y="595782"/>
                </a:cubicBezTo>
                <a:cubicBezTo>
                  <a:pt x="945077" y="595481"/>
                  <a:pt x="946993" y="594901"/>
                  <a:pt x="948564" y="594041"/>
                </a:cubicBezTo>
                <a:close/>
                <a:moveTo>
                  <a:pt x="1007691" y="455566"/>
                </a:moveTo>
                <a:cubicBezTo>
                  <a:pt x="1000421" y="458434"/>
                  <a:pt x="993020" y="460055"/>
                  <a:pt x="985487" y="460427"/>
                </a:cubicBezTo>
                <a:cubicBezTo>
                  <a:pt x="977955" y="460798"/>
                  <a:pt x="970553" y="462419"/>
                  <a:pt x="963284" y="465287"/>
                </a:cubicBezTo>
                <a:cubicBezTo>
                  <a:pt x="977347" y="469212"/>
                  <a:pt x="991460" y="471808"/>
                  <a:pt x="1005621" y="473073"/>
                </a:cubicBezTo>
                <a:cubicBezTo>
                  <a:pt x="1019783" y="474338"/>
                  <a:pt x="1033962" y="475159"/>
                  <a:pt x="1048156" y="475538"/>
                </a:cubicBezTo>
                <a:cubicBezTo>
                  <a:pt x="1050237" y="474519"/>
                  <a:pt x="1053696" y="472220"/>
                  <a:pt x="1058536" y="468640"/>
                </a:cubicBezTo>
                <a:cubicBezTo>
                  <a:pt x="1063375" y="465060"/>
                  <a:pt x="1065784" y="462367"/>
                  <a:pt x="1065762" y="460561"/>
                </a:cubicBezTo>
                <a:cubicBezTo>
                  <a:pt x="1064082" y="457982"/>
                  <a:pt x="1061268" y="457227"/>
                  <a:pt x="1057321" y="458294"/>
                </a:cubicBezTo>
                <a:cubicBezTo>
                  <a:pt x="1053374" y="459361"/>
                  <a:pt x="1050494" y="460379"/>
                  <a:pt x="1048683" y="461348"/>
                </a:cubicBezTo>
                <a:cubicBezTo>
                  <a:pt x="1041341" y="464540"/>
                  <a:pt x="1034082" y="465514"/>
                  <a:pt x="1026906" y="464271"/>
                </a:cubicBezTo>
                <a:cubicBezTo>
                  <a:pt x="1019729" y="463028"/>
                  <a:pt x="1013324" y="460126"/>
                  <a:pt x="1007691" y="455566"/>
                </a:cubicBezTo>
                <a:close/>
                <a:moveTo>
                  <a:pt x="903111" y="440322"/>
                </a:moveTo>
                <a:cubicBezTo>
                  <a:pt x="902016" y="441910"/>
                  <a:pt x="902498" y="446486"/>
                  <a:pt x="904556" y="454052"/>
                </a:cubicBezTo>
                <a:cubicBezTo>
                  <a:pt x="906614" y="461617"/>
                  <a:pt x="908147" y="466588"/>
                  <a:pt x="909154" y="468964"/>
                </a:cubicBezTo>
                <a:lnTo>
                  <a:pt x="931489" y="479738"/>
                </a:lnTo>
                <a:cubicBezTo>
                  <a:pt x="929907" y="475298"/>
                  <a:pt x="930706" y="471302"/>
                  <a:pt x="933887" y="467749"/>
                </a:cubicBezTo>
                <a:cubicBezTo>
                  <a:pt x="937067" y="464197"/>
                  <a:pt x="940297" y="461711"/>
                  <a:pt x="943576" y="460294"/>
                </a:cubicBezTo>
                <a:lnTo>
                  <a:pt x="959079" y="463710"/>
                </a:lnTo>
                <a:cubicBezTo>
                  <a:pt x="954897" y="455148"/>
                  <a:pt x="948810" y="450068"/>
                  <a:pt x="940818" y="448469"/>
                </a:cubicBezTo>
                <a:cubicBezTo>
                  <a:pt x="932825" y="446870"/>
                  <a:pt x="924373" y="448096"/>
                  <a:pt x="915461" y="452147"/>
                </a:cubicBezTo>
                <a:lnTo>
                  <a:pt x="912570" y="453461"/>
                </a:lnTo>
                <a:cubicBezTo>
                  <a:pt x="912357" y="452831"/>
                  <a:pt x="911142" y="450477"/>
                  <a:pt x="908925" y="446399"/>
                </a:cubicBezTo>
                <a:cubicBezTo>
                  <a:pt x="906708" y="442320"/>
                  <a:pt x="904770" y="440295"/>
                  <a:pt x="903111" y="440322"/>
                </a:cubicBezTo>
                <a:close/>
                <a:moveTo>
                  <a:pt x="765423" y="436639"/>
                </a:moveTo>
                <a:cubicBezTo>
                  <a:pt x="763742" y="437257"/>
                  <a:pt x="762045" y="438319"/>
                  <a:pt x="760331" y="439825"/>
                </a:cubicBezTo>
                <a:cubicBezTo>
                  <a:pt x="758618" y="441330"/>
                  <a:pt x="758300" y="443509"/>
                  <a:pt x="759379" y="446361"/>
                </a:cubicBezTo>
                <a:lnTo>
                  <a:pt x="762006" y="452142"/>
                </a:lnTo>
                <a:cubicBezTo>
                  <a:pt x="764842" y="450708"/>
                  <a:pt x="766463" y="448518"/>
                  <a:pt x="766868" y="445573"/>
                </a:cubicBezTo>
                <a:cubicBezTo>
                  <a:pt x="767273" y="442628"/>
                  <a:pt x="766791" y="439650"/>
                  <a:pt x="765423" y="436639"/>
                </a:cubicBezTo>
                <a:close/>
                <a:moveTo>
                  <a:pt x="654011" y="414037"/>
                </a:moveTo>
                <a:cubicBezTo>
                  <a:pt x="652358" y="414716"/>
                  <a:pt x="650606" y="415658"/>
                  <a:pt x="648756" y="416862"/>
                </a:cubicBezTo>
                <a:cubicBezTo>
                  <a:pt x="646906" y="418066"/>
                  <a:pt x="646205" y="419402"/>
                  <a:pt x="646654" y="420869"/>
                </a:cubicBezTo>
                <a:lnTo>
                  <a:pt x="653485" y="428227"/>
                </a:lnTo>
                <a:close/>
                <a:moveTo>
                  <a:pt x="1301205" y="280312"/>
                </a:moveTo>
                <a:cubicBezTo>
                  <a:pt x="1305628" y="282370"/>
                  <a:pt x="1309395" y="282984"/>
                  <a:pt x="1312504" y="282152"/>
                </a:cubicBezTo>
                <a:lnTo>
                  <a:pt x="1315395" y="280838"/>
                </a:lnTo>
                <a:close/>
                <a:moveTo>
                  <a:pt x="883673" y="274780"/>
                </a:moveTo>
                <a:cubicBezTo>
                  <a:pt x="881953" y="275634"/>
                  <a:pt x="879939" y="277276"/>
                  <a:pt x="877629" y="279706"/>
                </a:cubicBezTo>
                <a:cubicBezTo>
                  <a:pt x="875318" y="282137"/>
                  <a:pt x="874355" y="284173"/>
                  <a:pt x="874738" y="285815"/>
                </a:cubicBezTo>
                <a:cubicBezTo>
                  <a:pt x="876177" y="288503"/>
                  <a:pt x="878028" y="289697"/>
                  <a:pt x="880289" y="289396"/>
                </a:cubicBezTo>
                <a:cubicBezTo>
                  <a:pt x="882549" y="289095"/>
                  <a:pt x="884466" y="288515"/>
                  <a:pt x="886037" y="287655"/>
                </a:cubicBezTo>
                <a:cubicBezTo>
                  <a:pt x="889190" y="285641"/>
                  <a:pt x="890241" y="282838"/>
                  <a:pt x="889190" y="279247"/>
                </a:cubicBezTo>
                <a:cubicBezTo>
                  <a:pt x="888468" y="277977"/>
                  <a:pt x="887548" y="277232"/>
                  <a:pt x="886431" y="277013"/>
                </a:cubicBezTo>
                <a:cubicBezTo>
                  <a:pt x="885315" y="276794"/>
                  <a:pt x="884395" y="276050"/>
                  <a:pt x="883673" y="274780"/>
                </a:cubicBezTo>
                <a:close/>
                <a:moveTo>
                  <a:pt x="844258" y="264793"/>
                </a:moveTo>
                <a:lnTo>
                  <a:pt x="829806" y="271362"/>
                </a:lnTo>
                <a:cubicBezTo>
                  <a:pt x="825705" y="273371"/>
                  <a:pt x="823724" y="275725"/>
                  <a:pt x="823860" y="278424"/>
                </a:cubicBezTo>
                <a:cubicBezTo>
                  <a:pt x="823997" y="281122"/>
                  <a:pt x="824840" y="283936"/>
                  <a:pt x="826389" y="286865"/>
                </a:cubicBezTo>
                <a:close/>
                <a:moveTo>
                  <a:pt x="1230785" y="263493"/>
                </a:moveTo>
                <a:lnTo>
                  <a:pt x="1222114" y="267434"/>
                </a:lnTo>
                <a:lnTo>
                  <a:pt x="1224741" y="273215"/>
                </a:lnTo>
                <a:cubicBezTo>
                  <a:pt x="1227073" y="278985"/>
                  <a:pt x="1229306" y="282620"/>
                  <a:pt x="1231441" y="284120"/>
                </a:cubicBezTo>
                <a:cubicBezTo>
                  <a:pt x="1233576" y="285620"/>
                  <a:pt x="1237386" y="285050"/>
                  <a:pt x="1242871" y="282412"/>
                </a:cubicBezTo>
                <a:lnTo>
                  <a:pt x="1254696" y="270062"/>
                </a:lnTo>
                <a:close/>
                <a:moveTo>
                  <a:pt x="1128569" y="261124"/>
                </a:moveTo>
                <a:cubicBezTo>
                  <a:pt x="1100454" y="259372"/>
                  <a:pt x="1071550" y="259721"/>
                  <a:pt x="1041857" y="262172"/>
                </a:cubicBezTo>
                <a:cubicBezTo>
                  <a:pt x="1036640" y="266360"/>
                  <a:pt x="1033082" y="271320"/>
                  <a:pt x="1031182" y="277051"/>
                </a:cubicBezTo>
                <a:cubicBezTo>
                  <a:pt x="1029282" y="282783"/>
                  <a:pt x="1029600" y="288596"/>
                  <a:pt x="1032134" y="294492"/>
                </a:cubicBezTo>
                <a:cubicBezTo>
                  <a:pt x="1042415" y="293452"/>
                  <a:pt x="1057523" y="291526"/>
                  <a:pt x="1077461" y="288713"/>
                </a:cubicBezTo>
                <a:cubicBezTo>
                  <a:pt x="1097398" y="285900"/>
                  <a:pt x="1111719" y="286075"/>
                  <a:pt x="1120423" y="289240"/>
                </a:cubicBezTo>
                <a:close/>
                <a:moveTo>
                  <a:pt x="960926" y="260593"/>
                </a:moveTo>
                <a:cubicBezTo>
                  <a:pt x="958128" y="262591"/>
                  <a:pt x="956300" y="267200"/>
                  <a:pt x="955440" y="274421"/>
                </a:cubicBezTo>
                <a:cubicBezTo>
                  <a:pt x="954580" y="281641"/>
                  <a:pt x="954131" y="287367"/>
                  <a:pt x="954093" y="291599"/>
                </a:cubicBezTo>
                <a:lnTo>
                  <a:pt x="992194" y="298695"/>
                </a:lnTo>
                <a:lnTo>
                  <a:pt x="1009011" y="266638"/>
                </a:lnTo>
                <a:lnTo>
                  <a:pt x="969071" y="270841"/>
                </a:lnTo>
                <a:cubicBezTo>
                  <a:pt x="968912" y="270332"/>
                  <a:pt x="967916" y="268460"/>
                  <a:pt x="966083" y="265224"/>
                </a:cubicBezTo>
                <a:cubicBezTo>
                  <a:pt x="964249" y="261989"/>
                  <a:pt x="962530" y="260445"/>
                  <a:pt x="960926" y="260593"/>
                </a:cubicBezTo>
                <a:close/>
                <a:moveTo>
                  <a:pt x="3829597" y="225693"/>
                </a:moveTo>
                <a:cubicBezTo>
                  <a:pt x="3824013" y="226197"/>
                  <a:pt x="3818954" y="228096"/>
                  <a:pt x="3814422" y="231391"/>
                </a:cubicBezTo>
                <a:cubicBezTo>
                  <a:pt x="3805356" y="237982"/>
                  <a:pt x="3798393" y="240566"/>
                  <a:pt x="3793532" y="239142"/>
                </a:cubicBezTo>
                <a:lnTo>
                  <a:pt x="3805618" y="258062"/>
                </a:lnTo>
                <a:lnTo>
                  <a:pt x="3806932" y="260952"/>
                </a:lnTo>
                <a:lnTo>
                  <a:pt x="3834523" y="244924"/>
                </a:lnTo>
                <a:lnTo>
                  <a:pt x="3866580" y="261742"/>
                </a:lnTo>
                <a:lnTo>
                  <a:pt x="3893644" y="259904"/>
                </a:lnTo>
                <a:lnTo>
                  <a:pt x="3891280" y="247028"/>
                </a:lnTo>
                <a:lnTo>
                  <a:pt x="3847924" y="228371"/>
                </a:lnTo>
                <a:cubicBezTo>
                  <a:pt x="3841290" y="226082"/>
                  <a:pt x="3835181" y="225190"/>
                  <a:pt x="3829597" y="225693"/>
                </a:cubicBezTo>
                <a:close/>
                <a:moveTo>
                  <a:pt x="497937" y="178069"/>
                </a:moveTo>
                <a:cubicBezTo>
                  <a:pt x="496256" y="178688"/>
                  <a:pt x="494559" y="179750"/>
                  <a:pt x="492846" y="181255"/>
                </a:cubicBezTo>
                <a:cubicBezTo>
                  <a:pt x="491132" y="182760"/>
                  <a:pt x="490815" y="184939"/>
                  <a:pt x="491893" y="187791"/>
                </a:cubicBezTo>
                <a:lnTo>
                  <a:pt x="493207" y="190682"/>
                </a:lnTo>
                <a:cubicBezTo>
                  <a:pt x="498988" y="188054"/>
                  <a:pt x="500564" y="183850"/>
                  <a:pt x="497937" y="178069"/>
                </a:cubicBezTo>
                <a:close/>
                <a:moveTo>
                  <a:pt x="469558" y="177017"/>
                </a:moveTo>
                <a:cubicBezTo>
                  <a:pt x="467960" y="177816"/>
                  <a:pt x="466427" y="179240"/>
                  <a:pt x="464960" y="181287"/>
                </a:cubicBezTo>
                <a:cubicBezTo>
                  <a:pt x="463493" y="183334"/>
                  <a:pt x="463011" y="185152"/>
                  <a:pt x="463514" y="186739"/>
                </a:cubicBezTo>
                <a:cubicBezTo>
                  <a:pt x="465529" y="189892"/>
                  <a:pt x="468332" y="190944"/>
                  <a:pt x="471923" y="189893"/>
                </a:cubicBezTo>
                <a:close/>
                <a:moveTo>
                  <a:pt x="3015230" y="0"/>
                </a:moveTo>
                <a:cubicBezTo>
                  <a:pt x="3016473" y="3213"/>
                  <a:pt x="3018257" y="6180"/>
                  <a:pt x="3020584" y="8901"/>
                </a:cubicBezTo>
                <a:cubicBezTo>
                  <a:pt x="3022910" y="11622"/>
                  <a:pt x="3026206" y="12159"/>
                  <a:pt x="3030470" y="10511"/>
                </a:cubicBezTo>
                <a:cubicBezTo>
                  <a:pt x="3034636" y="8327"/>
                  <a:pt x="3037866" y="7440"/>
                  <a:pt x="3040160" y="7851"/>
                </a:cubicBezTo>
                <a:cubicBezTo>
                  <a:pt x="3042453" y="8261"/>
                  <a:pt x="3044829" y="11250"/>
                  <a:pt x="3047287" y="16818"/>
                </a:cubicBezTo>
                <a:lnTo>
                  <a:pt x="3075666" y="17870"/>
                </a:lnTo>
                <a:lnTo>
                  <a:pt x="3089592" y="25490"/>
                </a:lnTo>
                <a:lnTo>
                  <a:pt x="3136364" y="28645"/>
                </a:lnTo>
                <a:cubicBezTo>
                  <a:pt x="3142123" y="26609"/>
                  <a:pt x="3147816" y="26346"/>
                  <a:pt x="3153443" y="27858"/>
                </a:cubicBezTo>
                <a:cubicBezTo>
                  <a:pt x="3159071" y="29369"/>
                  <a:pt x="3164764" y="29106"/>
                  <a:pt x="3170523" y="27070"/>
                </a:cubicBezTo>
                <a:lnTo>
                  <a:pt x="3200216" y="31012"/>
                </a:lnTo>
                <a:lnTo>
                  <a:pt x="3221499" y="31801"/>
                </a:lnTo>
                <a:cubicBezTo>
                  <a:pt x="3232366" y="28533"/>
                  <a:pt x="3243282" y="26333"/>
                  <a:pt x="3254247" y="25200"/>
                </a:cubicBezTo>
                <a:cubicBezTo>
                  <a:pt x="3265212" y="24068"/>
                  <a:pt x="3275668" y="24692"/>
                  <a:pt x="3285614" y="27074"/>
                </a:cubicBezTo>
                <a:cubicBezTo>
                  <a:pt x="3308048" y="25596"/>
                  <a:pt x="3328741" y="23167"/>
                  <a:pt x="3347693" y="19784"/>
                </a:cubicBezTo>
                <a:cubicBezTo>
                  <a:pt x="3366645" y="16402"/>
                  <a:pt x="3381688" y="13052"/>
                  <a:pt x="3392823" y="9735"/>
                </a:cubicBezTo>
                <a:cubicBezTo>
                  <a:pt x="3391728" y="13720"/>
                  <a:pt x="3392078" y="17048"/>
                  <a:pt x="3393874" y="19720"/>
                </a:cubicBezTo>
                <a:lnTo>
                  <a:pt x="3407800" y="27341"/>
                </a:lnTo>
                <a:cubicBezTo>
                  <a:pt x="3410050" y="28134"/>
                  <a:pt x="3412250" y="27861"/>
                  <a:pt x="3414402" y="26520"/>
                </a:cubicBezTo>
                <a:cubicBezTo>
                  <a:pt x="3416554" y="25178"/>
                  <a:pt x="3417769" y="22737"/>
                  <a:pt x="3418048" y="19195"/>
                </a:cubicBezTo>
                <a:cubicBezTo>
                  <a:pt x="3431148" y="22759"/>
                  <a:pt x="3447581" y="25026"/>
                  <a:pt x="3467349" y="25996"/>
                </a:cubicBezTo>
                <a:cubicBezTo>
                  <a:pt x="3487117" y="26966"/>
                  <a:pt x="3503353" y="24962"/>
                  <a:pt x="3516059" y="19987"/>
                </a:cubicBezTo>
                <a:cubicBezTo>
                  <a:pt x="3521063" y="23162"/>
                  <a:pt x="3526033" y="24826"/>
                  <a:pt x="3530971" y="24980"/>
                </a:cubicBezTo>
                <a:cubicBezTo>
                  <a:pt x="3535909" y="25133"/>
                  <a:pt x="3539960" y="22856"/>
                  <a:pt x="3543124" y="18148"/>
                </a:cubicBezTo>
                <a:cubicBezTo>
                  <a:pt x="3553695" y="15669"/>
                  <a:pt x="3562903" y="16425"/>
                  <a:pt x="3570747" y="20416"/>
                </a:cubicBezTo>
                <a:cubicBezTo>
                  <a:pt x="3578592" y="24407"/>
                  <a:pt x="3586288" y="27593"/>
                  <a:pt x="3593837" y="29975"/>
                </a:cubicBezTo>
                <a:cubicBezTo>
                  <a:pt x="3598589" y="32756"/>
                  <a:pt x="3602355" y="33369"/>
                  <a:pt x="3605136" y="31814"/>
                </a:cubicBezTo>
                <a:cubicBezTo>
                  <a:pt x="3607917" y="30260"/>
                  <a:pt x="3610370" y="27982"/>
                  <a:pt x="3612494" y="24983"/>
                </a:cubicBezTo>
                <a:lnTo>
                  <a:pt x="3670565" y="29977"/>
                </a:lnTo>
                <a:cubicBezTo>
                  <a:pt x="3674249" y="30410"/>
                  <a:pt x="3678902" y="31056"/>
                  <a:pt x="3684524" y="31915"/>
                </a:cubicBezTo>
                <a:cubicBezTo>
                  <a:pt x="3690146" y="32775"/>
                  <a:pt x="3695916" y="32042"/>
                  <a:pt x="3701834" y="29715"/>
                </a:cubicBezTo>
                <a:cubicBezTo>
                  <a:pt x="3724711" y="35448"/>
                  <a:pt x="3748786" y="37583"/>
                  <a:pt x="3774061" y="36123"/>
                </a:cubicBezTo>
                <a:cubicBezTo>
                  <a:pt x="3799336" y="34662"/>
                  <a:pt x="3823346" y="38571"/>
                  <a:pt x="3846091" y="47851"/>
                </a:cubicBezTo>
                <a:lnTo>
                  <a:pt x="3865010" y="35765"/>
                </a:lnTo>
                <a:lnTo>
                  <a:pt x="3928599" y="45226"/>
                </a:lnTo>
                <a:cubicBezTo>
                  <a:pt x="3936373" y="42347"/>
                  <a:pt x="3951307" y="40355"/>
                  <a:pt x="3973401" y="39250"/>
                </a:cubicBezTo>
                <a:cubicBezTo>
                  <a:pt x="3995495" y="38145"/>
                  <a:pt x="4012794" y="39437"/>
                  <a:pt x="4025297" y="43127"/>
                </a:cubicBezTo>
                <a:cubicBezTo>
                  <a:pt x="4036377" y="38091"/>
                  <a:pt x="4048639" y="39493"/>
                  <a:pt x="4062084" y="47333"/>
                </a:cubicBezTo>
                <a:cubicBezTo>
                  <a:pt x="4066113" y="40851"/>
                  <a:pt x="4071062" y="38312"/>
                  <a:pt x="4076930" y="39713"/>
                </a:cubicBezTo>
                <a:cubicBezTo>
                  <a:pt x="4082799" y="41115"/>
                  <a:pt x="4088273" y="43567"/>
                  <a:pt x="4093353" y="47071"/>
                </a:cubicBezTo>
                <a:lnTo>
                  <a:pt x="4329841" y="68626"/>
                </a:lnTo>
                <a:cubicBezTo>
                  <a:pt x="4340231" y="71823"/>
                  <a:pt x="4350062" y="73313"/>
                  <a:pt x="4359336" y="73094"/>
                </a:cubicBezTo>
                <a:cubicBezTo>
                  <a:pt x="4368609" y="72875"/>
                  <a:pt x="4378047" y="75416"/>
                  <a:pt x="4387648" y="80715"/>
                </a:cubicBezTo>
                <a:cubicBezTo>
                  <a:pt x="4392219" y="78783"/>
                  <a:pt x="4397464" y="77852"/>
                  <a:pt x="4403381" y="77924"/>
                </a:cubicBezTo>
                <a:cubicBezTo>
                  <a:pt x="4409299" y="77995"/>
                  <a:pt x="4414478" y="78838"/>
                  <a:pt x="4418917" y="80453"/>
                </a:cubicBezTo>
                <a:lnTo>
                  <a:pt x="4444406" y="82819"/>
                </a:lnTo>
                <a:cubicBezTo>
                  <a:pt x="4448779" y="84609"/>
                  <a:pt x="4452578" y="87533"/>
                  <a:pt x="4455803" y="91589"/>
                </a:cubicBezTo>
                <a:cubicBezTo>
                  <a:pt x="4459027" y="95646"/>
                  <a:pt x="4460658" y="99554"/>
                  <a:pt x="4460696" y="103315"/>
                </a:cubicBezTo>
                <a:cubicBezTo>
                  <a:pt x="4454308" y="107963"/>
                  <a:pt x="4436472" y="109966"/>
                  <a:pt x="4407191" y="109324"/>
                </a:cubicBezTo>
                <a:cubicBezTo>
                  <a:pt x="4377909" y="108683"/>
                  <a:pt x="4357380" y="106678"/>
                  <a:pt x="4345605" y="103311"/>
                </a:cubicBezTo>
                <a:lnTo>
                  <a:pt x="4346919" y="106202"/>
                </a:lnTo>
                <a:cubicBezTo>
                  <a:pt x="4344647" y="112393"/>
                  <a:pt x="4341833" y="116433"/>
                  <a:pt x="4338477" y="118321"/>
                </a:cubicBezTo>
                <a:cubicBezTo>
                  <a:pt x="4335122" y="120210"/>
                  <a:pt x="4330666" y="120637"/>
                  <a:pt x="4325109" y="119602"/>
                </a:cubicBezTo>
                <a:cubicBezTo>
                  <a:pt x="4301548" y="125951"/>
                  <a:pt x="4275950" y="129739"/>
                  <a:pt x="4248316" y="130964"/>
                </a:cubicBezTo>
                <a:cubicBezTo>
                  <a:pt x="4220682" y="132189"/>
                  <a:pt x="4194427" y="134531"/>
                  <a:pt x="4169552" y="137990"/>
                </a:cubicBezTo>
                <a:cubicBezTo>
                  <a:pt x="4166749" y="142534"/>
                  <a:pt x="4164143" y="144154"/>
                  <a:pt x="4161734" y="142851"/>
                </a:cubicBezTo>
                <a:cubicBezTo>
                  <a:pt x="4159326" y="141548"/>
                  <a:pt x="4155800" y="139227"/>
                  <a:pt x="4151158" y="135888"/>
                </a:cubicBezTo>
                <a:cubicBezTo>
                  <a:pt x="4148038" y="137015"/>
                  <a:pt x="4145279" y="137979"/>
                  <a:pt x="4142881" y="138778"/>
                </a:cubicBezTo>
                <a:cubicBezTo>
                  <a:pt x="4140483" y="139577"/>
                  <a:pt x="4139826" y="141329"/>
                  <a:pt x="4140910" y="144033"/>
                </a:cubicBezTo>
                <a:cubicBezTo>
                  <a:pt x="4135195" y="144088"/>
                  <a:pt x="4128166" y="143649"/>
                  <a:pt x="4119823" y="142718"/>
                </a:cubicBezTo>
                <a:cubicBezTo>
                  <a:pt x="4111481" y="141787"/>
                  <a:pt x="4106159" y="143189"/>
                  <a:pt x="4103860" y="146922"/>
                </a:cubicBezTo>
                <a:lnTo>
                  <a:pt x="4129085" y="156383"/>
                </a:lnTo>
                <a:cubicBezTo>
                  <a:pt x="4133344" y="158080"/>
                  <a:pt x="4137111" y="158693"/>
                  <a:pt x="4140384" y="158222"/>
                </a:cubicBezTo>
                <a:cubicBezTo>
                  <a:pt x="4143658" y="157751"/>
                  <a:pt x="4146110" y="155474"/>
                  <a:pt x="4147742" y="151391"/>
                </a:cubicBezTo>
                <a:cubicBezTo>
                  <a:pt x="4152209" y="153066"/>
                  <a:pt x="4157661" y="154511"/>
                  <a:pt x="4164099" y="155727"/>
                </a:cubicBezTo>
                <a:cubicBezTo>
                  <a:pt x="4170536" y="156942"/>
                  <a:pt x="4176383" y="157337"/>
                  <a:pt x="4181638" y="156910"/>
                </a:cubicBezTo>
                <a:lnTo>
                  <a:pt x="4244176" y="156386"/>
                </a:lnTo>
                <a:lnTo>
                  <a:pt x="4266511" y="167161"/>
                </a:lnTo>
                <a:cubicBezTo>
                  <a:pt x="4270945" y="168923"/>
                  <a:pt x="4275412" y="169800"/>
                  <a:pt x="4279912" y="169789"/>
                </a:cubicBezTo>
                <a:cubicBezTo>
                  <a:pt x="4284412" y="169778"/>
                  <a:pt x="4287565" y="167763"/>
                  <a:pt x="4289371" y="163745"/>
                </a:cubicBezTo>
                <a:lnTo>
                  <a:pt x="4317750" y="164797"/>
                </a:lnTo>
                <a:cubicBezTo>
                  <a:pt x="4326728" y="158973"/>
                  <a:pt x="4336231" y="158141"/>
                  <a:pt x="4346260" y="162302"/>
                </a:cubicBezTo>
                <a:cubicBezTo>
                  <a:pt x="4356289" y="166463"/>
                  <a:pt x="4365792" y="165631"/>
                  <a:pt x="4374770" y="159807"/>
                </a:cubicBezTo>
                <a:lnTo>
                  <a:pt x="4423644" y="182932"/>
                </a:lnTo>
                <a:cubicBezTo>
                  <a:pt x="4418859" y="193825"/>
                  <a:pt x="4414961" y="199956"/>
                  <a:pt x="4411950" y="201325"/>
                </a:cubicBezTo>
                <a:cubicBezTo>
                  <a:pt x="4408939" y="202693"/>
                  <a:pt x="4403202" y="200941"/>
                  <a:pt x="4394739" y="196069"/>
                </a:cubicBezTo>
                <a:cubicBezTo>
                  <a:pt x="4389100" y="205244"/>
                  <a:pt x="4382903" y="207915"/>
                  <a:pt x="4376148" y="204083"/>
                </a:cubicBezTo>
                <a:cubicBezTo>
                  <a:pt x="4369393" y="200251"/>
                  <a:pt x="4363590" y="201871"/>
                  <a:pt x="4358740" y="208943"/>
                </a:cubicBezTo>
                <a:cubicBezTo>
                  <a:pt x="4348886" y="207246"/>
                  <a:pt x="4333909" y="207223"/>
                  <a:pt x="4313807" y="208876"/>
                </a:cubicBezTo>
                <a:cubicBezTo>
                  <a:pt x="4293706" y="210529"/>
                  <a:pt x="4281093" y="213791"/>
                  <a:pt x="4275969" y="218663"/>
                </a:cubicBezTo>
                <a:lnTo>
                  <a:pt x="4210540" y="220500"/>
                </a:lnTo>
                <a:cubicBezTo>
                  <a:pt x="4205930" y="229861"/>
                  <a:pt x="4199646" y="236495"/>
                  <a:pt x="4191686" y="240404"/>
                </a:cubicBezTo>
                <a:cubicBezTo>
                  <a:pt x="4183726" y="244312"/>
                  <a:pt x="4174158" y="243720"/>
                  <a:pt x="4162979" y="238629"/>
                </a:cubicBezTo>
                <a:cubicBezTo>
                  <a:pt x="4149742" y="241158"/>
                  <a:pt x="4135487" y="242405"/>
                  <a:pt x="4120214" y="242372"/>
                </a:cubicBezTo>
                <a:cubicBezTo>
                  <a:pt x="4104941" y="242339"/>
                  <a:pt x="4090817" y="240039"/>
                  <a:pt x="4077844" y="235473"/>
                </a:cubicBezTo>
                <a:lnTo>
                  <a:pt x="4058661" y="254654"/>
                </a:lnTo>
                <a:lnTo>
                  <a:pt x="4035013" y="240990"/>
                </a:lnTo>
                <a:lnTo>
                  <a:pt x="4003218" y="255441"/>
                </a:lnTo>
                <a:cubicBezTo>
                  <a:pt x="3995592" y="254329"/>
                  <a:pt x="3988902" y="254318"/>
                  <a:pt x="3983149" y="255407"/>
                </a:cubicBezTo>
                <a:cubicBezTo>
                  <a:pt x="3977395" y="256496"/>
                  <a:pt x="3971823" y="255106"/>
                  <a:pt x="3966431" y="251235"/>
                </a:cubicBezTo>
                <a:cubicBezTo>
                  <a:pt x="3962517" y="251416"/>
                  <a:pt x="3958192" y="253091"/>
                  <a:pt x="3953456" y="256260"/>
                </a:cubicBezTo>
                <a:cubicBezTo>
                  <a:pt x="3948721" y="259429"/>
                  <a:pt x="3945776" y="262221"/>
                  <a:pt x="3944621" y="264635"/>
                </a:cubicBezTo>
                <a:cubicBezTo>
                  <a:pt x="3942650" y="267493"/>
                  <a:pt x="3942387" y="269792"/>
                  <a:pt x="3943832" y="271533"/>
                </a:cubicBezTo>
                <a:cubicBezTo>
                  <a:pt x="3945277" y="273274"/>
                  <a:pt x="3946854" y="273865"/>
                  <a:pt x="3948562" y="273307"/>
                </a:cubicBezTo>
                <a:cubicBezTo>
                  <a:pt x="3954551" y="263464"/>
                  <a:pt x="3962215" y="261143"/>
                  <a:pt x="3971554" y="266344"/>
                </a:cubicBezTo>
                <a:cubicBezTo>
                  <a:pt x="3980893" y="271545"/>
                  <a:pt x="3988294" y="276319"/>
                  <a:pt x="3993757" y="280666"/>
                </a:cubicBezTo>
                <a:lnTo>
                  <a:pt x="4037114" y="260960"/>
                </a:lnTo>
                <a:lnTo>
                  <a:pt x="4038428" y="263850"/>
                </a:lnTo>
                <a:cubicBezTo>
                  <a:pt x="4042178" y="264108"/>
                  <a:pt x="4046042" y="263659"/>
                  <a:pt x="4050022" y="262504"/>
                </a:cubicBezTo>
                <a:cubicBezTo>
                  <a:pt x="4054002" y="261349"/>
                  <a:pt x="4056882" y="258733"/>
                  <a:pt x="4058661" y="254654"/>
                </a:cubicBezTo>
                <a:cubicBezTo>
                  <a:pt x="4069856" y="259302"/>
                  <a:pt x="4080771" y="261897"/>
                  <a:pt x="4091408" y="262440"/>
                </a:cubicBezTo>
                <a:cubicBezTo>
                  <a:pt x="4102044" y="262982"/>
                  <a:pt x="4112237" y="265906"/>
                  <a:pt x="4121987" y="271210"/>
                </a:cubicBezTo>
                <a:cubicBezTo>
                  <a:pt x="4126996" y="257454"/>
                  <a:pt x="4132416" y="251794"/>
                  <a:pt x="4138246" y="254230"/>
                </a:cubicBezTo>
                <a:cubicBezTo>
                  <a:pt x="4144076" y="256666"/>
                  <a:pt x="4153371" y="261451"/>
                  <a:pt x="4166131" y="268584"/>
                </a:cubicBezTo>
                <a:cubicBezTo>
                  <a:pt x="4176883" y="271618"/>
                  <a:pt x="4193218" y="270151"/>
                  <a:pt x="4215137" y="264185"/>
                </a:cubicBezTo>
                <a:cubicBezTo>
                  <a:pt x="4237056" y="258219"/>
                  <a:pt x="4254443" y="257146"/>
                  <a:pt x="4267296" y="260968"/>
                </a:cubicBezTo>
                <a:cubicBezTo>
                  <a:pt x="4269962" y="263316"/>
                  <a:pt x="4271462" y="265977"/>
                  <a:pt x="4271796" y="268949"/>
                </a:cubicBezTo>
                <a:cubicBezTo>
                  <a:pt x="4272129" y="271922"/>
                  <a:pt x="4271856" y="274516"/>
                  <a:pt x="4270974" y="276734"/>
                </a:cubicBezTo>
                <a:cubicBezTo>
                  <a:pt x="4266009" y="286910"/>
                  <a:pt x="4257217" y="292505"/>
                  <a:pt x="4244599" y="293517"/>
                </a:cubicBezTo>
                <a:cubicBezTo>
                  <a:pt x="4231980" y="294529"/>
                  <a:pt x="4221678" y="292963"/>
                  <a:pt x="4213691" y="288819"/>
                </a:cubicBezTo>
                <a:cubicBezTo>
                  <a:pt x="4191964" y="290411"/>
                  <a:pt x="4171632" y="292677"/>
                  <a:pt x="4152697" y="295616"/>
                </a:cubicBezTo>
                <a:cubicBezTo>
                  <a:pt x="4133761" y="298555"/>
                  <a:pt x="4114152" y="300492"/>
                  <a:pt x="4093870" y="301428"/>
                </a:cubicBezTo>
                <a:cubicBezTo>
                  <a:pt x="4092304" y="305336"/>
                  <a:pt x="4090114" y="306913"/>
                  <a:pt x="4087301" y="306157"/>
                </a:cubicBezTo>
                <a:cubicBezTo>
                  <a:pt x="4084487" y="305401"/>
                  <a:pt x="4080983" y="304088"/>
                  <a:pt x="4076790" y="302215"/>
                </a:cubicBezTo>
                <a:cubicBezTo>
                  <a:pt x="4072581" y="300786"/>
                  <a:pt x="4069373" y="301082"/>
                  <a:pt x="4067166" y="303102"/>
                </a:cubicBezTo>
                <a:cubicBezTo>
                  <a:pt x="4064960" y="305122"/>
                  <a:pt x="4063789" y="307979"/>
                  <a:pt x="4063652" y="311675"/>
                </a:cubicBezTo>
                <a:cubicBezTo>
                  <a:pt x="4057143" y="309183"/>
                  <a:pt x="4050519" y="307398"/>
                  <a:pt x="4043780" y="306320"/>
                </a:cubicBezTo>
                <a:cubicBezTo>
                  <a:pt x="4037041" y="305241"/>
                  <a:pt x="4031403" y="305624"/>
                  <a:pt x="4026865" y="307469"/>
                </a:cubicBezTo>
                <a:lnTo>
                  <a:pt x="4001377" y="305103"/>
                </a:lnTo>
                <a:cubicBezTo>
                  <a:pt x="3997391" y="312001"/>
                  <a:pt x="3992617" y="316205"/>
                  <a:pt x="3987055" y="317715"/>
                </a:cubicBezTo>
                <a:cubicBezTo>
                  <a:pt x="3981493" y="319226"/>
                  <a:pt x="3976194" y="318438"/>
                  <a:pt x="3971158" y="315350"/>
                </a:cubicBezTo>
                <a:cubicBezTo>
                  <a:pt x="3976342" y="324837"/>
                  <a:pt x="3982922" y="337395"/>
                  <a:pt x="3990897" y="353025"/>
                </a:cubicBezTo>
                <a:cubicBezTo>
                  <a:pt x="3998873" y="368654"/>
                  <a:pt x="4000788" y="382460"/>
                  <a:pt x="3996644" y="394443"/>
                </a:cubicBezTo>
                <a:cubicBezTo>
                  <a:pt x="3992532" y="401543"/>
                  <a:pt x="3987616" y="406393"/>
                  <a:pt x="3981896" y="408993"/>
                </a:cubicBezTo>
                <a:cubicBezTo>
                  <a:pt x="3976175" y="411593"/>
                  <a:pt x="3971456" y="411122"/>
                  <a:pt x="3967739" y="407580"/>
                </a:cubicBezTo>
                <a:cubicBezTo>
                  <a:pt x="3965916" y="408046"/>
                  <a:pt x="3963124" y="408297"/>
                  <a:pt x="3959363" y="408336"/>
                </a:cubicBezTo>
                <a:cubicBezTo>
                  <a:pt x="3955603" y="408374"/>
                  <a:pt x="3953139" y="409348"/>
                  <a:pt x="3951973" y="411258"/>
                </a:cubicBezTo>
                <a:lnTo>
                  <a:pt x="3961695" y="417302"/>
                </a:lnTo>
                <a:lnTo>
                  <a:pt x="4007678" y="441741"/>
                </a:lnTo>
                <a:lnTo>
                  <a:pt x="4030539" y="438326"/>
                </a:lnTo>
                <a:cubicBezTo>
                  <a:pt x="4033369" y="433843"/>
                  <a:pt x="4035920" y="432102"/>
                  <a:pt x="4038192" y="433104"/>
                </a:cubicBezTo>
                <a:cubicBezTo>
                  <a:pt x="4040464" y="434106"/>
                  <a:pt x="4043606" y="435584"/>
                  <a:pt x="4047618" y="437538"/>
                </a:cubicBezTo>
                <a:cubicBezTo>
                  <a:pt x="4051051" y="437577"/>
                  <a:pt x="4053449" y="436778"/>
                  <a:pt x="4054812" y="435141"/>
                </a:cubicBezTo>
                <a:cubicBezTo>
                  <a:pt x="4056175" y="433504"/>
                  <a:pt x="4057193" y="431588"/>
                  <a:pt x="4057867" y="429393"/>
                </a:cubicBezTo>
                <a:cubicBezTo>
                  <a:pt x="4070611" y="433773"/>
                  <a:pt x="4083749" y="437102"/>
                  <a:pt x="4097281" y="439379"/>
                </a:cubicBezTo>
                <a:cubicBezTo>
                  <a:pt x="4110813" y="441657"/>
                  <a:pt x="4123952" y="444986"/>
                  <a:pt x="4136695" y="449366"/>
                </a:cubicBezTo>
                <a:cubicBezTo>
                  <a:pt x="4151372" y="446328"/>
                  <a:pt x="4166295" y="446230"/>
                  <a:pt x="4181464" y="449072"/>
                </a:cubicBezTo>
                <a:cubicBezTo>
                  <a:pt x="4196633" y="451913"/>
                  <a:pt x="4209914" y="457793"/>
                  <a:pt x="4221305" y="466711"/>
                </a:cubicBezTo>
                <a:lnTo>
                  <a:pt x="4234444" y="457252"/>
                </a:lnTo>
                <a:cubicBezTo>
                  <a:pt x="4238238" y="453929"/>
                  <a:pt x="4242672" y="452495"/>
                  <a:pt x="4247746" y="452950"/>
                </a:cubicBezTo>
                <a:cubicBezTo>
                  <a:pt x="4252821" y="453404"/>
                  <a:pt x="4257846" y="455189"/>
                  <a:pt x="4262822" y="458304"/>
                </a:cubicBezTo>
                <a:cubicBezTo>
                  <a:pt x="4277493" y="458611"/>
                  <a:pt x="4282048" y="463516"/>
                  <a:pt x="4276486" y="473019"/>
                </a:cubicBezTo>
                <a:cubicBezTo>
                  <a:pt x="4273650" y="481647"/>
                  <a:pt x="4269927" y="487843"/>
                  <a:pt x="4265318" y="491610"/>
                </a:cubicBezTo>
                <a:cubicBezTo>
                  <a:pt x="4260708" y="495375"/>
                  <a:pt x="4253307" y="495397"/>
                  <a:pt x="4243114" y="491674"/>
                </a:cubicBezTo>
                <a:cubicBezTo>
                  <a:pt x="4235330" y="488455"/>
                  <a:pt x="4223177" y="485696"/>
                  <a:pt x="4206656" y="483396"/>
                </a:cubicBezTo>
                <a:cubicBezTo>
                  <a:pt x="4190134" y="481096"/>
                  <a:pt x="4178113" y="484380"/>
                  <a:pt x="4170591" y="493249"/>
                </a:cubicBezTo>
                <a:cubicBezTo>
                  <a:pt x="4161120" y="495591"/>
                  <a:pt x="4145705" y="497802"/>
                  <a:pt x="4124344" y="499882"/>
                </a:cubicBezTo>
                <a:cubicBezTo>
                  <a:pt x="4102983" y="501961"/>
                  <a:pt x="4085203" y="500888"/>
                  <a:pt x="4071003" y="496661"/>
                </a:cubicBezTo>
                <a:cubicBezTo>
                  <a:pt x="4068501" y="502666"/>
                  <a:pt x="4065490" y="505633"/>
                  <a:pt x="4061970" y="505562"/>
                </a:cubicBezTo>
                <a:cubicBezTo>
                  <a:pt x="4058450" y="505491"/>
                  <a:pt x="4055242" y="504188"/>
                  <a:pt x="4052346" y="501653"/>
                </a:cubicBezTo>
                <a:cubicBezTo>
                  <a:pt x="4045000" y="499397"/>
                  <a:pt x="4037686" y="503448"/>
                  <a:pt x="4030405" y="513805"/>
                </a:cubicBezTo>
                <a:cubicBezTo>
                  <a:pt x="4023124" y="524162"/>
                  <a:pt x="4018175" y="531498"/>
                  <a:pt x="4015558" y="535811"/>
                </a:cubicBezTo>
                <a:cubicBezTo>
                  <a:pt x="4003356" y="533583"/>
                  <a:pt x="3978952" y="532323"/>
                  <a:pt x="3942345" y="532031"/>
                </a:cubicBezTo>
                <a:cubicBezTo>
                  <a:pt x="3905739" y="531740"/>
                  <a:pt x="3883634" y="535539"/>
                  <a:pt x="3876030" y="543427"/>
                </a:cubicBezTo>
                <a:lnTo>
                  <a:pt x="3845287" y="529499"/>
                </a:lnTo>
                <a:cubicBezTo>
                  <a:pt x="3834738" y="528990"/>
                  <a:pt x="3824632" y="528497"/>
                  <a:pt x="3814970" y="528020"/>
                </a:cubicBezTo>
                <a:cubicBezTo>
                  <a:pt x="3805308" y="527543"/>
                  <a:pt x="3795531" y="527773"/>
                  <a:pt x="3785639" y="528709"/>
                </a:cubicBezTo>
                <a:lnTo>
                  <a:pt x="3778281" y="535541"/>
                </a:lnTo>
                <a:cubicBezTo>
                  <a:pt x="3784516" y="543823"/>
                  <a:pt x="3795826" y="546966"/>
                  <a:pt x="3812210" y="544968"/>
                </a:cubicBezTo>
                <a:cubicBezTo>
                  <a:pt x="3828595" y="542971"/>
                  <a:pt x="3840233" y="546836"/>
                  <a:pt x="3847125" y="556564"/>
                </a:cubicBezTo>
                <a:cubicBezTo>
                  <a:pt x="3850015" y="561644"/>
                  <a:pt x="3855008" y="567513"/>
                  <a:pt x="3862102" y="574170"/>
                </a:cubicBezTo>
                <a:lnTo>
                  <a:pt x="3861577" y="549995"/>
                </a:lnTo>
                <a:lnTo>
                  <a:pt x="3871299" y="556039"/>
                </a:lnTo>
                <a:cubicBezTo>
                  <a:pt x="3875892" y="559110"/>
                  <a:pt x="3878071" y="562625"/>
                  <a:pt x="3877835" y="566583"/>
                </a:cubicBezTo>
                <a:cubicBezTo>
                  <a:pt x="3877600" y="570541"/>
                  <a:pt x="3876560" y="574646"/>
                  <a:pt x="3874715" y="578900"/>
                </a:cubicBezTo>
                <a:cubicBezTo>
                  <a:pt x="3880298" y="579995"/>
                  <a:pt x="3885357" y="580893"/>
                  <a:pt x="3889889" y="581594"/>
                </a:cubicBezTo>
                <a:cubicBezTo>
                  <a:pt x="3894422" y="582295"/>
                  <a:pt x="3898823" y="581747"/>
                  <a:pt x="3903093" y="579952"/>
                </a:cubicBezTo>
                <a:cubicBezTo>
                  <a:pt x="3907456" y="581239"/>
                  <a:pt x="3912854" y="580965"/>
                  <a:pt x="3919286" y="579131"/>
                </a:cubicBezTo>
                <a:cubicBezTo>
                  <a:pt x="3925718" y="577298"/>
                  <a:pt x="3932233" y="575645"/>
                  <a:pt x="3938829" y="574172"/>
                </a:cubicBezTo>
                <a:cubicBezTo>
                  <a:pt x="3935151" y="564800"/>
                  <a:pt x="3936465" y="554903"/>
                  <a:pt x="3942772" y="544480"/>
                </a:cubicBezTo>
                <a:cubicBezTo>
                  <a:pt x="3952713" y="551006"/>
                  <a:pt x="3963574" y="551882"/>
                  <a:pt x="3975355" y="547109"/>
                </a:cubicBezTo>
                <a:lnTo>
                  <a:pt x="3982711" y="578641"/>
                </a:lnTo>
                <a:cubicBezTo>
                  <a:pt x="3976542" y="576577"/>
                  <a:pt x="3970947" y="575777"/>
                  <a:pt x="3965927" y="576242"/>
                </a:cubicBezTo>
                <a:cubicBezTo>
                  <a:pt x="3960907" y="576707"/>
                  <a:pt x="3955641" y="576631"/>
                  <a:pt x="3950128" y="576012"/>
                </a:cubicBezTo>
                <a:lnTo>
                  <a:pt x="3946712" y="591515"/>
                </a:lnTo>
                <a:cubicBezTo>
                  <a:pt x="3949339" y="597296"/>
                  <a:pt x="3947762" y="601500"/>
                  <a:pt x="3941982" y="604128"/>
                </a:cubicBezTo>
                <a:cubicBezTo>
                  <a:pt x="3936031" y="606542"/>
                  <a:pt x="3929604" y="607428"/>
                  <a:pt x="3922701" y="606787"/>
                </a:cubicBezTo>
                <a:cubicBezTo>
                  <a:pt x="3915798" y="606147"/>
                  <a:pt x="3909437" y="605260"/>
                  <a:pt x="3903618" y="604126"/>
                </a:cubicBezTo>
                <a:cubicBezTo>
                  <a:pt x="3904466" y="609190"/>
                  <a:pt x="3906119" y="614106"/>
                  <a:pt x="3908577" y="618874"/>
                </a:cubicBezTo>
                <a:cubicBezTo>
                  <a:pt x="3911035" y="623642"/>
                  <a:pt x="3912359" y="627836"/>
                  <a:pt x="3912551" y="631454"/>
                </a:cubicBezTo>
                <a:cubicBezTo>
                  <a:pt x="3908691" y="635751"/>
                  <a:pt x="3901498" y="636550"/>
                  <a:pt x="3890971" y="633851"/>
                </a:cubicBezTo>
                <a:cubicBezTo>
                  <a:pt x="3880444" y="631152"/>
                  <a:pt x="3871609" y="628338"/>
                  <a:pt x="3864465" y="625409"/>
                </a:cubicBezTo>
                <a:cubicBezTo>
                  <a:pt x="3858389" y="628025"/>
                  <a:pt x="3852542" y="629230"/>
                  <a:pt x="3846925" y="629021"/>
                </a:cubicBezTo>
                <a:cubicBezTo>
                  <a:pt x="3841309" y="628813"/>
                  <a:pt x="3837696" y="627258"/>
                  <a:pt x="3836087" y="624357"/>
                </a:cubicBezTo>
                <a:lnTo>
                  <a:pt x="3809285" y="619101"/>
                </a:lnTo>
                <a:lnTo>
                  <a:pt x="3783271" y="630924"/>
                </a:lnTo>
                <a:lnTo>
                  <a:pt x="3795883" y="635655"/>
                </a:lnTo>
                <a:lnTo>
                  <a:pt x="3824262" y="636706"/>
                </a:lnTo>
                <a:cubicBezTo>
                  <a:pt x="3827864" y="636958"/>
                  <a:pt x="3830907" y="637900"/>
                  <a:pt x="3833393" y="639532"/>
                </a:cubicBezTo>
                <a:cubicBezTo>
                  <a:pt x="3835878" y="641163"/>
                  <a:pt x="3837476" y="642761"/>
                  <a:pt x="3838188" y="644327"/>
                </a:cubicBezTo>
                <a:cubicBezTo>
                  <a:pt x="3836453" y="644825"/>
                  <a:pt x="3833486" y="645011"/>
                  <a:pt x="3829287" y="644885"/>
                </a:cubicBezTo>
                <a:cubicBezTo>
                  <a:pt x="3825088" y="644759"/>
                  <a:pt x="3821398" y="645274"/>
                  <a:pt x="3818218" y="646429"/>
                </a:cubicBezTo>
                <a:cubicBezTo>
                  <a:pt x="3811922" y="653359"/>
                  <a:pt x="3800536" y="653884"/>
                  <a:pt x="3784058" y="648004"/>
                </a:cubicBezTo>
                <a:cubicBezTo>
                  <a:pt x="3767581" y="642124"/>
                  <a:pt x="3756194" y="642649"/>
                  <a:pt x="3749899" y="649579"/>
                </a:cubicBezTo>
                <a:lnTo>
                  <a:pt x="3724411" y="647214"/>
                </a:lnTo>
                <a:cubicBezTo>
                  <a:pt x="3717929" y="649578"/>
                  <a:pt x="3709345" y="651154"/>
                  <a:pt x="3698660" y="651943"/>
                </a:cubicBezTo>
                <a:cubicBezTo>
                  <a:pt x="3708677" y="654801"/>
                  <a:pt x="3719254" y="656969"/>
                  <a:pt x="3730388" y="658447"/>
                </a:cubicBezTo>
                <a:cubicBezTo>
                  <a:pt x="3741523" y="659925"/>
                  <a:pt x="3752231" y="658546"/>
                  <a:pt x="3762511" y="654310"/>
                </a:cubicBezTo>
                <a:lnTo>
                  <a:pt x="3764350" y="681375"/>
                </a:lnTo>
                <a:lnTo>
                  <a:pt x="3729927" y="690044"/>
                </a:lnTo>
                <a:lnTo>
                  <a:pt x="3739386" y="703183"/>
                </a:lnTo>
                <a:lnTo>
                  <a:pt x="3728612" y="725518"/>
                </a:lnTo>
                <a:lnTo>
                  <a:pt x="3678687" y="730771"/>
                </a:lnTo>
                <a:cubicBezTo>
                  <a:pt x="3662817" y="724470"/>
                  <a:pt x="3646143" y="720714"/>
                  <a:pt x="3628663" y="719504"/>
                </a:cubicBezTo>
                <a:cubicBezTo>
                  <a:pt x="3611184" y="718293"/>
                  <a:pt x="3595889" y="715654"/>
                  <a:pt x="3582778" y="711586"/>
                </a:cubicBezTo>
                <a:lnTo>
                  <a:pt x="3580151" y="705805"/>
                </a:lnTo>
                <a:lnTo>
                  <a:pt x="3571479" y="709746"/>
                </a:lnTo>
                <a:lnTo>
                  <a:pt x="3534692" y="705541"/>
                </a:lnTo>
                <a:cubicBezTo>
                  <a:pt x="3521861" y="709920"/>
                  <a:pt x="3508832" y="710029"/>
                  <a:pt x="3495606" y="705868"/>
                </a:cubicBezTo>
                <a:cubicBezTo>
                  <a:pt x="3482380" y="701707"/>
                  <a:pt x="3467906" y="702473"/>
                  <a:pt x="3452184" y="708166"/>
                </a:cubicBezTo>
                <a:cubicBezTo>
                  <a:pt x="3444515" y="707438"/>
                  <a:pt x="3431869" y="706791"/>
                  <a:pt x="3414248" y="706227"/>
                </a:cubicBezTo>
                <a:cubicBezTo>
                  <a:pt x="3396626" y="705662"/>
                  <a:pt x="3386148" y="704031"/>
                  <a:pt x="3382815" y="701332"/>
                </a:cubicBezTo>
                <a:cubicBezTo>
                  <a:pt x="3373880" y="705974"/>
                  <a:pt x="3362844" y="709827"/>
                  <a:pt x="3349706" y="712892"/>
                </a:cubicBezTo>
                <a:lnTo>
                  <a:pt x="3351019" y="715783"/>
                </a:lnTo>
                <a:cubicBezTo>
                  <a:pt x="3349662" y="720469"/>
                  <a:pt x="3346333" y="720819"/>
                  <a:pt x="3341034" y="716833"/>
                </a:cubicBezTo>
                <a:lnTo>
                  <a:pt x="3338407" y="711052"/>
                </a:lnTo>
                <a:cubicBezTo>
                  <a:pt x="3328685" y="711403"/>
                  <a:pt x="3322641" y="708337"/>
                  <a:pt x="3320277" y="701855"/>
                </a:cubicBezTo>
                <a:cubicBezTo>
                  <a:pt x="3310062" y="705917"/>
                  <a:pt x="3299551" y="708369"/>
                  <a:pt x="3288744" y="709211"/>
                </a:cubicBezTo>
                <a:cubicBezTo>
                  <a:pt x="3277938" y="710054"/>
                  <a:pt x="3267427" y="712506"/>
                  <a:pt x="3257212" y="716568"/>
                </a:cubicBezTo>
                <a:lnTo>
                  <a:pt x="3241971" y="744420"/>
                </a:lnTo>
                <a:cubicBezTo>
                  <a:pt x="3243986" y="747574"/>
                  <a:pt x="3243898" y="749939"/>
                  <a:pt x="3241708" y="751515"/>
                </a:cubicBezTo>
                <a:cubicBezTo>
                  <a:pt x="3238582" y="752791"/>
                  <a:pt x="3234783" y="753064"/>
                  <a:pt x="3230311" y="752336"/>
                </a:cubicBezTo>
                <a:cubicBezTo>
                  <a:pt x="3225838" y="751608"/>
                  <a:pt x="3222105" y="750107"/>
                  <a:pt x="3219110" y="747836"/>
                </a:cubicBezTo>
                <a:cubicBezTo>
                  <a:pt x="3214649" y="750009"/>
                  <a:pt x="3210237" y="750852"/>
                  <a:pt x="3205874" y="750364"/>
                </a:cubicBezTo>
                <a:cubicBezTo>
                  <a:pt x="3201511" y="749877"/>
                  <a:pt x="3197952" y="746844"/>
                  <a:pt x="3195199" y="741266"/>
                </a:cubicBezTo>
                <a:lnTo>
                  <a:pt x="3191258" y="732594"/>
                </a:lnTo>
                <a:lnTo>
                  <a:pt x="3158149" y="744155"/>
                </a:lnTo>
                <a:lnTo>
                  <a:pt x="3090093" y="740211"/>
                </a:lnTo>
                <a:lnTo>
                  <a:pt x="3076167" y="732590"/>
                </a:lnTo>
                <a:cubicBezTo>
                  <a:pt x="3067118" y="736340"/>
                  <a:pt x="3056443" y="738431"/>
                  <a:pt x="3044142" y="738863"/>
                </a:cubicBezTo>
                <a:cubicBezTo>
                  <a:pt x="3031842" y="739295"/>
                  <a:pt x="3020181" y="739218"/>
                  <a:pt x="3009162" y="738632"/>
                </a:cubicBezTo>
                <a:lnTo>
                  <a:pt x="2974476" y="754396"/>
                </a:lnTo>
                <a:lnTo>
                  <a:pt x="2943733" y="740469"/>
                </a:lnTo>
                <a:lnTo>
                  <a:pt x="2909574" y="742044"/>
                </a:lnTo>
                <a:lnTo>
                  <a:pt x="2887239" y="731270"/>
                </a:lnTo>
                <a:cubicBezTo>
                  <a:pt x="2877401" y="734724"/>
                  <a:pt x="2868040" y="734910"/>
                  <a:pt x="2859156" y="731827"/>
                </a:cubicBezTo>
                <a:cubicBezTo>
                  <a:pt x="2850271" y="728745"/>
                  <a:pt x="2840188" y="729259"/>
                  <a:pt x="2828905" y="733370"/>
                </a:cubicBezTo>
                <a:lnTo>
                  <a:pt x="2767944" y="729689"/>
                </a:lnTo>
                <a:cubicBezTo>
                  <a:pt x="2762076" y="721894"/>
                  <a:pt x="2752069" y="720339"/>
                  <a:pt x="2737923" y="725024"/>
                </a:cubicBezTo>
                <a:cubicBezTo>
                  <a:pt x="2723777" y="729710"/>
                  <a:pt x="2713114" y="726710"/>
                  <a:pt x="2705932" y="716024"/>
                </a:cubicBezTo>
                <a:lnTo>
                  <a:pt x="2788178" y="682130"/>
                </a:lnTo>
                <a:lnTo>
                  <a:pt x="2786077" y="662160"/>
                </a:lnTo>
                <a:lnTo>
                  <a:pt x="2760589" y="659794"/>
                </a:lnTo>
                <a:cubicBezTo>
                  <a:pt x="2747319" y="661611"/>
                  <a:pt x="2728860" y="664479"/>
                  <a:pt x="2705211" y="668397"/>
                </a:cubicBezTo>
                <a:cubicBezTo>
                  <a:pt x="2681562" y="672316"/>
                  <a:pt x="2663759" y="676629"/>
                  <a:pt x="2651803" y="681337"/>
                </a:cubicBezTo>
                <a:cubicBezTo>
                  <a:pt x="2639677" y="687429"/>
                  <a:pt x="2631806" y="688973"/>
                  <a:pt x="2628187" y="685967"/>
                </a:cubicBezTo>
                <a:cubicBezTo>
                  <a:pt x="2624569" y="682962"/>
                  <a:pt x="2619916" y="674323"/>
                  <a:pt x="2614229" y="660052"/>
                </a:cubicBezTo>
                <a:lnTo>
                  <a:pt x="2604243" y="661102"/>
                </a:lnTo>
                <a:cubicBezTo>
                  <a:pt x="2602273" y="666358"/>
                  <a:pt x="2598528" y="671547"/>
                  <a:pt x="2593010" y="676671"/>
                </a:cubicBezTo>
                <a:cubicBezTo>
                  <a:pt x="2587491" y="681794"/>
                  <a:pt x="2582565" y="680546"/>
                  <a:pt x="2578229" y="672926"/>
                </a:cubicBezTo>
                <a:cubicBezTo>
                  <a:pt x="2577266" y="670966"/>
                  <a:pt x="2575186" y="667988"/>
                  <a:pt x="2571989" y="663992"/>
                </a:cubicBezTo>
                <a:cubicBezTo>
                  <a:pt x="2568792" y="659995"/>
                  <a:pt x="2566318" y="658068"/>
                  <a:pt x="2564566" y="658211"/>
                </a:cubicBezTo>
                <a:lnTo>
                  <a:pt x="2561676" y="659524"/>
                </a:lnTo>
                <a:lnTo>
                  <a:pt x="2556944" y="710501"/>
                </a:lnTo>
                <a:cubicBezTo>
                  <a:pt x="2567668" y="714273"/>
                  <a:pt x="2578934" y="715401"/>
                  <a:pt x="2590742" y="713885"/>
                </a:cubicBezTo>
                <a:cubicBezTo>
                  <a:pt x="2602550" y="712369"/>
                  <a:pt x="2613619" y="709227"/>
                  <a:pt x="2623949" y="704459"/>
                </a:cubicBezTo>
                <a:cubicBezTo>
                  <a:pt x="2635861" y="708927"/>
                  <a:pt x="2647248" y="708401"/>
                  <a:pt x="2658109" y="702884"/>
                </a:cubicBezTo>
                <a:lnTo>
                  <a:pt x="2689378" y="702622"/>
                </a:lnTo>
                <a:cubicBezTo>
                  <a:pt x="2691097" y="701768"/>
                  <a:pt x="2693440" y="700848"/>
                  <a:pt x="2696407" y="699863"/>
                </a:cubicBezTo>
                <a:cubicBezTo>
                  <a:pt x="2699374" y="698878"/>
                  <a:pt x="2701323" y="699009"/>
                  <a:pt x="2702254" y="700258"/>
                </a:cubicBezTo>
                <a:cubicBezTo>
                  <a:pt x="2703912" y="706624"/>
                  <a:pt x="2700923" y="713795"/>
                  <a:pt x="2693286" y="721771"/>
                </a:cubicBezTo>
                <a:cubicBezTo>
                  <a:pt x="2685649" y="729747"/>
                  <a:pt x="2679178" y="735013"/>
                  <a:pt x="2673874" y="737569"/>
                </a:cubicBezTo>
                <a:cubicBezTo>
                  <a:pt x="2672302" y="738429"/>
                  <a:pt x="2670386" y="739009"/>
                  <a:pt x="2668126" y="739310"/>
                </a:cubicBezTo>
                <a:cubicBezTo>
                  <a:pt x="2665865" y="739611"/>
                  <a:pt x="2664015" y="738417"/>
                  <a:pt x="2662575" y="735730"/>
                </a:cubicBezTo>
                <a:cubicBezTo>
                  <a:pt x="2648708" y="738472"/>
                  <a:pt x="2631771" y="740212"/>
                  <a:pt x="2611762" y="740950"/>
                </a:cubicBezTo>
                <a:cubicBezTo>
                  <a:pt x="2591754" y="741688"/>
                  <a:pt x="2574620" y="739159"/>
                  <a:pt x="2560359" y="733361"/>
                </a:cubicBezTo>
                <a:cubicBezTo>
                  <a:pt x="2554775" y="735463"/>
                  <a:pt x="2549783" y="735988"/>
                  <a:pt x="2545382" y="734937"/>
                </a:cubicBezTo>
                <a:cubicBezTo>
                  <a:pt x="2540980" y="733886"/>
                  <a:pt x="2535988" y="734411"/>
                  <a:pt x="2530404" y="736513"/>
                </a:cubicBezTo>
                <a:cubicBezTo>
                  <a:pt x="2518136" y="736858"/>
                  <a:pt x="2505359" y="736562"/>
                  <a:pt x="2492073" y="735625"/>
                </a:cubicBezTo>
                <a:cubicBezTo>
                  <a:pt x="2478787" y="734689"/>
                  <a:pt x="2466076" y="732619"/>
                  <a:pt x="2453940" y="729416"/>
                </a:cubicBezTo>
                <a:cubicBezTo>
                  <a:pt x="2450808" y="730839"/>
                  <a:pt x="2447349" y="731540"/>
                  <a:pt x="2443561" y="731518"/>
                </a:cubicBezTo>
                <a:cubicBezTo>
                  <a:pt x="2439772" y="731496"/>
                  <a:pt x="2437101" y="730094"/>
                  <a:pt x="2435546" y="727313"/>
                </a:cubicBezTo>
                <a:cubicBezTo>
                  <a:pt x="2434047" y="721456"/>
                  <a:pt x="2437309" y="716485"/>
                  <a:pt x="2445335" y="712402"/>
                </a:cubicBezTo>
                <a:cubicBezTo>
                  <a:pt x="2453360" y="708318"/>
                  <a:pt x="2459382" y="705581"/>
                  <a:pt x="2463400" y="704191"/>
                </a:cubicBezTo>
                <a:lnTo>
                  <a:pt x="2444219" y="685008"/>
                </a:lnTo>
                <a:lnTo>
                  <a:pt x="2414001" y="695255"/>
                </a:lnTo>
                <a:lnTo>
                  <a:pt x="2350149" y="692888"/>
                </a:lnTo>
                <a:lnTo>
                  <a:pt x="2348835" y="689998"/>
                </a:lnTo>
                <a:lnTo>
                  <a:pt x="2286297" y="690521"/>
                </a:lnTo>
                <a:cubicBezTo>
                  <a:pt x="2282805" y="688912"/>
                  <a:pt x="2277440" y="689897"/>
                  <a:pt x="2270203" y="693477"/>
                </a:cubicBezTo>
                <a:cubicBezTo>
                  <a:pt x="2262966" y="697057"/>
                  <a:pt x="2258257" y="699487"/>
                  <a:pt x="2256079" y="700768"/>
                </a:cubicBezTo>
                <a:cubicBezTo>
                  <a:pt x="2261132" y="702613"/>
                  <a:pt x="2262128" y="706084"/>
                  <a:pt x="2259067" y="711180"/>
                </a:cubicBezTo>
                <a:cubicBezTo>
                  <a:pt x="2256007" y="716277"/>
                  <a:pt x="2252471" y="717448"/>
                  <a:pt x="2248458" y="714694"/>
                </a:cubicBezTo>
                <a:cubicBezTo>
                  <a:pt x="2247839" y="713014"/>
                  <a:pt x="2246778" y="711317"/>
                  <a:pt x="2245272" y="709603"/>
                </a:cubicBezTo>
                <a:cubicBezTo>
                  <a:pt x="2243767" y="707890"/>
                  <a:pt x="2241588" y="707572"/>
                  <a:pt x="2238736" y="708650"/>
                </a:cubicBezTo>
                <a:cubicBezTo>
                  <a:pt x="2235835" y="710260"/>
                  <a:pt x="2233229" y="713478"/>
                  <a:pt x="2230919" y="718307"/>
                </a:cubicBezTo>
                <a:cubicBezTo>
                  <a:pt x="2228608" y="723135"/>
                  <a:pt x="2226659" y="727799"/>
                  <a:pt x="2225071" y="732299"/>
                </a:cubicBezTo>
                <a:cubicBezTo>
                  <a:pt x="2218957" y="734351"/>
                  <a:pt x="2208260" y="735435"/>
                  <a:pt x="2192981" y="735549"/>
                </a:cubicBezTo>
                <a:cubicBezTo>
                  <a:pt x="2177703" y="735664"/>
                  <a:pt x="2168517" y="734317"/>
                  <a:pt x="2165424" y="731508"/>
                </a:cubicBezTo>
                <a:cubicBezTo>
                  <a:pt x="2155800" y="736391"/>
                  <a:pt x="2149034" y="738449"/>
                  <a:pt x="2145125" y="737683"/>
                </a:cubicBezTo>
                <a:cubicBezTo>
                  <a:pt x="2141217" y="736916"/>
                  <a:pt x="2137210" y="731617"/>
                  <a:pt x="2133104" y="721785"/>
                </a:cubicBezTo>
                <a:lnTo>
                  <a:pt x="2101309" y="736236"/>
                </a:lnTo>
                <a:cubicBezTo>
                  <a:pt x="2102306" y="726919"/>
                  <a:pt x="2104189" y="717634"/>
                  <a:pt x="2106959" y="708383"/>
                </a:cubicBezTo>
                <a:cubicBezTo>
                  <a:pt x="2109730" y="699132"/>
                  <a:pt x="2113715" y="690636"/>
                  <a:pt x="2118916" y="682895"/>
                </a:cubicBezTo>
                <a:cubicBezTo>
                  <a:pt x="2113354" y="686004"/>
                  <a:pt x="2107135" y="687668"/>
                  <a:pt x="2100260" y="687887"/>
                </a:cubicBezTo>
                <a:lnTo>
                  <a:pt x="2079237" y="718367"/>
                </a:lnTo>
                <a:cubicBezTo>
                  <a:pt x="2066619" y="720179"/>
                  <a:pt x="2042259" y="722532"/>
                  <a:pt x="2006156" y="725427"/>
                </a:cubicBezTo>
                <a:cubicBezTo>
                  <a:pt x="1970053" y="728321"/>
                  <a:pt x="1946678" y="723251"/>
                  <a:pt x="1936031" y="710217"/>
                </a:cubicBezTo>
                <a:cubicBezTo>
                  <a:pt x="1930294" y="712461"/>
                  <a:pt x="1920944" y="713950"/>
                  <a:pt x="1907981" y="714683"/>
                </a:cubicBezTo>
                <a:cubicBezTo>
                  <a:pt x="1895017" y="715416"/>
                  <a:pt x="1886850" y="713751"/>
                  <a:pt x="1883478" y="709689"/>
                </a:cubicBezTo>
                <a:cubicBezTo>
                  <a:pt x="1883210" y="708140"/>
                  <a:pt x="1884272" y="706640"/>
                  <a:pt x="1886664" y="705190"/>
                </a:cubicBezTo>
                <a:cubicBezTo>
                  <a:pt x="1889056" y="703739"/>
                  <a:pt x="1890447" y="702962"/>
                  <a:pt x="1890836" y="702858"/>
                </a:cubicBezTo>
                <a:lnTo>
                  <a:pt x="1888471" y="689982"/>
                </a:lnTo>
                <a:lnTo>
                  <a:pt x="1872968" y="686566"/>
                </a:lnTo>
                <a:lnTo>
                  <a:pt x="1861931" y="715995"/>
                </a:lnTo>
                <a:cubicBezTo>
                  <a:pt x="1846105" y="722898"/>
                  <a:pt x="1830590" y="726171"/>
                  <a:pt x="1815388" y="725814"/>
                </a:cubicBezTo>
                <a:cubicBezTo>
                  <a:pt x="1800186" y="725458"/>
                  <a:pt x="1784869" y="723410"/>
                  <a:pt x="1769438" y="719671"/>
                </a:cubicBezTo>
                <a:cubicBezTo>
                  <a:pt x="1765392" y="722599"/>
                  <a:pt x="1758111" y="728960"/>
                  <a:pt x="1747595" y="738753"/>
                </a:cubicBezTo>
                <a:cubicBezTo>
                  <a:pt x="1737078" y="748546"/>
                  <a:pt x="1730257" y="752082"/>
                  <a:pt x="1727131" y="749362"/>
                </a:cubicBezTo>
                <a:cubicBezTo>
                  <a:pt x="1725309" y="745031"/>
                  <a:pt x="1724816" y="740750"/>
                  <a:pt x="1725654" y="736519"/>
                </a:cubicBezTo>
                <a:cubicBezTo>
                  <a:pt x="1726491" y="732287"/>
                  <a:pt x="1727773" y="728072"/>
                  <a:pt x="1729497" y="723873"/>
                </a:cubicBezTo>
                <a:cubicBezTo>
                  <a:pt x="1718899" y="728690"/>
                  <a:pt x="1706921" y="732391"/>
                  <a:pt x="1693564" y="734974"/>
                </a:cubicBezTo>
                <a:cubicBezTo>
                  <a:pt x="1680206" y="737557"/>
                  <a:pt x="1668360" y="737710"/>
                  <a:pt x="1658025" y="735433"/>
                </a:cubicBezTo>
                <a:lnTo>
                  <a:pt x="1674580" y="710471"/>
                </a:lnTo>
                <a:lnTo>
                  <a:pt x="1707425" y="706005"/>
                </a:lnTo>
                <a:cubicBezTo>
                  <a:pt x="1708132" y="703722"/>
                  <a:pt x="1708756" y="701259"/>
                  <a:pt x="1709298" y="698615"/>
                </a:cubicBezTo>
                <a:cubicBezTo>
                  <a:pt x="1709840" y="695970"/>
                  <a:pt x="1710793" y="694230"/>
                  <a:pt x="1712156" y="693392"/>
                </a:cubicBezTo>
                <a:cubicBezTo>
                  <a:pt x="1715227" y="692796"/>
                  <a:pt x="1718281" y="695040"/>
                  <a:pt x="1721319" y="700126"/>
                </a:cubicBezTo>
                <a:cubicBezTo>
                  <a:pt x="1724357" y="705212"/>
                  <a:pt x="1726295" y="708836"/>
                  <a:pt x="1727133" y="710998"/>
                </a:cubicBezTo>
                <a:cubicBezTo>
                  <a:pt x="1736007" y="707183"/>
                  <a:pt x="1745981" y="704829"/>
                  <a:pt x="1757055" y="703937"/>
                </a:cubicBezTo>
                <a:cubicBezTo>
                  <a:pt x="1768130" y="703045"/>
                  <a:pt x="1779089" y="702859"/>
                  <a:pt x="1789934" y="703380"/>
                </a:cubicBezTo>
                <a:cubicBezTo>
                  <a:pt x="1791593" y="702553"/>
                  <a:pt x="1793728" y="700856"/>
                  <a:pt x="1796339" y="698289"/>
                </a:cubicBezTo>
                <a:cubicBezTo>
                  <a:pt x="1798950" y="695722"/>
                  <a:pt x="1800757" y="693302"/>
                  <a:pt x="1801759" y="691030"/>
                </a:cubicBezTo>
                <a:lnTo>
                  <a:pt x="1766549" y="682621"/>
                </a:lnTo>
                <a:lnTo>
                  <a:pt x="1757089" y="669482"/>
                </a:lnTo>
                <a:lnTo>
                  <a:pt x="1716623" y="687874"/>
                </a:lnTo>
                <a:cubicBezTo>
                  <a:pt x="1703633" y="681354"/>
                  <a:pt x="1687243" y="677905"/>
                  <a:pt x="1667454" y="677526"/>
                </a:cubicBezTo>
                <a:cubicBezTo>
                  <a:pt x="1647664" y="677148"/>
                  <a:pt x="1631471" y="677968"/>
                  <a:pt x="1618875" y="679988"/>
                </a:cubicBezTo>
                <a:cubicBezTo>
                  <a:pt x="1613116" y="682024"/>
                  <a:pt x="1607422" y="682287"/>
                  <a:pt x="1601795" y="680776"/>
                </a:cubicBezTo>
                <a:cubicBezTo>
                  <a:pt x="1596167" y="679265"/>
                  <a:pt x="1590474" y="679527"/>
                  <a:pt x="1584715" y="681563"/>
                </a:cubicBezTo>
                <a:lnTo>
                  <a:pt x="1557650" y="683402"/>
                </a:lnTo>
                <a:lnTo>
                  <a:pt x="1558964" y="686292"/>
                </a:lnTo>
                <a:cubicBezTo>
                  <a:pt x="1553205" y="688329"/>
                  <a:pt x="1547512" y="688591"/>
                  <a:pt x="1541884" y="687080"/>
                </a:cubicBezTo>
                <a:cubicBezTo>
                  <a:pt x="1536257" y="685569"/>
                  <a:pt x="1530564" y="685832"/>
                  <a:pt x="1524805" y="687868"/>
                </a:cubicBezTo>
                <a:cubicBezTo>
                  <a:pt x="1520398" y="690161"/>
                  <a:pt x="1516205" y="691486"/>
                  <a:pt x="1512225" y="691842"/>
                </a:cubicBezTo>
                <a:cubicBezTo>
                  <a:pt x="1508245" y="692197"/>
                  <a:pt x="1504906" y="689646"/>
                  <a:pt x="1502207" y="684188"/>
                </a:cubicBezTo>
                <a:cubicBezTo>
                  <a:pt x="1493941" y="688381"/>
                  <a:pt x="1488072" y="690177"/>
                  <a:pt x="1484602" y="689574"/>
                </a:cubicBezTo>
                <a:cubicBezTo>
                  <a:pt x="1481131" y="688972"/>
                  <a:pt x="1477627" y="684461"/>
                  <a:pt x="1474091" y="676042"/>
                </a:cubicBezTo>
                <a:lnTo>
                  <a:pt x="1442296" y="690493"/>
                </a:lnTo>
                <a:lnTo>
                  <a:pt x="1441508" y="673413"/>
                </a:lnTo>
                <a:lnTo>
                  <a:pt x="1393160" y="674462"/>
                </a:lnTo>
                <a:lnTo>
                  <a:pt x="1390006" y="682871"/>
                </a:lnTo>
                <a:lnTo>
                  <a:pt x="1376080" y="675250"/>
                </a:lnTo>
                <a:lnTo>
                  <a:pt x="1361891" y="674724"/>
                </a:lnTo>
                <a:lnTo>
                  <a:pt x="1345599" y="692591"/>
                </a:lnTo>
                <a:lnTo>
                  <a:pt x="1321161" y="700211"/>
                </a:lnTo>
                <a:cubicBezTo>
                  <a:pt x="1316968" y="693543"/>
                  <a:pt x="1311363" y="691441"/>
                  <a:pt x="1304344" y="693904"/>
                </a:cubicBezTo>
                <a:cubicBezTo>
                  <a:pt x="1297326" y="696367"/>
                  <a:pt x="1290407" y="691374"/>
                  <a:pt x="1283587" y="678925"/>
                </a:cubicBezTo>
                <a:lnTo>
                  <a:pt x="1298039" y="672357"/>
                </a:lnTo>
                <a:lnTo>
                  <a:pt x="1291207" y="664999"/>
                </a:lnTo>
                <a:cubicBezTo>
                  <a:pt x="1286292" y="665054"/>
                  <a:pt x="1277992" y="665338"/>
                  <a:pt x="1266310" y="665852"/>
                </a:cubicBezTo>
                <a:cubicBezTo>
                  <a:pt x="1254628" y="666367"/>
                  <a:pt x="1247775" y="665994"/>
                  <a:pt x="1245749" y="664735"/>
                </a:cubicBezTo>
                <a:cubicBezTo>
                  <a:pt x="1245361" y="663240"/>
                  <a:pt x="1245941" y="661960"/>
                  <a:pt x="1247490" y="660892"/>
                </a:cubicBezTo>
                <a:cubicBezTo>
                  <a:pt x="1249039" y="659825"/>
                  <a:pt x="1249948" y="659266"/>
                  <a:pt x="1250216" y="659217"/>
                </a:cubicBezTo>
                <a:cubicBezTo>
                  <a:pt x="1247085" y="651049"/>
                  <a:pt x="1248421" y="646955"/>
                  <a:pt x="1254224" y="646933"/>
                </a:cubicBezTo>
                <a:cubicBezTo>
                  <a:pt x="1260027" y="646911"/>
                  <a:pt x="1265435" y="647941"/>
                  <a:pt x="1270450" y="650021"/>
                </a:cubicBezTo>
                <a:lnTo>
                  <a:pt x="1291209" y="626636"/>
                </a:lnTo>
                <a:lnTo>
                  <a:pt x="1316697" y="629001"/>
                </a:lnTo>
                <a:lnTo>
                  <a:pt x="1316172" y="604827"/>
                </a:lnTo>
                <a:cubicBezTo>
                  <a:pt x="1306094" y="608390"/>
                  <a:pt x="1295769" y="609014"/>
                  <a:pt x="1285199" y="606698"/>
                </a:cubicBezTo>
                <a:cubicBezTo>
                  <a:pt x="1274628" y="604382"/>
                  <a:pt x="1263581" y="605334"/>
                  <a:pt x="1252057" y="609554"/>
                </a:cubicBezTo>
                <a:cubicBezTo>
                  <a:pt x="1236461" y="606253"/>
                  <a:pt x="1220750" y="603658"/>
                  <a:pt x="1204924" y="601769"/>
                </a:cubicBezTo>
                <a:cubicBezTo>
                  <a:pt x="1189098" y="599879"/>
                  <a:pt x="1173715" y="598007"/>
                  <a:pt x="1158776" y="596150"/>
                </a:cubicBezTo>
                <a:cubicBezTo>
                  <a:pt x="1151134" y="597880"/>
                  <a:pt x="1140667" y="599150"/>
                  <a:pt x="1127376" y="599959"/>
                </a:cubicBezTo>
                <a:cubicBezTo>
                  <a:pt x="1114084" y="600769"/>
                  <a:pt x="1105194" y="597835"/>
                  <a:pt x="1100705" y="591156"/>
                </a:cubicBezTo>
                <a:cubicBezTo>
                  <a:pt x="1098641" y="592530"/>
                  <a:pt x="1095083" y="595891"/>
                  <a:pt x="1090030" y="601239"/>
                </a:cubicBezTo>
                <a:cubicBezTo>
                  <a:pt x="1084977" y="606587"/>
                  <a:pt x="1082141" y="609620"/>
                  <a:pt x="1081523" y="610337"/>
                </a:cubicBezTo>
                <a:cubicBezTo>
                  <a:pt x="1082514" y="611558"/>
                  <a:pt x="1084342" y="611744"/>
                  <a:pt x="1087008" y="610896"/>
                </a:cubicBezTo>
                <a:cubicBezTo>
                  <a:pt x="1089674" y="610047"/>
                  <a:pt x="1091174" y="609511"/>
                  <a:pt x="1091508" y="609286"/>
                </a:cubicBezTo>
                <a:cubicBezTo>
                  <a:pt x="1112272" y="609731"/>
                  <a:pt x="1133150" y="611866"/>
                  <a:pt x="1154144" y="615693"/>
                </a:cubicBezTo>
                <a:cubicBezTo>
                  <a:pt x="1175138" y="619521"/>
                  <a:pt x="1195426" y="618437"/>
                  <a:pt x="1215007" y="612444"/>
                </a:cubicBezTo>
                <a:lnTo>
                  <a:pt x="1221576" y="626896"/>
                </a:lnTo>
                <a:cubicBezTo>
                  <a:pt x="1224888" y="633383"/>
                  <a:pt x="1227789" y="641365"/>
                  <a:pt x="1230279" y="650841"/>
                </a:cubicBezTo>
                <a:cubicBezTo>
                  <a:pt x="1232770" y="660317"/>
                  <a:pt x="1230744" y="667050"/>
                  <a:pt x="1224202" y="671041"/>
                </a:cubicBezTo>
                <a:cubicBezTo>
                  <a:pt x="1210938" y="676706"/>
                  <a:pt x="1196803" y="679497"/>
                  <a:pt x="1181798" y="679415"/>
                </a:cubicBezTo>
                <a:cubicBezTo>
                  <a:pt x="1166793" y="679332"/>
                  <a:pt x="1152462" y="677854"/>
                  <a:pt x="1138803" y="674979"/>
                </a:cubicBezTo>
                <a:cubicBezTo>
                  <a:pt x="1131982" y="678515"/>
                  <a:pt x="1126377" y="682807"/>
                  <a:pt x="1121986" y="687854"/>
                </a:cubicBezTo>
                <a:cubicBezTo>
                  <a:pt x="1117595" y="692901"/>
                  <a:pt x="1111990" y="697193"/>
                  <a:pt x="1105169" y="700729"/>
                </a:cubicBezTo>
                <a:lnTo>
                  <a:pt x="1101753" y="677868"/>
                </a:lnTo>
                <a:cubicBezTo>
                  <a:pt x="1092896" y="682039"/>
                  <a:pt x="1082823" y="685455"/>
                  <a:pt x="1071535" y="688115"/>
                </a:cubicBezTo>
                <a:cubicBezTo>
                  <a:pt x="1060247" y="690775"/>
                  <a:pt x="1048861" y="691300"/>
                  <a:pt x="1037376" y="689691"/>
                </a:cubicBezTo>
                <a:lnTo>
                  <a:pt x="1051040" y="666042"/>
                </a:lnTo>
                <a:lnTo>
                  <a:pt x="1080996" y="662890"/>
                </a:lnTo>
                <a:cubicBezTo>
                  <a:pt x="1081702" y="660607"/>
                  <a:pt x="1082326" y="658144"/>
                  <a:pt x="1082868" y="655500"/>
                </a:cubicBezTo>
                <a:cubicBezTo>
                  <a:pt x="1083410" y="652856"/>
                  <a:pt x="1084362" y="651115"/>
                  <a:pt x="1085726" y="650278"/>
                </a:cubicBezTo>
                <a:cubicBezTo>
                  <a:pt x="1088742" y="649561"/>
                  <a:pt x="1091577" y="651323"/>
                  <a:pt x="1094233" y="655566"/>
                </a:cubicBezTo>
                <a:cubicBezTo>
                  <a:pt x="1096887" y="659809"/>
                  <a:pt x="1098606" y="662951"/>
                  <a:pt x="1099389" y="664993"/>
                </a:cubicBezTo>
                <a:lnTo>
                  <a:pt x="1156409" y="660002"/>
                </a:lnTo>
                <a:lnTo>
                  <a:pt x="1166657" y="651857"/>
                </a:lnTo>
                <a:lnTo>
                  <a:pt x="1175855" y="633726"/>
                </a:lnTo>
                <a:lnTo>
                  <a:pt x="1154834" y="625843"/>
                </a:lnTo>
                <a:lnTo>
                  <a:pt x="1090193" y="644760"/>
                </a:lnTo>
                <a:cubicBezTo>
                  <a:pt x="1078073" y="639515"/>
                  <a:pt x="1063030" y="636471"/>
                  <a:pt x="1045063" y="635627"/>
                </a:cubicBezTo>
                <a:cubicBezTo>
                  <a:pt x="1027097" y="634783"/>
                  <a:pt x="1011922" y="635287"/>
                  <a:pt x="999539" y="637136"/>
                </a:cubicBezTo>
                <a:cubicBezTo>
                  <a:pt x="989379" y="641318"/>
                  <a:pt x="978759" y="643530"/>
                  <a:pt x="967679" y="643770"/>
                </a:cubicBezTo>
                <a:cubicBezTo>
                  <a:pt x="956599" y="644011"/>
                  <a:pt x="945322" y="644777"/>
                  <a:pt x="933848" y="646068"/>
                </a:cubicBezTo>
                <a:cubicBezTo>
                  <a:pt x="915455" y="637571"/>
                  <a:pt x="896273" y="631177"/>
                  <a:pt x="876303" y="626884"/>
                </a:cubicBezTo>
                <a:lnTo>
                  <a:pt x="809298" y="632926"/>
                </a:lnTo>
                <a:cubicBezTo>
                  <a:pt x="808625" y="631125"/>
                  <a:pt x="807344" y="628946"/>
                  <a:pt x="805455" y="626389"/>
                </a:cubicBezTo>
                <a:cubicBezTo>
                  <a:pt x="803567" y="623833"/>
                  <a:pt x="801169" y="623033"/>
                  <a:pt x="798262" y="623991"/>
                </a:cubicBezTo>
                <a:cubicBezTo>
                  <a:pt x="796833" y="625004"/>
                  <a:pt x="795618" y="627446"/>
                  <a:pt x="794616" y="631316"/>
                </a:cubicBezTo>
                <a:cubicBezTo>
                  <a:pt x="793614" y="635186"/>
                  <a:pt x="792727" y="638350"/>
                  <a:pt x="791955" y="640808"/>
                </a:cubicBezTo>
                <a:lnTo>
                  <a:pt x="760161" y="616895"/>
                </a:lnTo>
                <a:lnTo>
                  <a:pt x="750965" y="596662"/>
                </a:lnTo>
                <a:cubicBezTo>
                  <a:pt x="761958" y="592393"/>
                  <a:pt x="773082" y="589371"/>
                  <a:pt x="784337" y="587598"/>
                </a:cubicBezTo>
                <a:cubicBezTo>
                  <a:pt x="795592" y="585825"/>
                  <a:pt x="810395" y="579387"/>
                  <a:pt x="828745" y="568286"/>
                </a:cubicBezTo>
                <a:cubicBezTo>
                  <a:pt x="817523" y="565976"/>
                  <a:pt x="806464" y="564026"/>
                  <a:pt x="795571" y="562439"/>
                </a:cubicBezTo>
                <a:cubicBezTo>
                  <a:pt x="784677" y="560851"/>
                  <a:pt x="773488" y="562449"/>
                  <a:pt x="762002" y="567233"/>
                </a:cubicBezTo>
                <a:cubicBezTo>
                  <a:pt x="744573" y="558298"/>
                  <a:pt x="726355" y="551466"/>
                  <a:pt x="707348" y="546735"/>
                </a:cubicBezTo>
                <a:cubicBezTo>
                  <a:pt x="698595" y="531314"/>
                  <a:pt x="690022" y="527799"/>
                  <a:pt x="681630" y="536191"/>
                </a:cubicBezTo>
                <a:cubicBezTo>
                  <a:pt x="673238" y="544583"/>
                  <a:pt x="666307" y="544681"/>
                  <a:pt x="660839" y="536486"/>
                </a:cubicBezTo>
                <a:lnTo>
                  <a:pt x="655584" y="524924"/>
                </a:lnTo>
                <a:cubicBezTo>
                  <a:pt x="647236" y="528137"/>
                  <a:pt x="640217" y="529002"/>
                  <a:pt x="634530" y="527518"/>
                </a:cubicBezTo>
                <a:cubicBezTo>
                  <a:pt x="628842" y="526035"/>
                  <a:pt x="622547" y="526571"/>
                  <a:pt x="615644" y="529127"/>
                </a:cubicBezTo>
                <a:lnTo>
                  <a:pt x="589105" y="516776"/>
                </a:lnTo>
                <a:lnTo>
                  <a:pt x="606973" y="494705"/>
                </a:lnTo>
                <a:cubicBezTo>
                  <a:pt x="604346" y="488924"/>
                  <a:pt x="605923" y="484719"/>
                  <a:pt x="611703" y="482092"/>
                </a:cubicBezTo>
                <a:cubicBezTo>
                  <a:pt x="623468" y="477762"/>
                  <a:pt x="636201" y="476044"/>
                  <a:pt x="649903" y="476937"/>
                </a:cubicBezTo>
                <a:cubicBezTo>
                  <a:pt x="663605" y="477829"/>
                  <a:pt x="677061" y="475782"/>
                  <a:pt x="690271" y="470796"/>
                </a:cubicBezTo>
                <a:cubicBezTo>
                  <a:pt x="690539" y="470747"/>
                  <a:pt x="691447" y="470188"/>
                  <a:pt x="692997" y="469121"/>
                </a:cubicBezTo>
                <a:cubicBezTo>
                  <a:pt x="694546" y="468053"/>
                  <a:pt x="695126" y="466772"/>
                  <a:pt x="694738" y="465278"/>
                </a:cubicBezTo>
                <a:cubicBezTo>
                  <a:pt x="693364" y="464013"/>
                  <a:pt x="689477" y="463455"/>
                  <a:pt x="683078" y="463602"/>
                </a:cubicBezTo>
                <a:cubicBezTo>
                  <a:pt x="676678" y="463750"/>
                  <a:pt x="672069" y="463520"/>
                  <a:pt x="669250" y="462912"/>
                </a:cubicBezTo>
                <a:cubicBezTo>
                  <a:pt x="664826" y="460854"/>
                  <a:pt x="661060" y="460240"/>
                  <a:pt x="657951" y="461072"/>
                </a:cubicBezTo>
                <a:cubicBezTo>
                  <a:pt x="653599" y="463486"/>
                  <a:pt x="649624" y="465293"/>
                  <a:pt x="646028" y="466491"/>
                </a:cubicBezTo>
                <a:cubicBezTo>
                  <a:pt x="642431" y="467690"/>
                  <a:pt x="639311" y="465621"/>
                  <a:pt x="636667" y="460283"/>
                </a:cubicBezTo>
                <a:lnTo>
                  <a:pt x="625632" y="451349"/>
                </a:lnTo>
                <a:lnTo>
                  <a:pt x="609604" y="423758"/>
                </a:lnTo>
                <a:lnTo>
                  <a:pt x="582539" y="425597"/>
                </a:lnTo>
                <a:cubicBezTo>
                  <a:pt x="578915" y="421940"/>
                  <a:pt x="574470" y="418874"/>
                  <a:pt x="569204" y="416399"/>
                </a:cubicBezTo>
                <a:cubicBezTo>
                  <a:pt x="563937" y="413925"/>
                  <a:pt x="559098" y="411910"/>
                  <a:pt x="554686" y="410355"/>
                </a:cubicBezTo>
                <a:cubicBezTo>
                  <a:pt x="553323" y="407197"/>
                  <a:pt x="551057" y="404448"/>
                  <a:pt x="547888" y="402111"/>
                </a:cubicBezTo>
                <a:cubicBezTo>
                  <a:pt x="544718" y="399773"/>
                  <a:pt x="540941" y="399455"/>
                  <a:pt x="536555" y="401158"/>
                </a:cubicBezTo>
                <a:lnTo>
                  <a:pt x="526307" y="409303"/>
                </a:lnTo>
                <a:lnTo>
                  <a:pt x="514484" y="383289"/>
                </a:lnTo>
                <a:cubicBezTo>
                  <a:pt x="520604" y="381888"/>
                  <a:pt x="530173" y="380881"/>
                  <a:pt x="543191" y="380268"/>
                </a:cubicBezTo>
                <a:cubicBezTo>
                  <a:pt x="556209" y="379656"/>
                  <a:pt x="561968" y="376021"/>
                  <a:pt x="560468" y="369364"/>
                </a:cubicBezTo>
                <a:cubicBezTo>
                  <a:pt x="558947" y="366495"/>
                  <a:pt x="556604" y="364218"/>
                  <a:pt x="553439" y="362532"/>
                </a:cubicBezTo>
                <a:cubicBezTo>
                  <a:pt x="550276" y="360846"/>
                  <a:pt x="547538" y="359619"/>
                  <a:pt x="545228" y="358853"/>
                </a:cubicBezTo>
                <a:lnTo>
                  <a:pt x="507915" y="368837"/>
                </a:lnTo>
                <a:lnTo>
                  <a:pt x="481114" y="363581"/>
                </a:lnTo>
                <a:cubicBezTo>
                  <a:pt x="472563" y="367467"/>
                  <a:pt x="464439" y="369416"/>
                  <a:pt x="456742" y="369426"/>
                </a:cubicBezTo>
                <a:cubicBezTo>
                  <a:pt x="449045" y="369437"/>
                  <a:pt x="441053" y="367838"/>
                  <a:pt x="432765" y="364630"/>
                </a:cubicBezTo>
                <a:lnTo>
                  <a:pt x="409641" y="375140"/>
                </a:lnTo>
                <a:cubicBezTo>
                  <a:pt x="396766" y="371110"/>
                  <a:pt x="384416" y="372073"/>
                  <a:pt x="372591" y="378029"/>
                </a:cubicBezTo>
                <a:cubicBezTo>
                  <a:pt x="371869" y="372763"/>
                  <a:pt x="369241" y="368580"/>
                  <a:pt x="364709" y="365482"/>
                </a:cubicBezTo>
                <a:cubicBezTo>
                  <a:pt x="360176" y="362383"/>
                  <a:pt x="354921" y="362011"/>
                  <a:pt x="348943" y="364365"/>
                </a:cubicBezTo>
                <a:lnTo>
                  <a:pt x="315046" y="358845"/>
                </a:lnTo>
                <a:lnTo>
                  <a:pt x="313208" y="331780"/>
                </a:lnTo>
                <a:cubicBezTo>
                  <a:pt x="324326" y="331304"/>
                  <a:pt x="336315" y="328907"/>
                  <a:pt x="349174" y="324588"/>
                </a:cubicBezTo>
                <a:cubicBezTo>
                  <a:pt x="362033" y="320270"/>
                  <a:pt x="372905" y="319252"/>
                  <a:pt x="381790" y="321535"/>
                </a:cubicBezTo>
                <a:cubicBezTo>
                  <a:pt x="390724" y="316893"/>
                  <a:pt x="397293" y="318557"/>
                  <a:pt x="401497" y="326528"/>
                </a:cubicBezTo>
                <a:cubicBezTo>
                  <a:pt x="403922" y="332982"/>
                  <a:pt x="407546" y="340636"/>
                  <a:pt x="412368" y="349487"/>
                </a:cubicBezTo>
                <a:cubicBezTo>
                  <a:pt x="417191" y="358340"/>
                  <a:pt x="420486" y="355679"/>
                  <a:pt x="422255" y="341506"/>
                </a:cubicBezTo>
                <a:lnTo>
                  <a:pt x="456415" y="339931"/>
                </a:lnTo>
                <a:lnTo>
                  <a:pt x="451160" y="328369"/>
                </a:lnTo>
                <a:lnTo>
                  <a:pt x="470867" y="333362"/>
                </a:lnTo>
                <a:lnTo>
                  <a:pt x="499771" y="320225"/>
                </a:lnTo>
                <a:lnTo>
                  <a:pt x="523419" y="333890"/>
                </a:lnTo>
                <a:lnTo>
                  <a:pt x="549434" y="322066"/>
                </a:lnTo>
                <a:cubicBezTo>
                  <a:pt x="560995" y="323205"/>
                  <a:pt x="571769" y="326446"/>
                  <a:pt x="581754" y="331789"/>
                </a:cubicBezTo>
                <a:lnTo>
                  <a:pt x="608818" y="329951"/>
                </a:lnTo>
                <a:cubicBezTo>
                  <a:pt x="607001" y="319878"/>
                  <a:pt x="615563" y="312499"/>
                  <a:pt x="634505" y="307814"/>
                </a:cubicBezTo>
                <a:cubicBezTo>
                  <a:pt x="653446" y="303129"/>
                  <a:pt x="666080" y="300874"/>
                  <a:pt x="672409" y="301049"/>
                </a:cubicBezTo>
                <a:cubicBezTo>
                  <a:pt x="676197" y="305866"/>
                  <a:pt x="683532" y="306020"/>
                  <a:pt x="694415" y="301510"/>
                </a:cubicBezTo>
                <a:cubicBezTo>
                  <a:pt x="705298" y="296999"/>
                  <a:pt x="712765" y="293605"/>
                  <a:pt x="716816" y="291328"/>
                </a:cubicBezTo>
                <a:cubicBezTo>
                  <a:pt x="720446" y="294837"/>
                  <a:pt x="724945" y="296425"/>
                  <a:pt x="730316" y="296091"/>
                </a:cubicBezTo>
                <a:cubicBezTo>
                  <a:pt x="735686" y="295757"/>
                  <a:pt x="740645" y="294521"/>
                  <a:pt x="745195" y="292380"/>
                </a:cubicBezTo>
                <a:cubicBezTo>
                  <a:pt x="750395" y="289435"/>
                  <a:pt x="753855" y="285538"/>
                  <a:pt x="755574" y="280688"/>
                </a:cubicBezTo>
                <a:cubicBezTo>
                  <a:pt x="757293" y="275837"/>
                  <a:pt x="760753" y="271940"/>
                  <a:pt x="765954" y="268995"/>
                </a:cubicBezTo>
                <a:cubicBezTo>
                  <a:pt x="758723" y="258840"/>
                  <a:pt x="747697" y="257602"/>
                  <a:pt x="732878" y="265282"/>
                </a:cubicBezTo>
                <a:cubicBezTo>
                  <a:pt x="718059" y="272962"/>
                  <a:pt x="707363" y="272447"/>
                  <a:pt x="700788" y="263737"/>
                </a:cubicBezTo>
                <a:cubicBezTo>
                  <a:pt x="691800" y="267460"/>
                  <a:pt x="682121" y="268226"/>
                  <a:pt x="671753" y="266036"/>
                </a:cubicBezTo>
                <a:cubicBezTo>
                  <a:pt x="661384" y="263846"/>
                  <a:pt x="652232" y="260013"/>
                  <a:pt x="644294" y="254539"/>
                </a:cubicBezTo>
                <a:lnTo>
                  <a:pt x="606719" y="271617"/>
                </a:lnTo>
                <a:cubicBezTo>
                  <a:pt x="582972" y="251821"/>
                  <a:pt x="562279" y="243062"/>
                  <a:pt x="544641" y="245339"/>
                </a:cubicBezTo>
                <a:cubicBezTo>
                  <a:pt x="527002" y="247615"/>
                  <a:pt x="501974" y="250417"/>
                  <a:pt x="469555" y="253744"/>
                </a:cubicBezTo>
                <a:cubicBezTo>
                  <a:pt x="464279" y="244372"/>
                  <a:pt x="456965" y="237234"/>
                  <a:pt x="447615" y="232328"/>
                </a:cubicBezTo>
                <a:cubicBezTo>
                  <a:pt x="438266" y="227423"/>
                  <a:pt x="430952" y="220285"/>
                  <a:pt x="425675" y="210912"/>
                </a:cubicBezTo>
                <a:lnTo>
                  <a:pt x="393880" y="225363"/>
                </a:lnTo>
                <a:lnTo>
                  <a:pt x="389939" y="216692"/>
                </a:lnTo>
                <a:cubicBezTo>
                  <a:pt x="387421" y="211152"/>
                  <a:pt x="387334" y="207123"/>
                  <a:pt x="389677" y="204605"/>
                </a:cubicBezTo>
                <a:cubicBezTo>
                  <a:pt x="392020" y="202087"/>
                  <a:pt x="396137" y="199634"/>
                  <a:pt x="402027" y="197248"/>
                </a:cubicBezTo>
                <a:lnTo>
                  <a:pt x="429092" y="195409"/>
                </a:lnTo>
                <a:cubicBezTo>
                  <a:pt x="431117" y="194271"/>
                  <a:pt x="434358" y="191490"/>
                  <a:pt x="438815" y="187067"/>
                </a:cubicBezTo>
                <a:cubicBezTo>
                  <a:pt x="443271" y="182644"/>
                  <a:pt x="445460" y="179469"/>
                  <a:pt x="445384" y="177542"/>
                </a:cubicBezTo>
                <a:lnTo>
                  <a:pt x="436712" y="181483"/>
                </a:lnTo>
                <a:cubicBezTo>
                  <a:pt x="429005" y="176994"/>
                  <a:pt x="418998" y="172242"/>
                  <a:pt x="406692" y="167227"/>
                </a:cubicBezTo>
                <a:cubicBezTo>
                  <a:pt x="394386" y="162212"/>
                  <a:pt x="384248" y="161007"/>
                  <a:pt x="376277" y="163613"/>
                </a:cubicBezTo>
                <a:cubicBezTo>
                  <a:pt x="371202" y="160761"/>
                  <a:pt x="365257" y="159830"/>
                  <a:pt x="358442" y="160821"/>
                </a:cubicBezTo>
                <a:cubicBezTo>
                  <a:pt x="351626" y="161811"/>
                  <a:pt x="345222" y="163705"/>
                  <a:pt x="339227" y="166502"/>
                </a:cubicBezTo>
                <a:lnTo>
                  <a:pt x="318469" y="151524"/>
                </a:lnTo>
                <a:cubicBezTo>
                  <a:pt x="313860" y="153692"/>
                  <a:pt x="308298" y="155202"/>
                  <a:pt x="301784" y="156056"/>
                </a:cubicBezTo>
                <a:cubicBezTo>
                  <a:pt x="295269" y="156910"/>
                  <a:pt x="289445" y="155924"/>
                  <a:pt x="284310" y="153099"/>
                </a:cubicBezTo>
                <a:lnTo>
                  <a:pt x="261186" y="163609"/>
                </a:lnTo>
                <a:lnTo>
                  <a:pt x="247260" y="155988"/>
                </a:lnTo>
                <a:cubicBezTo>
                  <a:pt x="238331" y="159683"/>
                  <a:pt x="228532" y="160504"/>
                  <a:pt x="217863" y="158451"/>
                </a:cubicBezTo>
                <a:cubicBezTo>
                  <a:pt x="207194" y="156398"/>
                  <a:pt x="197198" y="152949"/>
                  <a:pt x="187875" y="148104"/>
                </a:cubicBezTo>
                <a:cubicBezTo>
                  <a:pt x="175980" y="146390"/>
                  <a:pt x="162327" y="144167"/>
                  <a:pt x="146917" y="141434"/>
                </a:cubicBezTo>
                <a:cubicBezTo>
                  <a:pt x="131507" y="138702"/>
                  <a:pt x="117920" y="134706"/>
                  <a:pt x="106156" y="129444"/>
                </a:cubicBezTo>
                <a:cubicBezTo>
                  <a:pt x="101722" y="131678"/>
                  <a:pt x="96860" y="133451"/>
                  <a:pt x="91572" y="134765"/>
                </a:cubicBezTo>
                <a:cubicBezTo>
                  <a:pt x="86284" y="136079"/>
                  <a:pt x="81160" y="135356"/>
                  <a:pt x="76201" y="132597"/>
                </a:cubicBezTo>
                <a:cubicBezTo>
                  <a:pt x="67179" y="136406"/>
                  <a:pt x="57172" y="138048"/>
                  <a:pt x="46180" y="137522"/>
                </a:cubicBezTo>
                <a:cubicBezTo>
                  <a:pt x="35187" y="136997"/>
                  <a:pt x="25312" y="135091"/>
                  <a:pt x="16553" y="131806"/>
                </a:cubicBezTo>
                <a:cubicBezTo>
                  <a:pt x="13542" y="133175"/>
                  <a:pt x="10564" y="133656"/>
                  <a:pt x="7619" y="133251"/>
                </a:cubicBezTo>
                <a:cubicBezTo>
                  <a:pt x="4674" y="132846"/>
                  <a:pt x="2484" y="131226"/>
                  <a:pt x="1050" y="128390"/>
                </a:cubicBezTo>
                <a:lnTo>
                  <a:pt x="0" y="118405"/>
                </a:lnTo>
                <a:lnTo>
                  <a:pt x="32845" y="113939"/>
                </a:lnTo>
                <a:cubicBezTo>
                  <a:pt x="37230" y="115433"/>
                  <a:pt x="42190" y="115795"/>
                  <a:pt x="47724" y="115023"/>
                </a:cubicBezTo>
                <a:cubicBezTo>
                  <a:pt x="53259" y="114252"/>
                  <a:pt x="58284" y="112839"/>
                  <a:pt x="62800" y="110787"/>
                </a:cubicBezTo>
                <a:lnTo>
                  <a:pt x="94070" y="110525"/>
                </a:lnTo>
                <a:cubicBezTo>
                  <a:pt x="100299" y="106967"/>
                  <a:pt x="107416" y="103442"/>
                  <a:pt x="115419" y="99949"/>
                </a:cubicBezTo>
                <a:cubicBezTo>
                  <a:pt x="123423" y="96457"/>
                  <a:pt x="129620" y="98581"/>
                  <a:pt x="134010" y="106322"/>
                </a:cubicBezTo>
                <a:cubicBezTo>
                  <a:pt x="162630" y="94477"/>
                  <a:pt x="199592" y="87559"/>
                  <a:pt x="244897" y="85567"/>
                </a:cubicBezTo>
                <a:cubicBezTo>
                  <a:pt x="290203" y="83576"/>
                  <a:pt x="328216" y="86643"/>
                  <a:pt x="358937" y="94768"/>
                </a:cubicBezTo>
                <a:cubicBezTo>
                  <a:pt x="368977" y="90641"/>
                  <a:pt x="378787" y="87926"/>
                  <a:pt x="388367" y="86623"/>
                </a:cubicBezTo>
                <a:cubicBezTo>
                  <a:pt x="397947" y="85321"/>
                  <a:pt x="407757" y="82606"/>
                  <a:pt x="417797" y="78479"/>
                </a:cubicBezTo>
                <a:cubicBezTo>
                  <a:pt x="419921" y="82672"/>
                  <a:pt x="423096" y="84862"/>
                  <a:pt x="427322" y="85048"/>
                </a:cubicBezTo>
                <a:cubicBezTo>
                  <a:pt x="431548" y="85234"/>
                  <a:pt x="435906" y="84271"/>
                  <a:pt x="440394" y="82158"/>
                </a:cubicBezTo>
                <a:cubicBezTo>
                  <a:pt x="452356" y="77303"/>
                  <a:pt x="460096" y="76110"/>
                  <a:pt x="463616" y="78579"/>
                </a:cubicBezTo>
                <a:cubicBezTo>
                  <a:pt x="467137" y="81048"/>
                  <a:pt x="472709" y="80840"/>
                  <a:pt x="480335" y="77955"/>
                </a:cubicBezTo>
                <a:lnTo>
                  <a:pt x="515808" y="79270"/>
                </a:lnTo>
                <a:cubicBezTo>
                  <a:pt x="519317" y="82834"/>
                  <a:pt x="523335" y="84641"/>
                  <a:pt x="527862" y="84690"/>
                </a:cubicBezTo>
                <a:cubicBezTo>
                  <a:pt x="532390" y="84740"/>
                  <a:pt x="536867" y="83721"/>
                  <a:pt x="541296" y="81636"/>
                </a:cubicBezTo>
                <a:lnTo>
                  <a:pt x="554435" y="72177"/>
                </a:lnTo>
                <a:lnTo>
                  <a:pt x="655862" y="57465"/>
                </a:lnTo>
                <a:lnTo>
                  <a:pt x="669789" y="65086"/>
                </a:lnTo>
                <a:lnTo>
                  <a:pt x="688182" y="67189"/>
                </a:lnTo>
                <a:cubicBezTo>
                  <a:pt x="692819" y="65081"/>
                  <a:pt x="698326" y="63450"/>
                  <a:pt x="704704" y="62295"/>
                </a:cubicBezTo>
                <a:cubicBezTo>
                  <a:pt x="711081" y="61141"/>
                  <a:pt x="716523" y="61283"/>
                  <a:pt x="721028" y="62723"/>
                </a:cubicBezTo>
                <a:cubicBezTo>
                  <a:pt x="725501" y="58656"/>
                  <a:pt x="732256" y="55295"/>
                  <a:pt x="741295" y="52640"/>
                </a:cubicBezTo>
                <a:cubicBezTo>
                  <a:pt x="750332" y="49985"/>
                  <a:pt x="756890" y="51945"/>
                  <a:pt x="760969" y="58520"/>
                </a:cubicBezTo>
                <a:cubicBezTo>
                  <a:pt x="769383" y="55931"/>
                  <a:pt x="784743" y="55198"/>
                  <a:pt x="807051" y="56321"/>
                </a:cubicBezTo>
                <a:cubicBezTo>
                  <a:pt x="829359" y="57444"/>
                  <a:pt x="842814" y="60192"/>
                  <a:pt x="847418" y="64567"/>
                </a:cubicBezTo>
                <a:lnTo>
                  <a:pt x="871592" y="64042"/>
                </a:lnTo>
                <a:cubicBezTo>
                  <a:pt x="890041" y="56674"/>
                  <a:pt x="907471" y="52821"/>
                  <a:pt x="923883" y="52482"/>
                </a:cubicBezTo>
                <a:cubicBezTo>
                  <a:pt x="940295" y="52143"/>
                  <a:pt x="957725" y="48290"/>
                  <a:pt x="976173" y="40922"/>
                </a:cubicBezTo>
                <a:lnTo>
                  <a:pt x="991676" y="44339"/>
                </a:lnTo>
                <a:cubicBezTo>
                  <a:pt x="1002997" y="40792"/>
                  <a:pt x="1017931" y="40398"/>
                  <a:pt x="1036478" y="43158"/>
                </a:cubicBezTo>
                <a:cubicBezTo>
                  <a:pt x="1055025" y="45917"/>
                  <a:pt x="1069958" y="45524"/>
                  <a:pt x="1081279" y="41977"/>
                </a:cubicBezTo>
                <a:cubicBezTo>
                  <a:pt x="1090585" y="48064"/>
                  <a:pt x="1101008" y="47977"/>
                  <a:pt x="1112548" y="41715"/>
                </a:cubicBezTo>
                <a:cubicBezTo>
                  <a:pt x="1124088" y="35453"/>
                  <a:pt x="1134511" y="35366"/>
                  <a:pt x="1143817" y="41453"/>
                </a:cubicBezTo>
                <a:cubicBezTo>
                  <a:pt x="1153764" y="39040"/>
                  <a:pt x="1179986" y="35986"/>
                  <a:pt x="1222483" y="32292"/>
                </a:cubicBezTo>
                <a:cubicBezTo>
                  <a:pt x="1264980" y="28598"/>
                  <a:pt x="1290085" y="26924"/>
                  <a:pt x="1297798" y="27269"/>
                </a:cubicBezTo>
                <a:cubicBezTo>
                  <a:pt x="1301909" y="23366"/>
                  <a:pt x="1307220" y="20662"/>
                  <a:pt x="1313728" y="19157"/>
                </a:cubicBezTo>
                <a:cubicBezTo>
                  <a:pt x="1320237" y="17652"/>
                  <a:pt x="1325350" y="20269"/>
                  <a:pt x="1329067" y="27007"/>
                </a:cubicBezTo>
                <a:cubicBezTo>
                  <a:pt x="1353274" y="26395"/>
                  <a:pt x="1379091" y="27885"/>
                  <a:pt x="1406517" y="31477"/>
                </a:cubicBezTo>
                <a:cubicBezTo>
                  <a:pt x="1433943" y="35069"/>
                  <a:pt x="1458840" y="32618"/>
                  <a:pt x="1481208" y="24122"/>
                </a:cubicBezTo>
                <a:cubicBezTo>
                  <a:pt x="1483387" y="25239"/>
                  <a:pt x="1485992" y="26816"/>
                  <a:pt x="1489025" y="28852"/>
                </a:cubicBezTo>
                <a:cubicBezTo>
                  <a:pt x="1492058" y="30889"/>
                  <a:pt x="1495058" y="31414"/>
                  <a:pt x="1498025" y="30429"/>
                </a:cubicBezTo>
                <a:cubicBezTo>
                  <a:pt x="1499246" y="29438"/>
                  <a:pt x="1499432" y="27610"/>
                  <a:pt x="1498583" y="24944"/>
                </a:cubicBezTo>
                <a:cubicBezTo>
                  <a:pt x="1497735" y="22278"/>
                  <a:pt x="1497198" y="20778"/>
                  <a:pt x="1496974" y="20444"/>
                </a:cubicBezTo>
                <a:lnTo>
                  <a:pt x="1526930" y="17292"/>
                </a:lnTo>
                <a:lnTo>
                  <a:pt x="1537965" y="26226"/>
                </a:lnTo>
                <a:cubicBezTo>
                  <a:pt x="1548602" y="28367"/>
                  <a:pt x="1561619" y="28554"/>
                  <a:pt x="1577019" y="26786"/>
                </a:cubicBezTo>
                <a:cubicBezTo>
                  <a:pt x="1592418" y="25018"/>
                  <a:pt x="1605501" y="23431"/>
                  <a:pt x="1616269" y="22025"/>
                </a:cubicBezTo>
                <a:cubicBezTo>
                  <a:pt x="1621579" y="17722"/>
                  <a:pt x="1626988" y="15554"/>
                  <a:pt x="1632495" y="15522"/>
                </a:cubicBezTo>
                <a:cubicBezTo>
                  <a:pt x="1638002" y="15489"/>
                  <a:pt x="1642491" y="18971"/>
                  <a:pt x="1645962" y="25967"/>
                </a:cubicBezTo>
                <a:lnTo>
                  <a:pt x="1670136" y="25443"/>
                </a:lnTo>
                <a:cubicBezTo>
                  <a:pt x="1676426" y="26652"/>
                  <a:pt x="1689006" y="25876"/>
                  <a:pt x="1707876" y="23112"/>
                </a:cubicBezTo>
                <a:cubicBezTo>
                  <a:pt x="1726745" y="20348"/>
                  <a:pt x="1739391" y="17797"/>
                  <a:pt x="1745813" y="15460"/>
                </a:cubicBezTo>
                <a:cubicBezTo>
                  <a:pt x="1755469" y="12088"/>
                  <a:pt x="1763746" y="12395"/>
                  <a:pt x="1770644" y="16380"/>
                </a:cubicBezTo>
                <a:cubicBezTo>
                  <a:pt x="1777541" y="20366"/>
                  <a:pt x="1785818" y="20673"/>
                  <a:pt x="1795475" y="17301"/>
                </a:cubicBezTo>
                <a:lnTo>
                  <a:pt x="1846451" y="22032"/>
                </a:lnTo>
                <a:cubicBezTo>
                  <a:pt x="1852955" y="20675"/>
                  <a:pt x="1869575" y="19515"/>
                  <a:pt x="1896311" y="18553"/>
                </a:cubicBezTo>
                <a:cubicBezTo>
                  <a:pt x="1923047" y="17590"/>
                  <a:pt x="1938222" y="17087"/>
                  <a:pt x="1941835" y="17043"/>
                </a:cubicBezTo>
                <a:cubicBezTo>
                  <a:pt x="1947824" y="13595"/>
                  <a:pt x="1953977" y="10507"/>
                  <a:pt x="1960295" y="7781"/>
                </a:cubicBezTo>
                <a:cubicBezTo>
                  <a:pt x="1966612" y="5055"/>
                  <a:pt x="1971845" y="7617"/>
                  <a:pt x="1975994" y="15468"/>
                </a:cubicBezTo>
                <a:cubicBezTo>
                  <a:pt x="2000613" y="14959"/>
                  <a:pt x="2028433" y="16701"/>
                  <a:pt x="2059455" y="20693"/>
                </a:cubicBezTo>
                <a:cubicBezTo>
                  <a:pt x="2090478" y="24685"/>
                  <a:pt x="2118101" y="22157"/>
                  <a:pt x="2142325" y="13109"/>
                </a:cubicBezTo>
                <a:cubicBezTo>
                  <a:pt x="2144684" y="14143"/>
                  <a:pt x="2147651" y="15556"/>
                  <a:pt x="2151226" y="17346"/>
                </a:cubicBezTo>
                <a:cubicBezTo>
                  <a:pt x="2154800" y="19136"/>
                  <a:pt x="2157439" y="19826"/>
                  <a:pt x="2159142" y="19415"/>
                </a:cubicBezTo>
                <a:cubicBezTo>
                  <a:pt x="2161830" y="17976"/>
                  <a:pt x="2163023" y="16126"/>
                  <a:pt x="2162722" y="13865"/>
                </a:cubicBezTo>
                <a:cubicBezTo>
                  <a:pt x="2162421" y="11604"/>
                  <a:pt x="2161841" y="9688"/>
                  <a:pt x="2160981" y="8117"/>
                </a:cubicBezTo>
                <a:lnTo>
                  <a:pt x="2190937" y="4964"/>
                </a:lnTo>
                <a:cubicBezTo>
                  <a:pt x="2201359" y="11271"/>
                  <a:pt x="2212571" y="15476"/>
                  <a:pt x="2224570" y="17578"/>
                </a:cubicBezTo>
                <a:lnTo>
                  <a:pt x="2290262" y="8646"/>
                </a:lnTo>
                <a:cubicBezTo>
                  <a:pt x="2295627" y="4464"/>
                  <a:pt x="2301254" y="2778"/>
                  <a:pt x="2307144" y="3589"/>
                </a:cubicBezTo>
                <a:cubicBezTo>
                  <a:pt x="2313035" y="4399"/>
                  <a:pt x="2317742" y="8363"/>
                  <a:pt x="2321268" y="15479"/>
                </a:cubicBezTo>
                <a:cubicBezTo>
                  <a:pt x="2326731" y="13432"/>
                  <a:pt x="2331242" y="13126"/>
                  <a:pt x="2334800" y="14560"/>
                </a:cubicBezTo>
                <a:cubicBezTo>
                  <a:pt x="2338358" y="15995"/>
                  <a:pt x="2342869" y="15688"/>
                  <a:pt x="2348332" y="13641"/>
                </a:cubicBezTo>
                <a:cubicBezTo>
                  <a:pt x="2353259" y="14090"/>
                  <a:pt x="2366857" y="12996"/>
                  <a:pt x="2389127" y="10358"/>
                </a:cubicBezTo>
                <a:cubicBezTo>
                  <a:pt x="2411396" y="7720"/>
                  <a:pt x="2425388" y="5574"/>
                  <a:pt x="2431104" y="3922"/>
                </a:cubicBezTo>
                <a:cubicBezTo>
                  <a:pt x="2440881" y="495"/>
                  <a:pt x="2449640" y="583"/>
                  <a:pt x="2457380" y="4185"/>
                </a:cubicBezTo>
                <a:cubicBezTo>
                  <a:pt x="2465121" y="7787"/>
                  <a:pt x="2473880" y="7875"/>
                  <a:pt x="2483657" y="4449"/>
                </a:cubicBezTo>
                <a:lnTo>
                  <a:pt x="2512035" y="5501"/>
                </a:lnTo>
                <a:cubicBezTo>
                  <a:pt x="2519108" y="3158"/>
                  <a:pt x="2525721" y="3640"/>
                  <a:pt x="2531874" y="6947"/>
                </a:cubicBezTo>
                <a:cubicBezTo>
                  <a:pt x="2538027" y="10253"/>
                  <a:pt x="2544640" y="10735"/>
                  <a:pt x="2551713" y="8393"/>
                </a:cubicBezTo>
                <a:cubicBezTo>
                  <a:pt x="2556136" y="16845"/>
                  <a:pt x="2563580" y="20436"/>
                  <a:pt x="2574047" y="19167"/>
                </a:cubicBezTo>
                <a:cubicBezTo>
                  <a:pt x="2575399" y="18625"/>
                  <a:pt x="2576308" y="18066"/>
                  <a:pt x="2576773" y="17492"/>
                </a:cubicBezTo>
                <a:cubicBezTo>
                  <a:pt x="2577239" y="16917"/>
                  <a:pt x="2577819" y="15636"/>
                  <a:pt x="2578515" y="13649"/>
                </a:cubicBezTo>
                <a:lnTo>
                  <a:pt x="2589813" y="15488"/>
                </a:lnTo>
                <a:cubicBezTo>
                  <a:pt x="2593213" y="15615"/>
                  <a:pt x="2596005" y="15363"/>
                  <a:pt x="2598189" y="14733"/>
                </a:cubicBezTo>
                <a:cubicBezTo>
                  <a:pt x="2600373" y="14104"/>
                  <a:pt x="2602837" y="13130"/>
                  <a:pt x="2605579" y="11810"/>
                </a:cubicBezTo>
                <a:cubicBezTo>
                  <a:pt x="2628270" y="15375"/>
                  <a:pt x="2651470" y="17182"/>
                  <a:pt x="2675179" y="17232"/>
                </a:cubicBezTo>
                <a:cubicBezTo>
                  <a:pt x="2698888" y="17282"/>
                  <a:pt x="2722548" y="16265"/>
                  <a:pt x="2746159" y="14180"/>
                </a:cubicBezTo>
                <a:cubicBezTo>
                  <a:pt x="2751211" y="12828"/>
                  <a:pt x="2762193" y="12051"/>
                  <a:pt x="2779103" y="11849"/>
                </a:cubicBezTo>
                <a:cubicBezTo>
                  <a:pt x="2796013" y="11647"/>
                  <a:pt x="2805877" y="12250"/>
                  <a:pt x="2808697" y="13657"/>
                </a:cubicBezTo>
                <a:cubicBezTo>
                  <a:pt x="2818769" y="9442"/>
                  <a:pt x="2828842" y="7625"/>
                  <a:pt x="2838915" y="8205"/>
                </a:cubicBezTo>
                <a:cubicBezTo>
                  <a:pt x="2848987" y="8786"/>
                  <a:pt x="2859323" y="9465"/>
                  <a:pt x="2869921" y="10243"/>
                </a:cubicBezTo>
                <a:lnTo>
                  <a:pt x="2883847" y="17863"/>
                </a:lnTo>
                <a:cubicBezTo>
                  <a:pt x="2885347" y="17327"/>
                  <a:pt x="2887011" y="17152"/>
                  <a:pt x="2888840" y="17338"/>
                </a:cubicBezTo>
                <a:cubicBezTo>
                  <a:pt x="2890668" y="17524"/>
                  <a:pt x="2892332" y="17349"/>
                  <a:pt x="2893832" y="16813"/>
                </a:cubicBezTo>
                <a:cubicBezTo>
                  <a:pt x="2898677" y="16282"/>
                  <a:pt x="2902914" y="15373"/>
                  <a:pt x="2906543" y="14087"/>
                </a:cubicBezTo>
                <a:cubicBezTo>
                  <a:pt x="2910173" y="12801"/>
                  <a:pt x="2914082" y="11169"/>
                  <a:pt x="2918269" y="9193"/>
                </a:cubicBezTo>
                <a:cubicBezTo>
                  <a:pt x="2920284" y="12346"/>
                  <a:pt x="2923087" y="13398"/>
                  <a:pt x="2926678" y="12347"/>
                </a:cubicBezTo>
                <a:cubicBezTo>
                  <a:pt x="2928298" y="11756"/>
                  <a:pt x="2930444" y="11362"/>
                  <a:pt x="2933116" y="11165"/>
                </a:cubicBezTo>
                <a:cubicBezTo>
                  <a:pt x="2935787" y="10967"/>
                  <a:pt x="2937933" y="10573"/>
                  <a:pt x="2939553" y="9982"/>
                </a:cubicBezTo>
                <a:lnTo>
                  <a:pt x="2940867" y="12873"/>
                </a:lnTo>
                <a:cubicBezTo>
                  <a:pt x="2943977" y="12041"/>
                  <a:pt x="2947743" y="12654"/>
                  <a:pt x="2952166" y="14712"/>
                </a:cubicBezTo>
                <a:lnTo>
                  <a:pt x="2982121" y="11560"/>
                </a:lnTo>
                <a:cubicBezTo>
                  <a:pt x="2988773" y="10208"/>
                  <a:pt x="2995178" y="8314"/>
                  <a:pt x="3001336" y="5879"/>
                </a:cubicBezTo>
                <a:cubicBezTo>
                  <a:pt x="3007495" y="3443"/>
                  <a:pt x="3012126" y="1483"/>
                  <a:pt x="301523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9006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82792F-2B81-6538-8073-2E57772E60E2}"/>
              </a:ext>
            </a:extLst>
          </p:cNvPr>
          <p:cNvSpPr txBox="1"/>
          <p:nvPr/>
        </p:nvSpPr>
        <p:spPr>
          <a:xfrm>
            <a:off x="943430" y="1074509"/>
            <a:ext cx="348342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0000" dirty="0">
                <a:latin typeface="Road Rage" pitchFamily="50" charset="0"/>
              </a:rPr>
              <a:t>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1D7F9E-D275-813B-90C9-3328F63F8D9E}"/>
              </a:ext>
            </a:extLst>
          </p:cNvPr>
          <p:cNvSpPr txBox="1"/>
          <p:nvPr/>
        </p:nvSpPr>
        <p:spPr>
          <a:xfrm rot="3761415">
            <a:off x="7904289" y="-1392996"/>
            <a:ext cx="2105008" cy="4071599"/>
          </a:xfrm>
          <a:custGeom>
            <a:avLst/>
            <a:gdLst/>
            <a:ahLst/>
            <a:cxnLst/>
            <a:rect l="l" t="t" r="r" b="b"/>
            <a:pathLst>
              <a:path w="2105008" h="4071599">
                <a:moveTo>
                  <a:pt x="1311275" y="2563474"/>
                </a:moveTo>
                <a:cubicBezTo>
                  <a:pt x="1309753" y="2566518"/>
                  <a:pt x="1308827" y="2569163"/>
                  <a:pt x="1308497" y="2571412"/>
                </a:cubicBezTo>
                <a:cubicBezTo>
                  <a:pt x="1308166" y="2573662"/>
                  <a:pt x="1308033" y="2576307"/>
                  <a:pt x="1308100" y="2579350"/>
                </a:cubicBezTo>
                <a:cubicBezTo>
                  <a:pt x="1311804" y="2575645"/>
                  <a:pt x="1313920" y="2570354"/>
                  <a:pt x="1314449" y="2563475"/>
                </a:cubicBezTo>
                <a:close/>
                <a:moveTo>
                  <a:pt x="781049" y="3582650"/>
                </a:moveTo>
                <a:lnTo>
                  <a:pt x="793750" y="3604875"/>
                </a:lnTo>
                <a:lnTo>
                  <a:pt x="790575" y="3630274"/>
                </a:lnTo>
                <a:cubicBezTo>
                  <a:pt x="782703" y="3631201"/>
                  <a:pt x="778602" y="3634905"/>
                  <a:pt x="778271" y="3641387"/>
                </a:cubicBezTo>
                <a:cubicBezTo>
                  <a:pt x="777941" y="3647869"/>
                  <a:pt x="771458" y="3651574"/>
                  <a:pt x="758825" y="3652500"/>
                </a:cubicBezTo>
                <a:cubicBezTo>
                  <a:pt x="759751" y="3640064"/>
                  <a:pt x="763455" y="3628422"/>
                  <a:pt x="769937" y="3617574"/>
                </a:cubicBezTo>
                <a:cubicBezTo>
                  <a:pt x="776419" y="3606727"/>
                  <a:pt x="780124" y="3595085"/>
                  <a:pt x="781049" y="3582650"/>
                </a:cubicBezTo>
                <a:close/>
                <a:moveTo>
                  <a:pt x="1368425" y="2426950"/>
                </a:moveTo>
                <a:lnTo>
                  <a:pt x="1377950" y="2426949"/>
                </a:lnTo>
                <a:cubicBezTo>
                  <a:pt x="1381654" y="2420071"/>
                  <a:pt x="1383770" y="2411604"/>
                  <a:pt x="1384300" y="2401550"/>
                </a:cubicBezTo>
                <a:close/>
                <a:moveTo>
                  <a:pt x="1314450" y="2477750"/>
                </a:moveTo>
                <a:lnTo>
                  <a:pt x="1336675" y="2506324"/>
                </a:lnTo>
                <a:lnTo>
                  <a:pt x="1349375" y="2506325"/>
                </a:lnTo>
                <a:lnTo>
                  <a:pt x="1352550" y="2477750"/>
                </a:lnTo>
                <a:lnTo>
                  <a:pt x="1349375" y="2458699"/>
                </a:lnTo>
                <a:lnTo>
                  <a:pt x="1330325" y="2477750"/>
                </a:lnTo>
                <a:cubicBezTo>
                  <a:pt x="1331052" y="2472987"/>
                  <a:pt x="1328803" y="2470606"/>
                  <a:pt x="1323578" y="2470606"/>
                </a:cubicBezTo>
                <a:cubicBezTo>
                  <a:pt x="1318352" y="2470606"/>
                  <a:pt x="1315310" y="2472987"/>
                  <a:pt x="1314450" y="2477750"/>
                </a:cubicBezTo>
                <a:close/>
                <a:moveTo>
                  <a:pt x="1171575" y="2744450"/>
                </a:moveTo>
                <a:lnTo>
                  <a:pt x="1171574" y="2769850"/>
                </a:lnTo>
                <a:cubicBezTo>
                  <a:pt x="1176139" y="2766476"/>
                  <a:pt x="1178917" y="2762111"/>
                  <a:pt x="1179909" y="2756753"/>
                </a:cubicBezTo>
                <a:cubicBezTo>
                  <a:pt x="1180901" y="2751395"/>
                  <a:pt x="1181298" y="2746236"/>
                  <a:pt x="1181100" y="2741275"/>
                </a:cubicBezTo>
                <a:close/>
                <a:moveTo>
                  <a:pt x="1127124" y="2830175"/>
                </a:moveTo>
                <a:lnTo>
                  <a:pt x="1136649" y="2830175"/>
                </a:lnTo>
                <a:cubicBezTo>
                  <a:pt x="1136782" y="2828587"/>
                  <a:pt x="1137311" y="2826999"/>
                  <a:pt x="1138237" y="2825412"/>
                </a:cubicBezTo>
                <a:cubicBezTo>
                  <a:pt x="1139163" y="2823824"/>
                  <a:pt x="1139692" y="2822237"/>
                  <a:pt x="1139825" y="2820649"/>
                </a:cubicBezTo>
                <a:cubicBezTo>
                  <a:pt x="1134004" y="2820649"/>
                  <a:pt x="1129770" y="2823825"/>
                  <a:pt x="1127124" y="2830175"/>
                </a:cubicBezTo>
                <a:close/>
                <a:moveTo>
                  <a:pt x="1292225" y="2499974"/>
                </a:moveTo>
                <a:cubicBezTo>
                  <a:pt x="1291166" y="2512145"/>
                  <a:pt x="1286933" y="2522729"/>
                  <a:pt x="1279525" y="2531725"/>
                </a:cubicBezTo>
                <a:cubicBezTo>
                  <a:pt x="1272116" y="2540720"/>
                  <a:pt x="1267883" y="2551304"/>
                  <a:pt x="1266825" y="2563475"/>
                </a:cubicBezTo>
                <a:lnTo>
                  <a:pt x="1247775" y="2588875"/>
                </a:lnTo>
                <a:cubicBezTo>
                  <a:pt x="1246451" y="2590661"/>
                  <a:pt x="1246716" y="2592645"/>
                  <a:pt x="1248568" y="2594828"/>
                </a:cubicBezTo>
                <a:cubicBezTo>
                  <a:pt x="1250420" y="2597010"/>
                  <a:pt x="1252272" y="2598201"/>
                  <a:pt x="1254124" y="2598400"/>
                </a:cubicBezTo>
                <a:lnTo>
                  <a:pt x="1273174" y="2595225"/>
                </a:lnTo>
                <a:cubicBezTo>
                  <a:pt x="1276614" y="2587221"/>
                  <a:pt x="1280054" y="2578622"/>
                  <a:pt x="1283493" y="2569428"/>
                </a:cubicBezTo>
                <a:cubicBezTo>
                  <a:pt x="1286933" y="2560234"/>
                  <a:pt x="1288785" y="2550841"/>
                  <a:pt x="1289050" y="2541249"/>
                </a:cubicBezTo>
                <a:cubicBezTo>
                  <a:pt x="1292158" y="2534569"/>
                  <a:pt x="1295466" y="2527293"/>
                  <a:pt x="1298971" y="2519421"/>
                </a:cubicBezTo>
                <a:cubicBezTo>
                  <a:pt x="1302477" y="2511550"/>
                  <a:pt x="1306578" y="2505068"/>
                  <a:pt x="1311275" y="2499975"/>
                </a:cubicBezTo>
                <a:close/>
                <a:moveTo>
                  <a:pt x="1181100" y="2706349"/>
                </a:moveTo>
                <a:cubicBezTo>
                  <a:pt x="1181298" y="2708797"/>
                  <a:pt x="1182489" y="2713427"/>
                  <a:pt x="1184672" y="2720240"/>
                </a:cubicBezTo>
                <a:cubicBezTo>
                  <a:pt x="1186854" y="2727053"/>
                  <a:pt x="1188839" y="2730889"/>
                  <a:pt x="1190625" y="2731749"/>
                </a:cubicBezTo>
                <a:cubicBezTo>
                  <a:pt x="1192146" y="2731551"/>
                  <a:pt x="1193072" y="2730361"/>
                  <a:pt x="1193403" y="2728178"/>
                </a:cubicBezTo>
                <a:cubicBezTo>
                  <a:pt x="1193733" y="2725995"/>
                  <a:pt x="1193866" y="2724010"/>
                  <a:pt x="1193800" y="2722224"/>
                </a:cubicBezTo>
                <a:cubicBezTo>
                  <a:pt x="1199025" y="2715279"/>
                  <a:pt x="1204449" y="2706152"/>
                  <a:pt x="1210072" y="2694841"/>
                </a:cubicBezTo>
                <a:cubicBezTo>
                  <a:pt x="1215694" y="2683529"/>
                  <a:pt x="1218737" y="2673607"/>
                  <a:pt x="1219200" y="2665075"/>
                </a:cubicBezTo>
                <a:lnTo>
                  <a:pt x="1206500" y="2665074"/>
                </a:lnTo>
                <a:cubicBezTo>
                  <a:pt x="1203457" y="2675129"/>
                  <a:pt x="1200018" y="2684389"/>
                  <a:pt x="1196181" y="2692856"/>
                </a:cubicBezTo>
                <a:cubicBezTo>
                  <a:pt x="1192344" y="2701323"/>
                  <a:pt x="1187317" y="2705821"/>
                  <a:pt x="1181100" y="2706349"/>
                </a:cubicBezTo>
                <a:close/>
                <a:moveTo>
                  <a:pt x="1136650" y="2788899"/>
                </a:moveTo>
                <a:lnTo>
                  <a:pt x="1136650" y="2801600"/>
                </a:lnTo>
                <a:lnTo>
                  <a:pt x="1143000" y="2811124"/>
                </a:lnTo>
                <a:lnTo>
                  <a:pt x="1168400" y="2788899"/>
                </a:lnTo>
                <a:lnTo>
                  <a:pt x="1168400" y="2776200"/>
                </a:lnTo>
                <a:lnTo>
                  <a:pt x="1158875" y="2773025"/>
                </a:lnTo>
                <a:lnTo>
                  <a:pt x="1158875" y="2788900"/>
                </a:lnTo>
                <a:close/>
                <a:moveTo>
                  <a:pt x="1101725" y="2855574"/>
                </a:moveTo>
                <a:cubicBezTo>
                  <a:pt x="1101196" y="2858750"/>
                  <a:pt x="1102254" y="2861925"/>
                  <a:pt x="1104899" y="2865100"/>
                </a:cubicBezTo>
                <a:lnTo>
                  <a:pt x="1104900" y="2855575"/>
                </a:lnTo>
                <a:close/>
                <a:moveTo>
                  <a:pt x="1546225" y="1985625"/>
                </a:moveTo>
                <a:cubicBezTo>
                  <a:pt x="1546754" y="1989329"/>
                  <a:pt x="1545696" y="1991446"/>
                  <a:pt x="1543049" y="1991975"/>
                </a:cubicBezTo>
                <a:lnTo>
                  <a:pt x="1539875" y="2017375"/>
                </a:lnTo>
                <a:lnTo>
                  <a:pt x="1543049" y="2026900"/>
                </a:lnTo>
                <a:cubicBezTo>
                  <a:pt x="1546357" y="2022005"/>
                  <a:pt x="1549267" y="2016713"/>
                  <a:pt x="1551781" y="2011025"/>
                </a:cubicBezTo>
                <a:cubicBezTo>
                  <a:pt x="1554294" y="2005337"/>
                  <a:pt x="1555617" y="2000045"/>
                  <a:pt x="1555750" y="1995150"/>
                </a:cubicBezTo>
                <a:cubicBezTo>
                  <a:pt x="1555750" y="1988800"/>
                  <a:pt x="1552574" y="1985625"/>
                  <a:pt x="1546225" y="1985625"/>
                </a:cubicBezTo>
                <a:close/>
                <a:moveTo>
                  <a:pt x="812800" y="3398500"/>
                </a:moveTo>
                <a:cubicBezTo>
                  <a:pt x="812866" y="3400417"/>
                  <a:pt x="813527" y="3402931"/>
                  <a:pt x="814784" y="3406040"/>
                </a:cubicBezTo>
                <a:cubicBezTo>
                  <a:pt x="816041" y="3409149"/>
                  <a:pt x="817496" y="3410869"/>
                  <a:pt x="819149" y="3411200"/>
                </a:cubicBezTo>
                <a:cubicBezTo>
                  <a:pt x="822192" y="3411001"/>
                  <a:pt x="824045" y="3409810"/>
                  <a:pt x="824706" y="3407628"/>
                </a:cubicBezTo>
                <a:cubicBezTo>
                  <a:pt x="825367" y="3405445"/>
                  <a:pt x="825632" y="3403461"/>
                  <a:pt x="825499" y="3401675"/>
                </a:cubicBezTo>
                <a:close/>
                <a:moveTo>
                  <a:pt x="838200" y="3347700"/>
                </a:moveTo>
                <a:lnTo>
                  <a:pt x="844550" y="3376275"/>
                </a:lnTo>
                <a:cubicBezTo>
                  <a:pt x="846071" y="3367742"/>
                  <a:pt x="849378" y="3359407"/>
                  <a:pt x="854472" y="3351271"/>
                </a:cubicBezTo>
                <a:cubicBezTo>
                  <a:pt x="859565" y="3343135"/>
                  <a:pt x="866841" y="3338770"/>
                  <a:pt x="876300" y="3338175"/>
                </a:cubicBezTo>
                <a:cubicBezTo>
                  <a:pt x="876696" y="3330369"/>
                  <a:pt x="878284" y="3322961"/>
                  <a:pt x="881062" y="3315950"/>
                </a:cubicBezTo>
                <a:cubicBezTo>
                  <a:pt x="883840" y="3308938"/>
                  <a:pt x="885428" y="3301530"/>
                  <a:pt x="885825" y="3293725"/>
                </a:cubicBezTo>
                <a:cubicBezTo>
                  <a:pt x="875308" y="3294584"/>
                  <a:pt x="869354" y="3300009"/>
                  <a:pt x="867965" y="3309997"/>
                </a:cubicBezTo>
                <a:cubicBezTo>
                  <a:pt x="866576" y="3319985"/>
                  <a:pt x="866179" y="3329377"/>
                  <a:pt x="866775" y="3338175"/>
                </a:cubicBezTo>
                <a:cubicBezTo>
                  <a:pt x="861814" y="3338175"/>
                  <a:pt x="856654" y="3338968"/>
                  <a:pt x="851296" y="3340556"/>
                </a:cubicBezTo>
                <a:cubicBezTo>
                  <a:pt x="845939" y="3342144"/>
                  <a:pt x="841573" y="3344525"/>
                  <a:pt x="838200" y="3347700"/>
                </a:cubicBezTo>
                <a:close/>
                <a:moveTo>
                  <a:pt x="1009650" y="3007975"/>
                </a:moveTo>
                <a:cubicBezTo>
                  <a:pt x="1016000" y="3018029"/>
                  <a:pt x="1019175" y="3029671"/>
                  <a:pt x="1019175" y="3042900"/>
                </a:cubicBezTo>
                <a:cubicBezTo>
                  <a:pt x="1017389" y="3042768"/>
                  <a:pt x="1015404" y="3043032"/>
                  <a:pt x="1013222" y="3043693"/>
                </a:cubicBezTo>
                <a:cubicBezTo>
                  <a:pt x="1011039" y="3044355"/>
                  <a:pt x="1009848" y="3046207"/>
                  <a:pt x="1009650" y="3049250"/>
                </a:cubicBezTo>
                <a:cubicBezTo>
                  <a:pt x="1009848" y="3052425"/>
                  <a:pt x="1011039" y="3055600"/>
                  <a:pt x="1013221" y="3058775"/>
                </a:cubicBezTo>
                <a:cubicBezTo>
                  <a:pt x="1015404" y="3061950"/>
                  <a:pt x="1017389" y="3065125"/>
                  <a:pt x="1019175" y="3068300"/>
                </a:cubicBezTo>
                <a:lnTo>
                  <a:pt x="1041400" y="3077824"/>
                </a:lnTo>
                <a:lnTo>
                  <a:pt x="1044575" y="3068299"/>
                </a:lnTo>
                <a:lnTo>
                  <a:pt x="1028700" y="3055599"/>
                </a:lnTo>
                <a:cubicBezTo>
                  <a:pt x="1028634" y="3050705"/>
                  <a:pt x="1029559" y="3046207"/>
                  <a:pt x="1031478" y="3042106"/>
                </a:cubicBezTo>
                <a:cubicBezTo>
                  <a:pt x="1033396" y="3038005"/>
                  <a:pt x="1036703" y="3035094"/>
                  <a:pt x="1041399" y="3033375"/>
                </a:cubicBezTo>
                <a:cubicBezTo>
                  <a:pt x="1041730" y="3022262"/>
                  <a:pt x="1041863" y="3011149"/>
                  <a:pt x="1041797" y="3000037"/>
                </a:cubicBezTo>
                <a:cubicBezTo>
                  <a:pt x="1041730" y="2988924"/>
                  <a:pt x="1039482" y="2977812"/>
                  <a:pt x="1035050" y="2966700"/>
                </a:cubicBezTo>
                <a:close/>
                <a:moveTo>
                  <a:pt x="1857375" y="1360149"/>
                </a:moveTo>
                <a:cubicBezTo>
                  <a:pt x="1854398" y="1366500"/>
                  <a:pt x="1851620" y="1372850"/>
                  <a:pt x="1849041" y="1379200"/>
                </a:cubicBezTo>
                <a:cubicBezTo>
                  <a:pt x="1846461" y="1385550"/>
                  <a:pt x="1842889" y="1391900"/>
                  <a:pt x="1838325" y="1398249"/>
                </a:cubicBezTo>
                <a:cubicBezTo>
                  <a:pt x="1844675" y="1398250"/>
                  <a:pt x="1851025" y="1401425"/>
                  <a:pt x="1857375" y="1407775"/>
                </a:cubicBezTo>
                <a:lnTo>
                  <a:pt x="1866900" y="1376025"/>
                </a:lnTo>
                <a:cubicBezTo>
                  <a:pt x="1868685" y="1374305"/>
                  <a:pt x="1870670" y="1372188"/>
                  <a:pt x="1872853" y="1369675"/>
                </a:cubicBezTo>
                <a:cubicBezTo>
                  <a:pt x="1875035" y="1367161"/>
                  <a:pt x="1876226" y="1365045"/>
                  <a:pt x="1876425" y="1363325"/>
                </a:cubicBezTo>
                <a:cubicBezTo>
                  <a:pt x="1876028" y="1360415"/>
                  <a:pt x="1873646" y="1359091"/>
                  <a:pt x="1869281" y="1359356"/>
                </a:cubicBezTo>
                <a:cubicBezTo>
                  <a:pt x="1864915" y="1359621"/>
                  <a:pt x="1860947" y="1359885"/>
                  <a:pt x="1857375" y="1360149"/>
                </a:cubicBezTo>
                <a:close/>
                <a:moveTo>
                  <a:pt x="1816100" y="1426825"/>
                </a:moveTo>
                <a:cubicBezTo>
                  <a:pt x="1817820" y="1428280"/>
                  <a:pt x="1819143" y="1429338"/>
                  <a:pt x="1820068" y="1430000"/>
                </a:cubicBezTo>
                <a:lnTo>
                  <a:pt x="1820391" y="1430840"/>
                </a:lnTo>
                <a:lnTo>
                  <a:pt x="1823640" y="1424047"/>
                </a:lnTo>
                <a:cubicBezTo>
                  <a:pt x="1824699" y="1421401"/>
                  <a:pt x="1825360" y="1419152"/>
                  <a:pt x="1825625" y="1417300"/>
                </a:cubicBezTo>
                <a:close/>
                <a:moveTo>
                  <a:pt x="1317625" y="2392025"/>
                </a:moveTo>
                <a:cubicBezTo>
                  <a:pt x="1317492" y="2393480"/>
                  <a:pt x="1316963" y="2394538"/>
                  <a:pt x="1316037" y="2395200"/>
                </a:cubicBezTo>
                <a:cubicBezTo>
                  <a:pt x="1315111" y="2395861"/>
                  <a:pt x="1314582" y="2396919"/>
                  <a:pt x="1314450" y="2398374"/>
                </a:cubicBezTo>
                <a:lnTo>
                  <a:pt x="1314450" y="2414249"/>
                </a:lnTo>
                <a:cubicBezTo>
                  <a:pt x="1314449" y="2420798"/>
                  <a:pt x="1315244" y="2427545"/>
                  <a:pt x="1316831" y="2434490"/>
                </a:cubicBezTo>
                <a:cubicBezTo>
                  <a:pt x="1318418" y="2441435"/>
                  <a:pt x="1320800" y="2447388"/>
                  <a:pt x="1323975" y="2452350"/>
                </a:cubicBezTo>
                <a:lnTo>
                  <a:pt x="1333499" y="2395200"/>
                </a:lnTo>
                <a:close/>
                <a:moveTo>
                  <a:pt x="1327150" y="2372975"/>
                </a:moveTo>
                <a:lnTo>
                  <a:pt x="1343025" y="2366625"/>
                </a:lnTo>
                <a:lnTo>
                  <a:pt x="1352549" y="2350750"/>
                </a:lnTo>
                <a:lnTo>
                  <a:pt x="1352549" y="2344400"/>
                </a:lnTo>
                <a:lnTo>
                  <a:pt x="1339849" y="2350750"/>
                </a:lnTo>
                <a:close/>
                <a:moveTo>
                  <a:pt x="1393825" y="2217400"/>
                </a:moveTo>
                <a:cubicBezTo>
                  <a:pt x="1394089" y="2227454"/>
                  <a:pt x="1394354" y="2239096"/>
                  <a:pt x="1394619" y="2252325"/>
                </a:cubicBezTo>
                <a:cubicBezTo>
                  <a:pt x="1394883" y="2265553"/>
                  <a:pt x="1393560" y="2277195"/>
                  <a:pt x="1390650" y="2287249"/>
                </a:cubicBezTo>
                <a:cubicBezTo>
                  <a:pt x="1397000" y="2280900"/>
                  <a:pt x="1400175" y="2271375"/>
                  <a:pt x="1400174" y="2258674"/>
                </a:cubicBezTo>
                <a:lnTo>
                  <a:pt x="1416050" y="2226925"/>
                </a:lnTo>
                <a:close/>
                <a:moveTo>
                  <a:pt x="1517650" y="1976100"/>
                </a:moveTo>
                <a:lnTo>
                  <a:pt x="1517650" y="1988800"/>
                </a:lnTo>
                <a:cubicBezTo>
                  <a:pt x="1519304" y="1987080"/>
                  <a:pt x="1520758" y="1984963"/>
                  <a:pt x="1522015" y="1982450"/>
                </a:cubicBezTo>
                <a:cubicBezTo>
                  <a:pt x="1523272" y="1979936"/>
                  <a:pt x="1523933" y="1977819"/>
                  <a:pt x="1524000" y="1976100"/>
                </a:cubicBezTo>
                <a:close/>
                <a:moveTo>
                  <a:pt x="1824131" y="1378639"/>
                </a:moveTo>
                <a:lnTo>
                  <a:pt x="1831975" y="1376025"/>
                </a:lnTo>
                <a:lnTo>
                  <a:pt x="1825625" y="1376025"/>
                </a:lnTo>
                <a:close/>
                <a:moveTo>
                  <a:pt x="1763712" y="1492706"/>
                </a:moveTo>
                <a:cubicBezTo>
                  <a:pt x="1756833" y="1501966"/>
                  <a:pt x="1753129" y="1512814"/>
                  <a:pt x="1752600" y="1525250"/>
                </a:cubicBezTo>
                <a:lnTo>
                  <a:pt x="1739900" y="1553824"/>
                </a:lnTo>
                <a:cubicBezTo>
                  <a:pt x="1735336" y="1557198"/>
                  <a:pt x="1732558" y="1561564"/>
                  <a:pt x="1731565" y="1566921"/>
                </a:cubicBezTo>
                <a:cubicBezTo>
                  <a:pt x="1730573" y="1572279"/>
                  <a:pt x="1730176" y="1577439"/>
                  <a:pt x="1730375" y="1582399"/>
                </a:cubicBezTo>
                <a:cubicBezTo>
                  <a:pt x="1728787" y="1596687"/>
                  <a:pt x="1722437" y="1610975"/>
                  <a:pt x="1711325" y="1625262"/>
                </a:cubicBezTo>
                <a:cubicBezTo>
                  <a:pt x="1700212" y="1639550"/>
                  <a:pt x="1693862" y="1653837"/>
                  <a:pt x="1692275" y="1668125"/>
                </a:cubicBezTo>
                <a:lnTo>
                  <a:pt x="1679575" y="1677650"/>
                </a:lnTo>
                <a:cubicBezTo>
                  <a:pt x="1677789" y="1684000"/>
                  <a:pt x="1675011" y="1690350"/>
                  <a:pt x="1671240" y="1696699"/>
                </a:cubicBezTo>
                <a:cubicBezTo>
                  <a:pt x="1667470" y="1703050"/>
                  <a:pt x="1663898" y="1709399"/>
                  <a:pt x="1660525" y="1715749"/>
                </a:cubicBezTo>
                <a:lnTo>
                  <a:pt x="1660525" y="1737975"/>
                </a:lnTo>
                <a:cubicBezTo>
                  <a:pt x="1672100" y="1733873"/>
                  <a:pt x="1682287" y="1725407"/>
                  <a:pt x="1691084" y="1712575"/>
                </a:cubicBezTo>
                <a:cubicBezTo>
                  <a:pt x="1699881" y="1699743"/>
                  <a:pt x="1704512" y="1688101"/>
                  <a:pt x="1704975" y="1677649"/>
                </a:cubicBezTo>
                <a:cubicBezTo>
                  <a:pt x="1708282" y="1677782"/>
                  <a:pt x="1711193" y="1677518"/>
                  <a:pt x="1713706" y="1676856"/>
                </a:cubicBezTo>
                <a:cubicBezTo>
                  <a:pt x="1716219" y="1676194"/>
                  <a:pt x="1717543" y="1674343"/>
                  <a:pt x="1717675" y="1671300"/>
                </a:cubicBezTo>
                <a:cubicBezTo>
                  <a:pt x="1717278" y="1666338"/>
                  <a:pt x="1717278" y="1661973"/>
                  <a:pt x="1717675" y="1658203"/>
                </a:cubicBezTo>
                <a:cubicBezTo>
                  <a:pt x="1718072" y="1654433"/>
                  <a:pt x="1721247" y="1652448"/>
                  <a:pt x="1727200" y="1652250"/>
                </a:cubicBezTo>
                <a:lnTo>
                  <a:pt x="1765300" y="1550650"/>
                </a:lnTo>
                <a:cubicBezTo>
                  <a:pt x="1775354" y="1550649"/>
                  <a:pt x="1780645" y="1547475"/>
                  <a:pt x="1781175" y="1541125"/>
                </a:cubicBezTo>
                <a:cubicBezTo>
                  <a:pt x="1780910" y="1534907"/>
                  <a:pt x="1781439" y="1530674"/>
                  <a:pt x="1782762" y="1528425"/>
                </a:cubicBezTo>
                <a:cubicBezTo>
                  <a:pt x="1784085" y="1526175"/>
                  <a:pt x="1787789" y="1525118"/>
                  <a:pt x="1793875" y="1525250"/>
                </a:cubicBezTo>
                <a:lnTo>
                  <a:pt x="1809750" y="1493499"/>
                </a:lnTo>
                <a:cubicBezTo>
                  <a:pt x="1809750" y="1488406"/>
                  <a:pt x="1810543" y="1480337"/>
                  <a:pt x="1812131" y="1469290"/>
                </a:cubicBezTo>
                <a:cubicBezTo>
                  <a:pt x="1813718" y="1458244"/>
                  <a:pt x="1816100" y="1446206"/>
                  <a:pt x="1819275" y="1433175"/>
                </a:cubicBezTo>
                <a:cubicBezTo>
                  <a:pt x="1818745" y="1436350"/>
                  <a:pt x="1816629" y="1439525"/>
                  <a:pt x="1812925" y="1442699"/>
                </a:cubicBezTo>
                <a:lnTo>
                  <a:pt x="1797050" y="1452225"/>
                </a:lnTo>
                <a:lnTo>
                  <a:pt x="1790699" y="1445875"/>
                </a:lnTo>
                <a:cubicBezTo>
                  <a:pt x="1786995" y="1455400"/>
                  <a:pt x="1784879" y="1461750"/>
                  <a:pt x="1784350" y="1464924"/>
                </a:cubicBezTo>
                <a:cubicBezTo>
                  <a:pt x="1777470" y="1474185"/>
                  <a:pt x="1770592" y="1483445"/>
                  <a:pt x="1763712" y="1492706"/>
                </a:cubicBezTo>
                <a:close/>
                <a:moveTo>
                  <a:pt x="1892300" y="1239500"/>
                </a:moveTo>
                <a:cubicBezTo>
                  <a:pt x="1891771" y="1245320"/>
                  <a:pt x="1892829" y="1249554"/>
                  <a:pt x="1895475" y="1252200"/>
                </a:cubicBezTo>
                <a:lnTo>
                  <a:pt x="1901825" y="1252200"/>
                </a:lnTo>
                <a:cubicBezTo>
                  <a:pt x="1904470" y="1251670"/>
                  <a:pt x="1905529" y="1249554"/>
                  <a:pt x="1905000" y="1245850"/>
                </a:cubicBezTo>
                <a:cubicBezTo>
                  <a:pt x="1905000" y="1242807"/>
                  <a:pt x="1904206" y="1240955"/>
                  <a:pt x="1902619" y="1240294"/>
                </a:cubicBezTo>
                <a:cubicBezTo>
                  <a:pt x="1901031" y="1239632"/>
                  <a:pt x="1898650" y="1239367"/>
                  <a:pt x="1895475" y="1239500"/>
                </a:cubicBezTo>
                <a:close/>
                <a:moveTo>
                  <a:pt x="1422400" y="2144374"/>
                </a:moveTo>
                <a:lnTo>
                  <a:pt x="1412875" y="2176124"/>
                </a:lnTo>
                <a:lnTo>
                  <a:pt x="1406525" y="2176125"/>
                </a:lnTo>
                <a:lnTo>
                  <a:pt x="1406525" y="2198350"/>
                </a:lnTo>
                <a:lnTo>
                  <a:pt x="1422400" y="2204699"/>
                </a:lnTo>
                <a:cubicBezTo>
                  <a:pt x="1420944" y="2202980"/>
                  <a:pt x="1420680" y="2201657"/>
                  <a:pt x="1421606" y="2200731"/>
                </a:cubicBezTo>
                <a:cubicBezTo>
                  <a:pt x="1422532" y="2199805"/>
                  <a:pt x="1423855" y="2200069"/>
                  <a:pt x="1425575" y="2201525"/>
                </a:cubicBezTo>
                <a:lnTo>
                  <a:pt x="1431924" y="2188825"/>
                </a:lnTo>
                <a:cubicBezTo>
                  <a:pt x="1433710" y="2189817"/>
                  <a:pt x="1435695" y="2188626"/>
                  <a:pt x="1437878" y="2185253"/>
                </a:cubicBezTo>
                <a:cubicBezTo>
                  <a:pt x="1440060" y="2181879"/>
                  <a:pt x="1441251" y="2179895"/>
                  <a:pt x="1441450" y="2179299"/>
                </a:cubicBezTo>
                <a:lnTo>
                  <a:pt x="1463675" y="2141200"/>
                </a:lnTo>
                <a:cubicBezTo>
                  <a:pt x="1464270" y="2132601"/>
                  <a:pt x="1467842" y="2118049"/>
                  <a:pt x="1474390" y="2097543"/>
                </a:cubicBezTo>
                <a:cubicBezTo>
                  <a:pt x="1480939" y="2077038"/>
                  <a:pt x="1486892" y="2064074"/>
                  <a:pt x="1492250" y="2058650"/>
                </a:cubicBezTo>
                <a:lnTo>
                  <a:pt x="1508125" y="2068175"/>
                </a:lnTo>
                <a:cubicBezTo>
                  <a:pt x="1509580" y="2061626"/>
                  <a:pt x="1511432" y="2054879"/>
                  <a:pt x="1513681" y="2047934"/>
                </a:cubicBezTo>
                <a:cubicBezTo>
                  <a:pt x="1515930" y="2040989"/>
                  <a:pt x="1519369" y="2035036"/>
                  <a:pt x="1524000" y="2030075"/>
                </a:cubicBezTo>
                <a:lnTo>
                  <a:pt x="1508125" y="2026900"/>
                </a:lnTo>
                <a:lnTo>
                  <a:pt x="1495425" y="2017375"/>
                </a:lnTo>
                <a:lnTo>
                  <a:pt x="1492250" y="2039599"/>
                </a:lnTo>
                <a:cubicBezTo>
                  <a:pt x="1487421" y="2044560"/>
                  <a:pt x="1482791" y="2050514"/>
                  <a:pt x="1478359" y="2057459"/>
                </a:cubicBezTo>
                <a:cubicBezTo>
                  <a:pt x="1473927" y="2064404"/>
                  <a:pt x="1470091" y="2071151"/>
                  <a:pt x="1466850" y="2077699"/>
                </a:cubicBezTo>
                <a:cubicBezTo>
                  <a:pt x="1467379" y="2090929"/>
                  <a:pt x="1463145" y="2102571"/>
                  <a:pt x="1454150" y="2112625"/>
                </a:cubicBezTo>
                <a:cubicBezTo>
                  <a:pt x="1450446" y="2110045"/>
                  <a:pt x="1446741" y="2110442"/>
                  <a:pt x="1443037" y="2113815"/>
                </a:cubicBezTo>
                <a:cubicBezTo>
                  <a:pt x="1439333" y="2117188"/>
                  <a:pt x="1438804" y="2119967"/>
                  <a:pt x="1441450" y="2122149"/>
                </a:cubicBezTo>
                <a:close/>
                <a:moveTo>
                  <a:pt x="1701800" y="1591925"/>
                </a:moveTo>
                <a:lnTo>
                  <a:pt x="1701800" y="1604625"/>
                </a:lnTo>
                <a:lnTo>
                  <a:pt x="1704975" y="1595099"/>
                </a:lnTo>
                <a:close/>
                <a:moveTo>
                  <a:pt x="1552575" y="1874500"/>
                </a:moveTo>
                <a:cubicBezTo>
                  <a:pt x="1552773" y="1876021"/>
                  <a:pt x="1553964" y="1876947"/>
                  <a:pt x="1556146" y="1877278"/>
                </a:cubicBezTo>
                <a:cubicBezTo>
                  <a:pt x="1558329" y="1877609"/>
                  <a:pt x="1560314" y="1877741"/>
                  <a:pt x="1562100" y="1877675"/>
                </a:cubicBezTo>
                <a:lnTo>
                  <a:pt x="1568450" y="1864975"/>
                </a:lnTo>
                <a:cubicBezTo>
                  <a:pt x="1566399" y="1864975"/>
                  <a:pt x="1563356" y="1865768"/>
                  <a:pt x="1559321" y="1867356"/>
                </a:cubicBezTo>
                <a:cubicBezTo>
                  <a:pt x="1555287" y="1868943"/>
                  <a:pt x="1553038" y="1871325"/>
                  <a:pt x="1552575" y="1874500"/>
                </a:cubicBezTo>
                <a:close/>
                <a:moveTo>
                  <a:pt x="1917700" y="1163300"/>
                </a:moveTo>
                <a:lnTo>
                  <a:pt x="1917700" y="1185525"/>
                </a:lnTo>
                <a:cubicBezTo>
                  <a:pt x="1914392" y="1185525"/>
                  <a:pt x="1911482" y="1186319"/>
                  <a:pt x="1908969" y="1187906"/>
                </a:cubicBezTo>
                <a:cubicBezTo>
                  <a:pt x="1906455" y="1189494"/>
                  <a:pt x="1905132" y="1191874"/>
                  <a:pt x="1905000" y="1195050"/>
                </a:cubicBezTo>
                <a:cubicBezTo>
                  <a:pt x="1905000" y="1198489"/>
                  <a:pt x="1905793" y="1201929"/>
                  <a:pt x="1907381" y="1205368"/>
                </a:cubicBezTo>
                <a:cubicBezTo>
                  <a:pt x="1908969" y="1208808"/>
                  <a:pt x="1911350" y="1210660"/>
                  <a:pt x="1914525" y="1210925"/>
                </a:cubicBezTo>
                <a:cubicBezTo>
                  <a:pt x="1916046" y="1210660"/>
                  <a:pt x="1916972" y="1209602"/>
                  <a:pt x="1917303" y="1207750"/>
                </a:cubicBezTo>
                <a:cubicBezTo>
                  <a:pt x="1917634" y="1205898"/>
                  <a:pt x="1917766" y="1204839"/>
                  <a:pt x="1917700" y="1204575"/>
                </a:cubicBezTo>
                <a:lnTo>
                  <a:pt x="1933575" y="1176000"/>
                </a:lnTo>
                <a:close/>
                <a:moveTo>
                  <a:pt x="1857375" y="1277600"/>
                </a:moveTo>
                <a:cubicBezTo>
                  <a:pt x="1856846" y="1289771"/>
                  <a:pt x="1854729" y="1300354"/>
                  <a:pt x="1851025" y="1309350"/>
                </a:cubicBezTo>
                <a:cubicBezTo>
                  <a:pt x="1855589" y="1303000"/>
                  <a:pt x="1859161" y="1296650"/>
                  <a:pt x="1861741" y="1290299"/>
                </a:cubicBezTo>
                <a:cubicBezTo>
                  <a:pt x="1864320" y="1283950"/>
                  <a:pt x="1867098" y="1277599"/>
                  <a:pt x="1870075" y="1271250"/>
                </a:cubicBezTo>
                <a:close/>
                <a:moveTo>
                  <a:pt x="1930400" y="1122025"/>
                </a:moveTo>
                <a:lnTo>
                  <a:pt x="1930400" y="1131549"/>
                </a:lnTo>
                <a:lnTo>
                  <a:pt x="1917700" y="1147425"/>
                </a:lnTo>
                <a:lnTo>
                  <a:pt x="1917700" y="1153774"/>
                </a:lnTo>
                <a:lnTo>
                  <a:pt x="1933575" y="1141075"/>
                </a:lnTo>
                <a:lnTo>
                  <a:pt x="1933575" y="1131550"/>
                </a:lnTo>
                <a:cubicBezTo>
                  <a:pt x="1933641" y="1131153"/>
                  <a:pt x="1933509" y="1129565"/>
                  <a:pt x="1933178" y="1126787"/>
                </a:cubicBezTo>
                <a:cubicBezTo>
                  <a:pt x="1932847" y="1124009"/>
                  <a:pt x="1931921" y="1122422"/>
                  <a:pt x="1930400" y="1122025"/>
                </a:cubicBezTo>
                <a:close/>
                <a:moveTo>
                  <a:pt x="1717675" y="1506200"/>
                </a:moveTo>
                <a:lnTo>
                  <a:pt x="1717675" y="1509375"/>
                </a:lnTo>
                <a:cubicBezTo>
                  <a:pt x="1717146" y="1519429"/>
                  <a:pt x="1721379" y="1524720"/>
                  <a:pt x="1730375" y="1525249"/>
                </a:cubicBezTo>
                <a:close/>
                <a:moveTo>
                  <a:pt x="723900" y="3290550"/>
                </a:moveTo>
                <a:cubicBezTo>
                  <a:pt x="723503" y="3298355"/>
                  <a:pt x="721915" y="3305763"/>
                  <a:pt x="719137" y="3312774"/>
                </a:cubicBezTo>
                <a:cubicBezTo>
                  <a:pt x="716359" y="3319786"/>
                  <a:pt x="714772" y="3327194"/>
                  <a:pt x="714375" y="3335000"/>
                </a:cubicBezTo>
                <a:cubicBezTo>
                  <a:pt x="723768" y="3323821"/>
                  <a:pt x="731970" y="3312047"/>
                  <a:pt x="738981" y="3299677"/>
                </a:cubicBezTo>
                <a:cubicBezTo>
                  <a:pt x="745992" y="3287309"/>
                  <a:pt x="752607" y="3274741"/>
                  <a:pt x="758825" y="3261975"/>
                </a:cubicBezTo>
                <a:cubicBezTo>
                  <a:pt x="758759" y="3259659"/>
                  <a:pt x="758097" y="3255558"/>
                  <a:pt x="756840" y="3249672"/>
                </a:cubicBezTo>
                <a:cubicBezTo>
                  <a:pt x="755583" y="3243785"/>
                  <a:pt x="754128" y="3240477"/>
                  <a:pt x="752475" y="3239750"/>
                </a:cubicBezTo>
                <a:cubicBezTo>
                  <a:pt x="749432" y="3240212"/>
                  <a:pt x="747580" y="3242461"/>
                  <a:pt x="746918" y="3246497"/>
                </a:cubicBezTo>
                <a:cubicBezTo>
                  <a:pt x="746257" y="3250532"/>
                  <a:pt x="745992" y="3253574"/>
                  <a:pt x="746124" y="3255625"/>
                </a:cubicBezTo>
                <a:cubicBezTo>
                  <a:pt x="745992" y="3263628"/>
                  <a:pt x="743876" y="3270640"/>
                  <a:pt x="739775" y="3276659"/>
                </a:cubicBezTo>
                <a:cubicBezTo>
                  <a:pt x="735674" y="3282678"/>
                  <a:pt x="730382" y="3287308"/>
                  <a:pt x="723900" y="3290550"/>
                </a:cubicBezTo>
                <a:close/>
                <a:moveTo>
                  <a:pt x="606424" y="3503274"/>
                </a:moveTo>
                <a:cubicBezTo>
                  <a:pt x="606292" y="3505060"/>
                  <a:pt x="606557" y="3507045"/>
                  <a:pt x="607218" y="3509228"/>
                </a:cubicBezTo>
                <a:cubicBezTo>
                  <a:pt x="607880" y="3511411"/>
                  <a:pt x="609732" y="3512602"/>
                  <a:pt x="612775" y="3512800"/>
                </a:cubicBezTo>
                <a:lnTo>
                  <a:pt x="619124" y="3512800"/>
                </a:lnTo>
                <a:cubicBezTo>
                  <a:pt x="618992" y="3509624"/>
                  <a:pt x="617670" y="3507243"/>
                  <a:pt x="615156" y="3505656"/>
                </a:cubicBezTo>
                <a:cubicBezTo>
                  <a:pt x="612642" y="3504069"/>
                  <a:pt x="609732" y="3503274"/>
                  <a:pt x="606424" y="3503274"/>
                </a:cubicBezTo>
                <a:close/>
                <a:moveTo>
                  <a:pt x="666750" y="3379450"/>
                </a:moveTo>
                <a:cubicBezTo>
                  <a:pt x="667742" y="3381103"/>
                  <a:pt x="672107" y="3382559"/>
                  <a:pt x="679846" y="3383815"/>
                </a:cubicBezTo>
                <a:cubicBezTo>
                  <a:pt x="687586" y="3385072"/>
                  <a:pt x="692745" y="3385733"/>
                  <a:pt x="695325" y="3385800"/>
                </a:cubicBezTo>
                <a:lnTo>
                  <a:pt x="714375" y="3369924"/>
                </a:lnTo>
                <a:cubicBezTo>
                  <a:pt x="709678" y="3369528"/>
                  <a:pt x="706371" y="3367147"/>
                  <a:pt x="704453" y="3362780"/>
                </a:cubicBezTo>
                <a:cubicBezTo>
                  <a:pt x="702535" y="3358415"/>
                  <a:pt x="701608" y="3354446"/>
                  <a:pt x="701675" y="3350875"/>
                </a:cubicBezTo>
                <a:lnTo>
                  <a:pt x="711200" y="3338175"/>
                </a:lnTo>
                <a:cubicBezTo>
                  <a:pt x="701675" y="3338439"/>
                  <a:pt x="694531" y="3341879"/>
                  <a:pt x="689768" y="3348493"/>
                </a:cubicBezTo>
                <a:cubicBezTo>
                  <a:pt x="685006" y="3355108"/>
                  <a:pt x="682625" y="3363310"/>
                  <a:pt x="682625" y="3373100"/>
                </a:cubicBezTo>
                <a:lnTo>
                  <a:pt x="682625" y="3376275"/>
                </a:lnTo>
                <a:cubicBezTo>
                  <a:pt x="681963" y="3376208"/>
                  <a:pt x="679318" y="3376341"/>
                  <a:pt x="674687" y="3376671"/>
                </a:cubicBezTo>
                <a:cubicBezTo>
                  <a:pt x="670057" y="3377002"/>
                  <a:pt x="667411" y="3377928"/>
                  <a:pt x="666750" y="3379450"/>
                </a:cubicBezTo>
                <a:close/>
                <a:moveTo>
                  <a:pt x="539750" y="3595350"/>
                </a:moveTo>
                <a:cubicBezTo>
                  <a:pt x="539683" y="3597135"/>
                  <a:pt x="539816" y="3599119"/>
                  <a:pt x="540147" y="3601303"/>
                </a:cubicBezTo>
                <a:cubicBezTo>
                  <a:pt x="540477" y="3603485"/>
                  <a:pt x="541404" y="3604676"/>
                  <a:pt x="542925" y="3604875"/>
                </a:cubicBezTo>
                <a:lnTo>
                  <a:pt x="552450" y="3601699"/>
                </a:lnTo>
                <a:close/>
                <a:moveTo>
                  <a:pt x="508000" y="3328649"/>
                </a:moveTo>
                <a:cubicBezTo>
                  <a:pt x="508066" y="3330568"/>
                  <a:pt x="508727" y="3333081"/>
                  <a:pt x="509984" y="3336190"/>
                </a:cubicBezTo>
                <a:cubicBezTo>
                  <a:pt x="511241" y="3339299"/>
                  <a:pt x="512696" y="3341019"/>
                  <a:pt x="514350" y="3341349"/>
                </a:cubicBezTo>
                <a:cubicBezTo>
                  <a:pt x="517392" y="3341151"/>
                  <a:pt x="519244" y="3339961"/>
                  <a:pt x="519906" y="3337777"/>
                </a:cubicBezTo>
                <a:cubicBezTo>
                  <a:pt x="520567" y="3335595"/>
                  <a:pt x="520832" y="3333611"/>
                  <a:pt x="520700" y="3331824"/>
                </a:cubicBezTo>
                <a:cubicBezTo>
                  <a:pt x="520170" y="3328120"/>
                  <a:pt x="518054" y="3326004"/>
                  <a:pt x="514350" y="3325475"/>
                </a:cubicBezTo>
                <a:cubicBezTo>
                  <a:pt x="512895" y="3325607"/>
                  <a:pt x="511836" y="3326136"/>
                  <a:pt x="511175" y="3327062"/>
                </a:cubicBezTo>
                <a:cubicBezTo>
                  <a:pt x="510513" y="3327988"/>
                  <a:pt x="509455" y="3328517"/>
                  <a:pt x="508000" y="3328649"/>
                </a:cubicBezTo>
                <a:close/>
                <a:moveTo>
                  <a:pt x="482599" y="3360400"/>
                </a:moveTo>
                <a:lnTo>
                  <a:pt x="482600" y="3376275"/>
                </a:lnTo>
                <a:cubicBezTo>
                  <a:pt x="482732" y="3380838"/>
                  <a:pt x="484055" y="3383617"/>
                  <a:pt x="486569" y="3384609"/>
                </a:cubicBezTo>
                <a:cubicBezTo>
                  <a:pt x="489082" y="3385601"/>
                  <a:pt x="491992" y="3385998"/>
                  <a:pt x="495300" y="3385799"/>
                </a:cubicBezTo>
                <a:close/>
                <a:moveTo>
                  <a:pt x="692150" y="2938125"/>
                </a:moveTo>
                <a:lnTo>
                  <a:pt x="685800" y="2950824"/>
                </a:lnTo>
                <a:cubicBezTo>
                  <a:pt x="689504" y="2947650"/>
                  <a:pt x="691620" y="2944475"/>
                  <a:pt x="692150" y="2941300"/>
                </a:cubicBezTo>
                <a:close/>
                <a:moveTo>
                  <a:pt x="527049" y="3252450"/>
                </a:moveTo>
                <a:cubicBezTo>
                  <a:pt x="527711" y="3255823"/>
                  <a:pt x="531151" y="3259395"/>
                  <a:pt x="537368" y="3263166"/>
                </a:cubicBezTo>
                <a:cubicBezTo>
                  <a:pt x="543586" y="3266936"/>
                  <a:pt x="548613" y="3269714"/>
                  <a:pt x="552449" y="3271500"/>
                </a:cubicBezTo>
                <a:lnTo>
                  <a:pt x="574675" y="3239749"/>
                </a:lnTo>
                <a:lnTo>
                  <a:pt x="552450" y="3211175"/>
                </a:lnTo>
                <a:lnTo>
                  <a:pt x="539750" y="3249275"/>
                </a:lnTo>
                <a:cubicBezTo>
                  <a:pt x="539220" y="3249209"/>
                  <a:pt x="537104" y="3249341"/>
                  <a:pt x="533400" y="3249671"/>
                </a:cubicBezTo>
                <a:cubicBezTo>
                  <a:pt x="529695" y="3250002"/>
                  <a:pt x="527579" y="3250928"/>
                  <a:pt x="527049" y="3252450"/>
                </a:cubicBezTo>
                <a:close/>
                <a:moveTo>
                  <a:pt x="596900" y="3100050"/>
                </a:moveTo>
                <a:cubicBezTo>
                  <a:pt x="583671" y="3124920"/>
                  <a:pt x="572029" y="3151379"/>
                  <a:pt x="561975" y="3179425"/>
                </a:cubicBezTo>
                <a:cubicBezTo>
                  <a:pt x="563628" y="3185907"/>
                  <a:pt x="566671" y="3191198"/>
                  <a:pt x="571103" y="3195300"/>
                </a:cubicBezTo>
                <a:cubicBezTo>
                  <a:pt x="575535" y="3199401"/>
                  <a:pt x="580958" y="3201518"/>
                  <a:pt x="587375" y="3201650"/>
                </a:cubicBezTo>
                <a:cubicBezTo>
                  <a:pt x="590682" y="3191860"/>
                  <a:pt x="595180" y="3177308"/>
                  <a:pt x="600869" y="3157993"/>
                </a:cubicBezTo>
                <a:cubicBezTo>
                  <a:pt x="606557" y="3138679"/>
                  <a:pt x="612642" y="3125714"/>
                  <a:pt x="619125" y="3119100"/>
                </a:cubicBezTo>
                <a:close/>
                <a:moveTo>
                  <a:pt x="641350" y="3007975"/>
                </a:moveTo>
                <a:lnTo>
                  <a:pt x="641350" y="3017499"/>
                </a:lnTo>
                <a:lnTo>
                  <a:pt x="647699" y="3017500"/>
                </a:lnTo>
                <a:cubicBezTo>
                  <a:pt x="653917" y="3017764"/>
                  <a:pt x="658151" y="3017235"/>
                  <a:pt x="660399" y="3015912"/>
                </a:cubicBezTo>
                <a:cubicBezTo>
                  <a:pt x="662649" y="3014589"/>
                  <a:pt x="663707" y="3010885"/>
                  <a:pt x="663575" y="3004800"/>
                </a:cubicBezTo>
                <a:lnTo>
                  <a:pt x="657225" y="2988925"/>
                </a:lnTo>
                <a:close/>
                <a:moveTo>
                  <a:pt x="247650" y="3665200"/>
                </a:moveTo>
                <a:cubicBezTo>
                  <a:pt x="247716" y="3666986"/>
                  <a:pt x="248377" y="3668970"/>
                  <a:pt x="249634" y="3671153"/>
                </a:cubicBezTo>
                <a:cubicBezTo>
                  <a:pt x="250891" y="3673335"/>
                  <a:pt x="252346" y="3674526"/>
                  <a:pt x="253999" y="3674725"/>
                </a:cubicBezTo>
                <a:cubicBezTo>
                  <a:pt x="257704" y="3674195"/>
                  <a:pt x="259820" y="3672079"/>
                  <a:pt x="260350" y="3668374"/>
                </a:cubicBezTo>
                <a:close/>
                <a:moveTo>
                  <a:pt x="260350" y="3639799"/>
                </a:moveTo>
                <a:cubicBezTo>
                  <a:pt x="260217" y="3641586"/>
                  <a:pt x="260482" y="3643570"/>
                  <a:pt x="261143" y="3645753"/>
                </a:cubicBezTo>
                <a:cubicBezTo>
                  <a:pt x="261805" y="3647936"/>
                  <a:pt x="263657" y="3649126"/>
                  <a:pt x="266700" y="3649324"/>
                </a:cubicBezTo>
                <a:lnTo>
                  <a:pt x="269875" y="3649325"/>
                </a:lnTo>
                <a:cubicBezTo>
                  <a:pt x="269875" y="3642975"/>
                  <a:pt x="266700" y="3639800"/>
                  <a:pt x="260350" y="3639799"/>
                </a:cubicBezTo>
                <a:close/>
                <a:moveTo>
                  <a:pt x="1682254" y="626427"/>
                </a:moveTo>
                <a:cubicBezTo>
                  <a:pt x="1680401" y="631719"/>
                  <a:pt x="1680038" y="637109"/>
                  <a:pt x="1681162" y="642600"/>
                </a:cubicBezTo>
                <a:cubicBezTo>
                  <a:pt x="1683411" y="653579"/>
                  <a:pt x="1682882" y="660988"/>
                  <a:pt x="1679575" y="664825"/>
                </a:cubicBezTo>
                <a:lnTo>
                  <a:pt x="1701800" y="661650"/>
                </a:lnTo>
                <a:lnTo>
                  <a:pt x="1704975" y="661649"/>
                </a:lnTo>
                <a:lnTo>
                  <a:pt x="1701800" y="629900"/>
                </a:lnTo>
                <a:lnTo>
                  <a:pt x="1730375" y="607675"/>
                </a:lnTo>
                <a:lnTo>
                  <a:pt x="1739900" y="582275"/>
                </a:lnTo>
                <a:lnTo>
                  <a:pt x="1727200" y="579100"/>
                </a:lnTo>
                <a:lnTo>
                  <a:pt x="1692275" y="610850"/>
                </a:lnTo>
                <a:cubicBezTo>
                  <a:pt x="1687446" y="615943"/>
                  <a:pt x="1684106" y="621135"/>
                  <a:pt x="1682254" y="626427"/>
                </a:cubicBezTo>
                <a:close/>
                <a:moveTo>
                  <a:pt x="1615281" y="324306"/>
                </a:moveTo>
                <a:cubicBezTo>
                  <a:pt x="1618985" y="319544"/>
                  <a:pt x="1623483" y="315575"/>
                  <a:pt x="1628775" y="312400"/>
                </a:cubicBezTo>
                <a:lnTo>
                  <a:pt x="1746250" y="106025"/>
                </a:lnTo>
                <a:cubicBezTo>
                  <a:pt x="1753459" y="97889"/>
                  <a:pt x="1758883" y="89554"/>
                  <a:pt x="1762522" y="81022"/>
                </a:cubicBezTo>
                <a:cubicBezTo>
                  <a:pt x="1766160" y="72489"/>
                  <a:pt x="1772378" y="64948"/>
                  <a:pt x="1781174" y="58400"/>
                </a:cubicBezTo>
                <a:cubicBezTo>
                  <a:pt x="1781307" y="53439"/>
                  <a:pt x="1782630" y="48280"/>
                  <a:pt x="1785143" y="42922"/>
                </a:cubicBezTo>
                <a:cubicBezTo>
                  <a:pt x="1787657" y="37564"/>
                  <a:pt x="1790568" y="33198"/>
                  <a:pt x="1793875" y="29825"/>
                </a:cubicBezTo>
                <a:lnTo>
                  <a:pt x="1806575" y="7600"/>
                </a:lnTo>
                <a:cubicBezTo>
                  <a:pt x="1810014" y="4358"/>
                  <a:pt x="1814248" y="2110"/>
                  <a:pt x="1819275" y="852"/>
                </a:cubicBezTo>
                <a:cubicBezTo>
                  <a:pt x="1824302" y="-404"/>
                  <a:pt x="1828535" y="-271"/>
                  <a:pt x="1831975" y="1249"/>
                </a:cubicBezTo>
                <a:cubicBezTo>
                  <a:pt x="1833562" y="8988"/>
                  <a:pt x="1828006" y="26054"/>
                  <a:pt x="1815306" y="52446"/>
                </a:cubicBezTo>
                <a:cubicBezTo>
                  <a:pt x="1802606" y="78839"/>
                  <a:pt x="1792287" y="96698"/>
                  <a:pt x="1784350" y="106024"/>
                </a:cubicBezTo>
                <a:lnTo>
                  <a:pt x="1787525" y="106025"/>
                </a:lnTo>
                <a:cubicBezTo>
                  <a:pt x="1792221" y="110655"/>
                  <a:pt x="1794735" y="114888"/>
                  <a:pt x="1795066" y="118724"/>
                </a:cubicBezTo>
                <a:cubicBezTo>
                  <a:pt x="1795396" y="122560"/>
                  <a:pt x="1793941" y="126795"/>
                  <a:pt x="1790700" y="131425"/>
                </a:cubicBezTo>
                <a:cubicBezTo>
                  <a:pt x="1786731" y="155502"/>
                  <a:pt x="1779587" y="180372"/>
                  <a:pt x="1769268" y="206037"/>
                </a:cubicBezTo>
                <a:cubicBezTo>
                  <a:pt x="1758950" y="231702"/>
                  <a:pt x="1750218" y="256573"/>
                  <a:pt x="1743075" y="280649"/>
                </a:cubicBezTo>
                <a:cubicBezTo>
                  <a:pt x="1746051" y="285082"/>
                  <a:pt x="1746448" y="288124"/>
                  <a:pt x="1744265" y="289778"/>
                </a:cubicBezTo>
                <a:cubicBezTo>
                  <a:pt x="1742082" y="291432"/>
                  <a:pt x="1738511" y="293680"/>
                  <a:pt x="1733550" y="296524"/>
                </a:cubicBezTo>
                <a:cubicBezTo>
                  <a:pt x="1733285" y="299832"/>
                  <a:pt x="1733020" y="302743"/>
                  <a:pt x="1732756" y="305255"/>
                </a:cubicBezTo>
                <a:cubicBezTo>
                  <a:pt x="1732491" y="307769"/>
                  <a:pt x="1733814" y="309093"/>
                  <a:pt x="1736725" y="309225"/>
                </a:cubicBezTo>
                <a:cubicBezTo>
                  <a:pt x="1734410" y="314450"/>
                  <a:pt x="1731102" y="320668"/>
                  <a:pt x="1726803" y="327878"/>
                </a:cubicBezTo>
                <a:cubicBezTo>
                  <a:pt x="1722503" y="335088"/>
                  <a:pt x="1721577" y="340511"/>
                  <a:pt x="1724025" y="344150"/>
                </a:cubicBezTo>
                <a:lnTo>
                  <a:pt x="1743075" y="325100"/>
                </a:lnTo>
                <a:cubicBezTo>
                  <a:pt x="1746382" y="321925"/>
                  <a:pt x="1748499" y="318749"/>
                  <a:pt x="1749425" y="315574"/>
                </a:cubicBezTo>
                <a:cubicBezTo>
                  <a:pt x="1750351" y="312399"/>
                  <a:pt x="1749292" y="309225"/>
                  <a:pt x="1746250" y="306050"/>
                </a:cubicBezTo>
                <a:cubicBezTo>
                  <a:pt x="1749623" y="302676"/>
                  <a:pt x="1753195" y="298311"/>
                  <a:pt x="1756966" y="292953"/>
                </a:cubicBezTo>
                <a:cubicBezTo>
                  <a:pt x="1760736" y="287595"/>
                  <a:pt x="1763514" y="282436"/>
                  <a:pt x="1765300" y="277475"/>
                </a:cubicBezTo>
                <a:lnTo>
                  <a:pt x="1790700" y="220325"/>
                </a:lnTo>
                <a:lnTo>
                  <a:pt x="1809750" y="204449"/>
                </a:lnTo>
                <a:cubicBezTo>
                  <a:pt x="1813190" y="201142"/>
                  <a:pt x="1815836" y="197438"/>
                  <a:pt x="1817687" y="193337"/>
                </a:cubicBezTo>
                <a:cubicBezTo>
                  <a:pt x="1819539" y="189236"/>
                  <a:pt x="1819010" y="185532"/>
                  <a:pt x="1816100" y="182225"/>
                </a:cubicBezTo>
                <a:lnTo>
                  <a:pt x="1828800" y="156824"/>
                </a:lnTo>
                <a:cubicBezTo>
                  <a:pt x="1827212" y="146241"/>
                  <a:pt x="1830387" y="137245"/>
                  <a:pt x="1838325" y="129837"/>
                </a:cubicBezTo>
                <a:cubicBezTo>
                  <a:pt x="1846262" y="122429"/>
                  <a:pt x="1849437" y="113433"/>
                  <a:pt x="1847850" y="102849"/>
                </a:cubicBezTo>
                <a:lnTo>
                  <a:pt x="1889125" y="67924"/>
                </a:lnTo>
                <a:cubicBezTo>
                  <a:pt x="1897062" y="76788"/>
                  <a:pt x="1901031" y="82873"/>
                  <a:pt x="1901031" y="86181"/>
                </a:cubicBezTo>
                <a:cubicBezTo>
                  <a:pt x="1901031" y="89488"/>
                  <a:pt x="1897062" y="93986"/>
                  <a:pt x="1889125" y="99674"/>
                </a:cubicBezTo>
                <a:cubicBezTo>
                  <a:pt x="1895144" y="108604"/>
                  <a:pt x="1895011" y="115351"/>
                  <a:pt x="1888728" y="119915"/>
                </a:cubicBezTo>
                <a:cubicBezTo>
                  <a:pt x="1882444" y="124479"/>
                  <a:pt x="1881518" y="130433"/>
                  <a:pt x="1885950" y="137774"/>
                </a:cubicBezTo>
                <a:cubicBezTo>
                  <a:pt x="1880327" y="146043"/>
                  <a:pt x="1874110" y="159668"/>
                  <a:pt x="1867297" y="178653"/>
                </a:cubicBezTo>
                <a:cubicBezTo>
                  <a:pt x="1860484" y="197637"/>
                  <a:pt x="1858235" y="210469"/>
                  <a:pt x="1860550" y="217150"/>
                </a:cubicBezTo>
                <a:lnTo>
                  <a:pt x="1835150" y="277474"/>
                </a:lnTo>
                <a:cubicBezTo>
                  <a:pt x="1841764" y="285545"/>
                  <a:pt x="1845204" y="294011"/>
                  <a:pt x="1845469" y="302875"/>
                </a:cubicBezTo>
                <a:cubicBezTo>
                  <a:pt x="1845733" y="311738"/>
                  <a:pt x="1841235" y="320205"/>
                  <a:pt x="1831975" y="328275"/>
                </a:cubicBezTo>
                <a:cubicBezTo>
                  <a:pt x="1828800" y="341371"/>
                  <a:pt x="1824037" y="354865"/>
                  <a:pt x="1817687" y="368756"/>
                </a:cubicBezTo>
                <a:cubicBezTo>
                  <a:pt x="1811337" y="382647"/>
                  <a:pt x="1803400" y="394553"/>
                  <a:pt x="1793875" y="404475"/>
                </a:cubicBezTo>
                <a:lnTo>
                  <a:pt x="1803400" y="429875"/>
                </a:lnTo>
                <a:lnTo>
                  <a:pt x="1781175" y="445750"/>
                </a:lnTo>
                <a:lnTo>
                  <a:pt x="1781175" y="480674"/>
                </a:lnTo>
                <a:cubicBezTo>
                  <a:pt x="1777008" y="487157"/>
                  <a:pt x="1774229" y="493243"/>
                  <a:pt x="1772840" y="498931"/>
                </a:cubicBezTo>
                <a:cubicBezTo>
                  <a:pt x="1771452" y="504619"/>
                  <a:pt x="1767879" y="509118"/>
                  <a:pt x="1762124" y="512425"/>
                </a:cubicBezTo>
                <a:cubicBezTo>
                  <a:pt x="1760670" y="516063"/>
                  <a:pt x="1760405" y="520693"/>
                  <a:pt x="1761331" y="526315"/>
                </a:cubicBezTo>
                <a:cubicBezTo>
                  <a:pt x="1762257" y="531938"/>
                  <a:pt x="1763580" y="535774"/>
                  <a:pt x="1765300" y="537825"/>
                </a:cubicBezTo>
                <a:cubicBezTo>
                  <a:pt x="1767086" y="540801"/>
                  <a:pt x="1769070" y="541992"/>
                  <a:pt x="1771253" y="541396"/>
                </a:cubicBezTo>
                <a:cubicBezTo>
                  <a:pt x="1773436" y="540801"/>
                  <a:pt x="1774626" y="539611"/>
                  <a:pt x="1774825" y="537825"/>
                </a:cubicBezTo>
                <a:cubicBezTo>
                  <a:pt x="1768343" y="528299"/>
                  <a:pt x="1769401" y="520362"/>
                  <a:pt x="1778000" y="514012"/>
                </a:cubicBezTo>
                <a:cubicBezTo>
                  <a:pt x="1786599" y="507662"/>
                  <a:pt x="1794007" y="502900"/>
                  <a:pt x="1800224" y="499725"/>
                </a:cubicBezTo>
                <a:lnTo>
                  <a:pt x="1800225" y="452099"/>
                </a:lnTo>
                <a:lnTo>
                  <a:pt x="1803400" y="452099"/>
                </a:lnTo>
                <a:cubicBezTo>
                  <a:pt x="1805186" y="448792"/>
                  <a:pt x="1806376" y="445088"/>
                  <a:pt x="1806972" y="440987"/>
                </a:cubicBezTo>
                <a:cubicBezTo>
                  <a:pt x="1807567" y="436885"/>
                  <a:pt x="1806376" y="433182"/>
                  <a:pt x="1803400" y="429875"/>
                </a:cubicBezTo>
                <a:cubicBezTo>
                  <a:pt x="1812264" y="421606"/>
                  <a:pt x="1819142" y="412743"/>
                  <a:pt x="1824037" y="403284"/>
                </a:cubicBezTo>
                <a:cubicBezTo>
                  <a:pt x="1828932" y="393825"/>
                  <a:pt x="1835811" y="385755"/>
                  <a:pt x="1844675" y="379075"/>
                </a:cubicBezTo>
                <a:cubicBezTo>
                  <a:pt x="1834224" y="368822"/>
                  <a:pt x="1831314" y="361546"/>
                  <a:pt x="1835943" y="357247"/>
                </a:cubicBezTo>
                <a:cubicBezTo>
                  <a:pt x="1840574" y="352947"/>
                  <a:pt x="1848776" y="346465"/>
                  <a:pt x="1860550" y="337800"/>
                </a:cubicBezTo>
                <a:cubicBezTo>
                  <a:pt x="1867760" y="329267"/>
                  <a:pt x="1873184" y="313789"/>
                  <a:pt x="1876821" y="291366"/>
                </a:cubicBezTo>
                <a:cubicBezTo>
                  <a:pt x="1880460" y="268941"/>
                  <a:pt x="1886678" y="252669"/>
                  <a:pt x="1895475" y="242550"/>
                </a:cubicBezTo>
                <a:cubicBezTo>
                  <a:pt x="1898716" y="241095"/>
                  <a:pt x="1901759" y="240830"/>
                  <a:pt x="1904603" y="241756"/>
                </a:cubicBezTo>
                <a:cubicBezTo>
                  <a:pt x="1907447" y="242682"/>
                  <a:pt x="1909696" y="244005"/>
                  <a:pt x="1911350" y="245725"/>
                </a:cubicBezTo>
                <a:cubicBezTo>
                  <a:pt x="1918560" y="254456"/>
                  <a:pt x="1920015" y="264775"/>
                  <a:pt x="1915716" y="276680"/>
                </a:cubicBezTo>
                <a:cubicBezTo>
                  <a:pt x="1911416" y="288587"/>
                  <a:pt x="1905727" y="297318"/>
                  <a:pt x="1898650" y="302874"/>
                </a:cubicBezTo>
                <a:cubicBezTo>
                  <a:pt x="1891109" y="323314"/>
                  <a:pt x="1884759" y="342761"/>
                  <a:pt x="1879600" y="361215"/>
                </a:cubicBezTo>
                <a:cubicBezTo>
                  <a:pt x="1874440" y="379670"/>
                  <a:pt x="1868090" y="398323"/>
                  <a:pt x="1860550" y="417175"/>
                </a:cubicBezTo>
                <a:cubicBezTo>
                  <a:pt x="1863460" y="420217"/>
                  <a:pt x="1863989" y="422863"/>
                  <a:pt x="1862137" y="425112"/>
                </a:cubicBezTo>
                <a:cubicBezTo>
                  <a:pt x="1860285" y="427361"/>
                  <a:pt x="1857639" y="430007"/>
                  <a:pt x="1854200" y="433050"/>
                </a:cubicBezTo>
                <a:cubicBezTo>
                  <a:pt x="1851157" y="436290"/>
                  <a:pt x="1850099" y="439334"/>
                  <a:pt x="1851025" y="442178"/>
                </a:cubicBezTo>
                <a:cubicBezTo>
                  <a:pt x="1851951" y="445022"/>
                  <a:pt x="1854067" y="447271"/>
                  <a:pt x="1857375" y="448925"/>
                </a:cubicBezTo>
                <a:cubicBezTo>
                  <a:pt x="1852414" y="453820"/>
                  <a:pt x="1848048" y="459111"/>
                  <a:pt x="1844278" y="464800"/>
                </a:cubicBezTo>
                <a:cubicBezTo>
                  <a:pt x="1840508" y="470488"/>
                  <a:pt x="1838524" y="475779"/>
                  <a:pt x="1838325" y="480675"/>
                </a:cubicBezTo>
                <a:lnTo>
                  <a:pt x="1825625" y="502899"/>
                </a:lnTo>
                <a:cubicBezTo>
                  <a:pt x="1830255" y="509382"/>
                  <a:pt x="1832107" y="515467"/>
                  <a:pt x="1831181" y="521155"/>
                </a:cubicBezTo>
                <a:cubicBezTo>
                  <a:pt x="1830255" y="526845"/>
                  <a:pt x="1827345" y="531343"/>
                  <a:pt x="1822450" y="534649"/>
                </a:cubicBezTo>
                <a:cubicBezTo>
                  <a:pt x="1833232" y="533856"/>
                  <a:pt x="1847387" y="533062"/>
                  <a:pt x="1864915" y="532268"/>
                </a:cubicBezTo>
                <a:cubicBezTo>
                  <a:pt x="1882444" y="531475"/>
                  <a:pt x="1895805" y="535443"/>
                  <a:pt x="1905000" y="544175"/>
                </a:cubicBezTo>
                <a:cubicBezTo>
                  <a:pt x="1909762" y="550856"/>
                  <a:pt x="1912143" y="557338"/>
                  <a:pt x="1912144" y="563621"/>
                </a:cubicBezTo>
                <a:cubicBezTo>
                  <a:pt x="1912143" y="569906"/>
                  <a:pt x="1909762" y="574006"/>
                  <a:pt x="1904999" y="575925"/>
                </a:cubicBezTo>
                <a:cubicBezTo>
                  <a:pt x="1904669" y="577777"/>
                  <a:pt x="1903743" y="580423"/>
                  <a:pt x="1902222" y="583862"/>
                </a:cubicBezTo>
                <a:cubicBezTo>
                  <a:pt x="1900701" y="587302"/>
                  <a:pt x="1900568" y="589948"/>
                  <a:pt x="1901825" y="591800"/>
                </a:cubicBezTo>
                <a:lnTo>
                  <a:pt x="1911350" y="585450"/>
                </a:lnTo>
                <a:lnTo>
                  <a:pt x="1952625" y="553700"/>
                </a:lnTo>
                <a:lnTo>
                  <a:pt x="1958975" y="531474"/>
                </a:lnTo>
                <a:cubicBezTo>
                  <a:pt x="1956064" y="527043"/>
                  <a:pt x="1955535" y="524000"/>
                  <a:pt x="1957387" y="522347"/>
                </a:cubicBezTo>
                <a:cubicBezTo>
                  <a:pt x="1959240" y="520693"/>
                  <a:pt x="1961885" y="518444"/>
                  <a:pt x="1965325" y="515599"/>
                </a:cubicBezTo>
                <a:cubicBezTo>
                  <a:pt x="1966780" y="512490"/>
                  <a:pt x="1967044" y="509978"/>
                  <a:pt x="1966118" y="508059"/>
                </a:cubicBezTo>
                <a:cubicBezTo>
                  <a:pt x="1965193" y="506140"/>
                  <a:pt x="1963870" y="504421"/>
                  <a:pt x="1962150" y="502900"/>
                </a:cubicBezTo>
                <a:cubicBezTo>
                  <a:pt x="1971410" y="493110"/>
                  <a:pt x="1979877" y="482527"/>
                  <a:pt x="1987550" y="471150"/>
                </a:cubicBezTo>
                <a:cubicBezTo>
                  <a:pt x="1995222" y="459773"/>
                  <a:pt x="2003690" y="449189"/>
                  <a:pt x="2012950" y="439399"/>
                </a:cubicBezTo>
                <a:cubicBezTo>
                  <a:pt x="2016257" y="424781"/>
                  <a:pt x="2022342" y="411156"/>
                  <a:pt x="2031206" y="398521"/>
                </a:cubicBezTo>
                <a:cubicBezTo>
                  <a:pt x="2040070" y="385887"/>
                  <a:pt x="2050918" y="376230"/>
                  <a:pt x="2063750" y="369550"/>
                </a:cubicBezTo>
                <a:lnTo>
                  <a:pt x="2060575" y="353675"/>
                </a:lnTo>
                <a:cubicBezTo>
                  <a:pt x="2059120" y="348846"/>
                  <a:pt x="2059649" y="344216"/>
                  <a:pt x="2062162" y="339784"/>
                </a:cubicBezTo>
                <a:cubicBezTo>
                  <a:pt x="2064676" y="335352"/>
                  <a:pt x="2068380" y="331516"/>
                  <a:pt x="2073275" y="328274"/>
                </a:cubicBezTo>
                <a:cubicBezTo>
                  <a:pt x="2079625" y="315045"/>
                  <a:pt x="2085975" y="312929"/>
                  <a:pt x="2092325" y="321925"/>
                </a:cubicBezTo>
                <a:cubicBezTo>
                  <a:pt x="2099005" y="328077"/>
                  <a:pt x="2103106" y="334030"/>
                  <a:pt x="2104628" y="339784"/>
                </a:cubicBezTo>
                <a:cubicBezTo>
                  <a:pt x="2106149" y="345538"/>
                  <a:pt x="2103107" y="352286"/>
                  <a:pt x="2095500" y="360024"/>
                </a:cubicBezTo>
                <a:cubicBezTo>
                  <a:pt x="2089348" y="365779"/>
                  <a:pt x="2081808" y="375701"/>
                  <a:pt x="2072878" y="389790"/>
                </a:cubicBezTo>
                <a:cubicBezTo>
                  <a:pt x="2063948" y="403879"/>
                  <a:pt x="2061964" y="416182"/>
                  <a:pt x="2066925" y="426700"/>
                </a:cubicBezTo>
                <a:cubicBezTo>
                  <a:pt x="2065139" y="436290"/>
                  <a:pt x="2060773" y="451240"/>
                  <a:pt x="2053828" y="471546"/>
                </a:cubicBezTo>
                <a:cubicBezTo>
                  <a:pt x="2046883" y="491853"/>
                  <a:pt x="2038548" y="507596"/>
                  <a:pt x="2028825" y="518774"/>
                </a:cubicBezTo>
                <a:cubicBezTo>
                  <a:pt x="2033257" y="523537"/>
                  <a:pt x="2034712" y="527506"/>
                  <a:pt x="2033190" y="530681"/>
                </a:cubicBezTo>
                <a:cubicBezTo>
                  <a:pt x="2031669" y="533856"/>
                  <a:pt x="2029156" y="536237"/>
                  <a:pt x="2025650" y="537825"/>
                </a:cubicBezTo>
                <a:cubicBezTo>
                  <a:pt x="2020557" y="543579"/>
                  <a:pt x="2021218" y="551914"/>
                  <a:pt x="2027634" y="562828"/>
                </a:cubicBezTo>
                <a:cubicBezTo>
                  <a:pt x="2034050" y="573742"/>
                  <a:pt x="2038681" y="581282"/>
                  <a:pt x="2041525" y="585449"/>
                </a:cubicBezTo>
                <a:cubicBezTo>
                  <a:pt x="2034447" y="595637"/>
                  <a:pt x="2023202" y="617332"/>
                  <a:pt x="2007791" y="650537"/>
                </a:cubicBezTo>
                <a:cubicBezTo>
                  <a:pt x="1992379" y="683742"/>
                  <a:pt x="1986690" y="705438"/>
                  <a:pt x="1990725" y="715625"/>
                </a:cubicBezTo>
                <a:lnTo>
                  <a:pt x="1965325" y="737849"/>
                </a:lnTo>
                <a:cubicBezTo>
                  <a:pt x="1960496" y="747242"/>
                  <a:pt x="1955866" y="756238"/>
                  <a:pt x="1951434" y="764837"/>
                </a:cubicBezTo>
                <a:cubicBezTo>
                  <a:pt x="1947002" y="773436"/>
                  <a:pt x="1943166" y="782432"/>
                  <a:pt x="1939925" y="791825"/>
                </a:cubicBezTo>
                <a:lnTo>
                  <a:pt x="1943100" y="801349"/>
                </a:lnTo>
                <a:cubicBezTo>
                  <a:pt x="1953220" y="799101"/>
                  <a:pt x="1960761" y="790105"/>
                  <a:pt x="1965722" y="774362"/>
                </a:cubicBezTo>
                <a:cubicBezTo>
                  <a:pt x="1970683" y="758620"/>
                  <a:pt x="1979017" y="749624"/>
                  <a:pt x="1990725" y="747375"/>
                </a:cubicBezTo>
                <a:cubicBezTo>
                  <a:pt x="1996546" y="746845"/>
                  <a:pt x="2003954" y="744729"/>
                  <a:pt x="2012950" y="741025"/>
                </a:cubicBezTo>
                <a:lnTo>
                  <a:pt x="1990725" y="731500"/>
                </a:lnTo>
                <a:lnTo>
                  <a:pt x="2000250" y="725149"/>
                </a:lnTo>
                <a:cubicBezTo>
                  <a:pt x="2004946" y="722239"/>
                  <a:pt x="2009047" y="721710"/>
                  <a:pt x="2012553" y="723562"/>
                </a:cubicBezTo>
                <a:cubicBezTo>
                  <a:pt x="2016058" y="725414"/>
                  <a:pt x="2019366" y="728060"/>
                  <a:pt x="2022475" y="731500"/>
                </a:cubicBezTo>
                <a:cubicBezTo>
                  <a:pt x="2025782" y="726869"/>
                  <a:pt x="2028693" y="722636"/>
                  <a:pt x="2031206" y="718799"/>
                </a:cubicBezTo>
                <a:cubicBezTo>
                  <a:pt x="2033720" y="714963"/>
                  <a:pt x="2035043" y="710730"/>
                  <a:pt x="2035175" y="706100"/>
                </a:cubicBezTo>
                <a:cubicBezTo>
                  <a:pt x="2038151" y="702660"/>
                  <a:pt x="2040136" y="697633"/>
                  <a:pt x="2041128" y="691018"/>
                </a:cubicBezTo>
                <a:cubicBezTo>
                  <a:pt x="2042120" y="684404"/>
                  <a:pt x="2043311" y="677789"/>
                  <a:pt x="2044700" y="671174"/>
                </a:cubicBezTo>
                <a:cubicBezTo>
                  <a:pt x="2034646" y="670645"/>
                  <a:pt x="2026179" y="665354"/>
                  <a:pt x="2019300" y="655299"/>
                </a:cubicBezTo>
                <a:cubicBezTo>
                  <a:pt x="2029354" y="648950"/>
                  <a:pt x="2034646" y="639424"/>
                  <a:pt x="2035175" y="626725"/>
                </a:cubicBezTo>
                <a:lnTo>
                  <a:pt x="2066925" y="633074"/>
                </a:lnTo>
                <a:cubicBezTo>
                  <a:pt x="2062493" y="637837"/>
                  <a:pt x="2059450" y="642600"/>
                  <a:pt x="2057797" y="647362"/>
                </a:cubicBezTo>
                <a:cubicBezTo>
                  <a:pt x="2056143" y="652125"/>
                  <a:pt x="2053894" y="656887"/>
                  <a:pt x="2051050" y="661650"/>
                </a:cubicBezTo>
                <a:lnTo>
                  <a:pt x="2063750" y="671174"/>
                </a:lnTo>
                <a:cubicBezTo>
                  <a:pt x="2070100" y="671175"/>
                  <a:pt x="2073275" y="674349"/>
                  <a:pt x="2073274" y="680700"/>
                </a:cubicBezTo>
                <a:cubicBezTo>
                  <a:pt x="2073010" y="687116"/>
                  <a:pt x="2071158" y="693334"/>
                  <a:pt x="2067718" y="699353"/>
                </a:cubicBezTo>
                <a:cubicBezTo>
                  <a:pt x="2064279" y="705372"/>
                  <a:pt x="2060839" y="710796"/>
                  <a:pt x="2057400" y="715625"/>
                </a:cubicBezTo>
                <a:cubicBezTo>
                  <a:pt x="2062361" y="716948"/>
                  <a:pt x="2067520" y="717476"/>
                  <a:pt x="2072878" y="717212"/>
                </a:cubicBezTo>
                <a:cubicBezTo>
                  <a:pt x="2078236" y="716947"/>
                  <a:pt x="2082602" y="717476"/>
                  <a:pt x="2085975" y="718799"/>
                </a:cubicBezTo>
                <a:cubicBezTo>
                  <a:pt x="2088290" y="724091"/>
                  <a:pt x="2086041" y="730970"/>
                  <a:pt x="2079228" y="739437"/>
                </a:cubicBezTo>
                <a:cubicBezTo>
                  <a:pt x="2072415" y="747904"/>
                  <a:pt x="2066197" y="754783"/>
                  <a:pt x="2060575" y="760074"/>
                </a:cubicBezTo>
                <a:cubicBezTo>
                  <a:pt x="2060443" y="766689"/>
                  <a:pt x="2059120" y="772510"/>
                  <a:pt x="2056606" y="777537"/>
                </a:cubicBezTo>
                <a:cubicBezTo>
                  <a:pt x="2054093" y="782564"/>
                  <a:pt x="2051182" y="785210"/>
                  <a:pt x="2047875" y="785475"/>
                </a:cubicBezTo>
                <a:lnTo>
                  <a:pt x="2032000" y="807699"/>
                </a:lnTo>
                <a:lnTo>
                  <a:pt x="2032000" y="836275"/>
                </a:lnTo>
                <a:lnTo>
                  <a:pt x="2041525" y="826750"/>
                </a:lnTo>
                <a:lnTo>
                  <a:pt x="2054225" y="801350"/>
                </a:lnTo>
                <a:cubicBezTo>
                  <a:pt x="2055945" y="798175"/>
                  <a:pt x="2058061" y="795793"/>
                  <a:pt x="2060575" y="794206"/>
                </a:cubicBezTo>
                <a:cubicBezTo>
                  <a:pt x="2063088" y="792618"/>
                  <a:pt x="2065205" y="791825"/>
                  <a:pt x="2066925" y="791825"/>
                </a:cubicBezTo>
                <a:cubicBezTo>
                  <a:pt x="2066660" y="793611"/>
                  <a:pt x="2065602" y="796388"/>
                  <a:pt x="2063750" y="800159"/>
                </a:cubicBezTo>
                <a:cubicBezTo>
                  <a:pt x="2061898" y="803930"/>
                  <a:pt x="2060839" y="807501"/>
                  <a:pt x="2060575" y="810875"/>
                </a:cubicBezTo>
                <a:cubicBezTo>
                  <a:pt x="2064279" y="819474"/>
                  <a:pt x="2060046" y="830057"/>
                  <a:pt x="2047875" y="842625"/>
                </a:cubicBezTo>
                <a:cubicBezTo>
                  <a:pt x="2035704" y="855192"/>
                  <a:pt x="2031471" y="865776"/>
                  <a:pt x="2035175" y="874375"/>
                </a:cubicBezTo>
                <a:lnTo>
                  <a:pt x="2022475" y="896600"/>
                </a:lnTo>
                <a:cubicBezTo>
                  <a:pt x="2021946" y="903479"/>
                  <a:pt x="2019829" y="911945"/>
                  <a:pt x="2016125" y="922000"/>
                </a:cubicBezTo>
                <a:cubicBezTo>
                  <a:pt x="2022872" y="914062"/>
                  <a:pt x="2029222" y="905331"/>
                  <a:pt x="2035175" y="895806"/>
                </a:cubicBezTo>
                <a:cubicBezTo>
                  <a:pt x="2041128" y="886281"/>
                  <a:pt x="2044303" y="875962"/>
                  <a:pt x="2044700" y="864850"/>
                </a:cubicBezTo>
                <a:lnTo>
                  <a:pt x="2070100" y="874374"/>
                </a:lnTo>
                <a:lnTo>
                  <a:pt x="2063750" y="909300"/>
                </a:lnTo>
                <a:lnTo>
                  <a:pt x="2079625" y="906125"/>
                </a:lnTo>
                <a:lnTo>
                  <a:pt x="2095500" y="925175"/>
                </a:lnTo>
                <a:lnTo>
                  <a:pt x="2079625" y="972800"/>
                </a:lnTo>
                <a:cubicBezTo>
                  <a:pt x="2067322" y="984640"/>
                  <a:pt x="2057003" y="998266"/>
                  <a:pt x="2048669" y="1013678"/>
                </a:cubicBezTo>
                <a:cubicBezTo>
                  <a:pt x="2040334" y="1029090"/>
                  <a:pt x="2031603" y="1041922"/>
                  <a:pt x="2022475" y="1052175"/>
                </a:cubicBezTo>
                <a:lnTo>
                  <a:pt x="2016125" y="1052174"/>
                </a:lnTo>
                <a:lnTo>
                  <a:pt x="2016125" y="1061700"/>
                </a:lnTo>
                <a:lnTo>
                  <a:pt x="1997075" y="1093450"/>
                </a:lnTo>
                <a:cubicBezTo>
                  <a:pt x="1995752" y="1106943"/>
                  <a:pt x="1990460" y="1118850"/>
                  <a:pt x="1981200" y="1129169"/>
                </a:cubicBezTo>
                <a:cubicBezTo>
                  <a:pt x="1971939" y="1139487"/>
                  <a:pt x="1966648" y="1152981"/>
                  <a:pt x="1965324" y="1169650"/>
                </a:cubicBezTo>
                <a:cubicBezTo>
                  <a:pt x="1961488" y="1176331"/>
                  <a:pt x="1955667" y="1187575"/>
                  <a:pt x="1947862" y="1203384"/>
                </a:cubicBezTo>
                <a:cubicBezTo>
                  <a:pt x="1940057" y="1219193"/>
                  <a:pt x="1934236" y="1228056"/>
                  <a:pt x="1930400" y="1229974"/>
                </a:cubicBezTo>
                <a:cubicBezTo>
                  <a:pt x="1930929" y="1240029"/>
                  <a:pt x="1929871" y="1251670"/>
                  <a:pt x="1927225" y="1264900"/>
                </a:cubicBezTo>
                <a:lnTo>
                  <a:pt x="1930400" y="1264900"/>
                </a:lnTo>
                <a:cubicBezTo>
                  <a:pt x="1934104" y="1268075"/>
                  <a:pt x="1933045" y="1271250"/>
                  <a:pt x="1927225" y="1274425"/>
                </a:cubicBezTo>
                <a:lnTo>
                  <a:pt x="1920875" y="1274425"/>
                </a:lnTo>
                <a:cubicBezTo>
                  <a:pt x="1917171" y="1283421"/>
                  <a:pt x="1911879" y="1287654"/>
                  <a:pt x="1905000" y="1287125"/>
                </a:cubicBezTo>
                <a:cubicBezTo>
                  <a:pt x="1904471" y="1298105"/>
                  <a:pt x="1902354" y="1308689"/>
                  <a:pt x="1898650" y="1318874"/>
                </a:cubicBezTo>
                <a:cubicBezTo>
                  <a:pt x="1894946" y="1329061"/>
                  <a:pt x="1892829" y="1339644"/>
                  <a:pt x="1892299" y="1350625"/>
                </a:cubicBezTo>
                <a:lnTo>
                  <a:pt x="1911350" y="1376025"/>
                </a:lnTo>
                <a:cubicBezTo>
                  <a:pt x="1915054" y="1375496"/>
                  <a:pt x="1917170" y="1376554"/>
                  <a:pt x="1917700" y="1379200"/>
                </a:cubicBezTo>
                <a:cubicBezTo>
                  <a:pt x="1917567" y="1382573"/>
                  <a:pt x="1916244" y="1386145"/>
                  <a:pt x="1913731" y="1389915"/>
                </a:cubicBezTo>
                <a:cubicBezTo>
                  <a:pt x="1911218" y="1393686"/>
                  <a:pt x="1908307" y="1396464"/>
                  <a:pt x="1905000" y="1398250"/>
                </a:cubicBezTo>
                <a:cubicBezTo>
                  <a:pt x="1905132" y="1403211"/>
                  <a:pt x="1904074" y="1407576"/>
                  <a:pt x="1901825" y="1411346"/>
                </a:cubicBezTo>
                <a:cubicBezTo>
                  <a:pt x="1899576" y="1415117"/>
                  <a:pt x="1895343" y="1417102"/>
                  <a:pt x="1889125" y="1417300"/>
                </a:cubicBezTo>
                <a:lnTo>
                  <a:pt x="1879599" y="1417300"/>
                </a:lnTo>
                <a:lnTo>
                  <a:pt x="1876425" y="1452225"/>
                </a:lnTo>
                <a:lnTo>
                  <a:pt x="1844675" y="1512550"/>
                </a:lnTo>
                <a:lnTo>
                  <a:pt x="1831975" y="1522075"/>
                </a:lnTo>
                <a:cubicBezTo>
                  <a:pt x="1831644" y="1531864"/>
                  <a:pt x="1829130" y="1542448"/>
                  <a:pt x="1824434" y="1553825"/>
                </a:cubicBezTo>
                <a:cubicBezTo>
                  <a:pt x="1819738" y="1565202"/>
                  <a:pt x="1814843" y="1575785"/>
                  <a:pt x="1809750" y="1585575"/>
                </a:cubicBezTo>
                <a:lnTo>
                  <a:pt x="1809750" y="1623675"/>
                </a:lnTo>
                <a:lnTo>
                  <a:pt x="1784350" y="1645900"/>
                </a:lnTo>
                <a:lnTo>
                  <a:pt x="1771650" y="1677649"/>
                </a:lnTo>
                <a:lnTo>
                  <a:pt x="1752600" y="1693525"/>
                </a:lnTo>
                <a:cubicBezTo>
                  <a:pt x="1751674" y="1703910"/>
                  <a:pt x="1747969" y="1712508"/>
                  <a:pt x="1741487" y="1719321"/>
                </a:cubicBezTo>
                <a:cubicBezTo>
                  <a:pt x="1735005" y="1726135"/>
                  <a:pt x="1731301" y="1735527"/>
                  <a:pt x="1730375" y="1747500"/>
                </a:cubicBezTo>
                <a:lnTo>
                  <a:pt x="1701800" y="1801474"/>
                </a:lnTo>
                <a:cubicBezTo>
                  <a:pt x="1692275" y="1803591"/>
                  <a:pt x="1686718" y="1812058"/>
                  <a:pt x="1685131" y="1826875"/>
                </a:cubicBezTo>
                <a:cubicBezTo>
                  <a:pt x="1683543" y="1841692"/>
                  <a:pt x="1676399" y="1850158"/>
                  <a:pt x="1663700" y="1852275"/>
                </a:cubicBezTo>
                <a:lnTo>
                  <a:pt x="1666875" y="1763375"/>
                </a:lnTo>
                <a:lnTo>
                  <a:pt x="1647825" y="1757025"/>
                </a:lnTo>
                <a:lnTo>
                  <a:pt x="1635125" y="1779250"/>
                </a:lnTo>
                <a:cubicBezTo>
                  <a:pt x="1631288" y="1792082"/>
                  <a:pt x="1626261" y="1810074"/>
                  <a:pt x="1620044" y="1833225"/>
                </a:cubicBezTo>
                <a:cubicBezTo>
                  <a:pt x="1613826" y="1856376"/>
                  <a:pt x="1610386" y="1874368"/>
                  <a:pt x="1609725" y="1887199"/>
                </a:cubicBezTo>
                <a:cubicBezTo>
                  <a:pt x="1610254" y="1900759"/>
                  <a:pt x="1608402" y="1908565"/>
                  <a:pt x="1604169" y="1910615"/>
                </a:cubicBezTo>
                <a:cubicBezTo>
                  <a:pt x="1599935" y="1912666"/>
                  <a:pt x="1590145" y="1913328"/>
                  <a:pt x="1574800" y="1912600"/>
                </a:cubicBezTo>
                <a:lnTo>
                  <a:pt x="1571625" y="1922125"/>
                </a:lnTo>
                <a:cubicBezTo>
                  <a:pt x="1575593" y="1926093"/>
                  <a:pt x="1578768" y="1931650"/>
                  <a:pt x="1581150" y="1938793"/>
                </a:cubicBezTo>
                <a:cubicBezTo>
                  <a:pt x="1583531" y="1945938"/>
                  <a:pt x="1580356" y="1949906"/>
                  <a:pt x="1571624" y="1950700"/>
                </a:cubicBezTo>
                <a:cubicBezTo>
                  <a:pt x="1569442" y="1950766"/>
                  <a:pt x="1565870" y="1951427"/>
                  <a:pt x="1560909" y="1952684"/>
                </a:cubicBezTo>
                <a:cubicBezTo>
                  <a:pt x="1555948" y="1953941"/>
                  <a:pt x="1553170" y="1955396"/>
                  <a:pt x="1552575" y="1957050"/>
                </a:cubicBezTo>
                <a:lnTo>
                  <a:pt x="1552575" y="1960225"/>
                </a:lnTo>
                <a:lnTo>
                  <a:pt x="1597025" y="1985625"/>
                </a:lnTo>
                <a:cubicBezTo>
                  <a:pt x="1604896" y="1977422"/>
                  <a:pt x="1610585" y="1967633"/>
                  <a:pt x="1614090" y="1956256"/>
                </a:cubicBezTo>
                <a:cubicBezTo>
                  <a:pt x="1617596" y="1944879"/>
                  <a:pt x="1619316" y="1933502"/>
                  <a:pt x="1619250" y="1922125"/>
                </a:cubicBezTo>
                <a:cubicBezTo>
                  <a:pt x="1628246" y="1913129"/>
                  <a:pt x="1632479" y="1902545"/>
                  <a:pt x="1631950" y="1890375"/>
                </a:cubicBezTo>
                <a:lnTo>
                  <a:pt x="1644650" y="1861800"/>
                </a:lnTo>
                <a:cubicBezTo>
                  <a:pt x="1644583" y="1859882"/>
                  <a:pt x="1644716" y="1857368"/>
                  <a:pt x="1645046" y="1854259"/>
                </a:cubicBezTo>
                <a:cubicBezTo>
                  <a:pt x="1645377" y="1851151"/>
                  <a:pt x="1646303" y="1849430"/>
                  <a:pt x="1647825" y="1849099"/>
                </a:cubicBezTo>
                <a:cubicBezTo>
                  <a:pt x="1654307" y="1850224"/>
                  <a:pt x="1659598" y="1855913"/>
                  <a:pt x="1663700" y="1866166"/>
                </a:cubicBezTo>
                <a:cubicBezTo>
                  <a:pt x="1667801" y="1876418"/>
                  <a:pt x="1669917" y="1884488"/>
                  <a:pt x="1670050" y="1890375"/>
                </a:cubicBezTo>
                <a:cubicBezTo>
                  <a:pt x="1670182" y="1892161"/>
                  <a:pt x="1669917" y="1894145"/>
                  <a:pt x="1669256" y="1896328"/>
                </a:cubicBezTo>
                <a:cubicBezTo>
                  <a:pt x="1668594" y="1898510"/>
                  <a:pt x="1666743" y="1899701"/>
                  <a:pt x="1663700" y="1899900"/>
                </a:cubicBezTo>
                <a:cubicBezTo>
                  <a:pt x="1660458" y="1913658"/>
                  <a:pt x="1655034" y="1929797"/>
                  <a:pt x="1647428" y="1948318"/>
                </a:cubicBezTo>
                <a:cubicBezTo>
                  <a:pt x="1639821" y="1966839"/>
                  <a:pt x="1630428" y="1981391"/>
                  <a:pt x="1619250" y="1991975"/>
                </a:cubicBezTo>
                <a:cubicBezTo>
                  <a:pt x="1618853" y="1997928"/>
                  <a:pt x="1617265" y="2002691"/>
                  <a:pt x="1614487" y="2006262"/>
                </a:cubicBezTo>
                <a:cubicBezTo>
                  <a:pt x="1611709" y="2009834"/>
                  <a:pt x="1610121" y="2014597"/>
                  <a:pt x="1609725" y="2020550"/>
                </a:cubicBezTo>
                <a:cubicBezTo>
                  <a:pt x="1604962" y="2031860"/>
                  <a:pt x="1599406" y="2043370"/>
                  <a:pt x="1593056" y="2055078"/>
                </a:cubicBezTo>
                <a:cubicBezTo>
                  <a:pt x="1586706" y="2066786"/>
                  <a:pt x="1579562" y="2077501"/>
                  <a:pt x="1571625" y="2087225"/>
                </a:cubicBezTo>
                <a:cubicBezTo>
                  <a:pt x="1571625" y="2090664"/>
                  <a:pt x="1570831" y="2094104"/>
                  <a:pt x="1569243" y="2097544"/>
                </a:cubicBezTo>
                <a:cubicBezTo>
                  <a:pt x="1567656" y="2100983"/>
                  <a:pt x="1565274" y="2102835"/>
                  <a:pt x="1562100" y="2103099"/>
                </a:cubicBezTo>
                <a:cubicBezTo>
                  <a:pt x="1556147" y="2102041"/>
                  <a:pt x="1552972" y="2097014"/>
                  <a:pt x="1552575" y="2088018"/>
                </a:cubicBezTo>
                <a:cubicBezTo>
                  <a:pt x="1552178" y="2079023"/>
                  <a:pt x="1552177" y="2072408"/>
                  <a:pt x="1552575" y="2068174"/>
                </a:cubicBezTo>
                <a:lnTo>
                  <a:pt x="1527174" y="2077699"/>
                </a:lnTo>
                <a:lnTo>
                  <a:pt x="1524000" y="2109450"/>
                </a:lnTo>
                <a:lnTo>
                  <a:pt x="1495425" y="2166600"/>
                </a:lnTo>
                <a:lnTo>
                  <a:pt x="1492250" y="2166600"/>
                </a:lnTo>
                <a:lnTo>
                  <a:pt x="1466850" y="2223749"/>
                </a:lnTo>
                <a:cubicBezTo>
                  <a:pt x="1463939" y="2226263"/>
                  <a:pt x="1462616" y="2231555"/>
                  <a:pt x="1462881" y="2239625"/>
                </a:cubicBezTo>
                <a:cubicBezTo>
                  <a:pt x="1463145" y="2247694"/>
                  <a:pt x="1463410" y="2252986"/>
                  <a:pt x="1463675" y="2255500"/>
                </a:cubicBezTo>
                <a:cubicBezTo>
                  <a:pt x="1467445" y="2251663"/>
                  <a:pt x="1471017" y="2252192"/>
                  <a:pt x="1474390" y="2257087"/>
                </a:cubicBezTo>
                <a:cubicBezTo>
                  <a:pt x="1477764" y="2261982"/>
                  <a:pt x="1477367" y="2265686"/>
                  <a:pt x="1473200" y="2268200"/>
                </a:cubicBezTo>
                <a:cubicBezTo>
                  <a:pt x="1471414" y="2268067"/>
                  <a:pt x="1469429" y="2268332"/>
                  <a:pt x="1467247" y="2268993"/>
                </a:cubicBezTo>
                <a:cubicBezTo>
                  <a:pt x="1465064" y="2269655"/>
                  <a:pt x="1463873" y="2271507"/>
                  <a:pt x="1463675" y="2274550"/>
                </a:cubicBezTo>
                <a:cubicBezTo>
                  <a:pt x="1463939" y="2277857"/>
                  <a:pt x="1465791" y="2281561"/>
                  <a:pt x="1469231" y="2285662"/>
                </a:cubicBezTo>
                <a:cubicBezTo>
                  <a:pt x="1472671" y="2289763"/>
                  <a:pt x="1476110" y="2293467"/>
                  <a:pt x="1479550" y="2296775"/>
                </a:cubicBezTo>
                <a:cubicBezTo>
                  <a:pt x="1478888" y="2303191"/>
                  <a:pt x="1475448" y="2313377"/>
                  <a:pt x="1469231" y="2327334"/>
                </a:cubicBezTo>
                <a:cubicBezTo>
                  <a:pt x="1463013" y="2341291"/>
                  <a:pt x="1457986" y="2349096"/>
                  <a:pt x="1454149" y="2350749"/>
                </a:cubicBezTo>
                <a:cubicBezTo>
                  <a:pt x="1454613" y="2361531"/>
                  <a:pt x="1453687" y="2368543"/>
                  <a:pt x="1451372" y="2371784"/>
                </a:cubicBezTo>
                <a:cubicBezTo>
                  <a:pt x="1449057" y="2375025"/>
                  <a:pt x="1442574" y="2376480"/>
                  <a:pt x="1431925" y="2376150"/>
                </a:cubicBezTo>
                <a:lnTo>
                  <a:pt x="1431925" y="2411075"/>
                </a:lnTo>
                <a:cubicBezTo>
                  <a:pt x="1423855" y="2406312"/>
                  <a:pt x="1416182" y="2400756"/>
                  <a:pt x="1408906" y="2394406"/>
                </a:cubicBezTo>
                <a:cubicBezTo>
                  <a:pt x="1401630" y="2388056"/>
                  <a:pt x="1395545" y="2380912"/>
                  <a:pt x="1390650" y="2372975"/>
                </a:cubicBezTo>
                <a:cubicBezTo>
                  <a:pt x="1391179" y="2379325"/>
                  <a:pt x="1390121" y="2385675"/>
                  <a:pt x="1387475" y="2392025"/>
                </a:cubicBezTo>
                <a:lnTo>
                  <a:pt x="1406524" y="2423775"/>
                </a:lnTo>
                <a:cubicBezTo>
                  <a:pt x="1402953" y="2436012"/>
                  <a:pt x="1395015" y="2459163"/>
                  <a:pt x="1382712" y="2493228"/>
                </a:cubicBezTo>
                <a:cubicBezTo>
                  <a:pt x="1370409" y="2527292"/>
                  <a:pt x="1356121" y="2546475"/>
                  <a:pt x="1339850" y="2550775"/>
                </a:cubicBezTo>
                <a:cubicBezTo>
                  <a:pt x="1339519" y="2556926"/>
                  <a:pt x="1337005" y="2566054"/>
                  <a:pt x="1332309" y="2578159"/>
                </a:cubicBezTo>
                <a:cubicBezTo>
                  <a:pt x="1327613" y="2590264"/>
                  <a:pt x="1322718" y="2597010"/>
                  <a:pt x="1317625" y="2598400"/>
                </a:cubicBezTo>
                <a:cubicBezTo>
                  <a:pt x="1316103" y="2598002"/>
                  <a:pt x="1315177" y="2596416"/>
                  <a:pt x="1314847" y="2593637"/>
                </a:cubicBezTo>
                <a:cubicBezTo>
                  <a:pt x="1314516" y="2590859"/>
                  <a:pt x="1314383" y="2589272"/>
                  <a:pt x="1314450" y="2588874"/>
                </a:cubicBezTo>
                <a:lnTo>
                  <a:pt x="1301750" y="2585700"/>
                </a:lnTo>
                <a:lnTo>
                  <a:pt x="1292225" y="2598400"/>
                </a:lnTo>
                <a:lnTo>
                  <a:pt x="1314450" y="2620625"/>
                </a:lnTo>
                <a:cubicBezTo>
                  <a:pt x="1314185" y="2637889"/>
                  <a:pt x="1310745" y="2653367"/>
                  <a:pt x="1304131" y="2667059"/>
                </a:cubicBezTo>
                <a:cubicBezTo>
                  <a:pt x="1297517" y="2680751"/>
                  <a:pt x="1289314" y="2693849"/>
                  <a:pt x="1279525" y="2706349"/>
                </a:cubicBezTo>
                <a:cubicBezTo>
                  <a:pt x="1280517" y="2711244"/>
                  <a:pt x="1283295" y="2720505"/>
                  <a:pt x="1287859" y="2734131"/>
                </a:cubicBezTo>
                <a:cubicBezTo>
                  <a:pt x="1292423" y="2747757"/>
                  <a:pt x="1292820" y="2755430"/>
                  <a:pt x="1289050" y="2757150"/>
                </a:cubicBezTo>
                <a:cubicBezTo>
                  <a:pt x="1284353" y="2757017"/>
                  <a:pt x="1280252" y="2755694"/>
                  <a:pt x="1276747" y="2753181"/>
                </a:cubicBezTo>
                <a:cubicBezTo>
                  <a:pt x="1273241" y="2750667"/>
                  <a:pt x="1269933" y="2747757"/>
                  <a:pt x="1266825" y="2744449"/>
                </a:cubicBezTo>
                <a:cubicBezTo>
                  <a:pt x="1266824" y="2756091"/>
                  <a:pt x="1265237" y="2768527"/>
                  <a:pt x="1262062" y="2781756"/>
                </a:cubicBezTo>
                <a:cubicBezTo>
                  <a:pt x="1258887" y="2794985"/>
                  <a:pt x="1254125" y="2805833"/>
                  <a:pt x="1247775" y="2814300"/>
                </a:cubicBezTo>
                <a:lnTo>
                  <a:pt x="1231900" y="2788900"/>
                </a:lnTo>
                <a:lnTo>
                  <a:pt x="1241425" y="2757150"/>
                </a:lnTo>
                <a:cubicBezTo>
                  <a:pt x="1239639" y="2755562"/>
                  <a:pt x="1237654" y="2753975"/>
                  <a:pt x="1235471" y="2752387"/>
                </a:cubicBezTo>
                <a:cubicBezTo>
                  <a:pt x="1233289" y="2750800"/>
                  <a:pt x="1232098" y="2749212"/>
                  <a:pt x="1231900" y="2747625"/>
                </a:cubicBezTo>
                <a:cubicBezTo>
                  <a:pt x="1232627" y="2744582"/>
                  <a:pt x="1235934" y="2742730"/>
                  <a:pt x="1241821" y="2742068"/>
                </a:cubicBezTo>
                <a:cubicBezTo>
                  <a:pt x="1247708" y="2741407"/>
                  <a:pt x="1251809" y="2741142"/>
                  <a:pt x="1254125" y="2741275"/>
                </a:cubicBezTo>
                <a:cubicBezTo>
                  <a:pt x="1254323" y="2731617"/>
                  <a:pt x="1256308" y="2721563"/>
                  <a:pt x="1260078" y="2711112"/>
                </a:cubicBezTo>
                <a:cubicBezTo>
                  <a:pt x="1263848" y="2700661"/>
                  <a:pt x="1268214" y="2690607"/>
                  <a:pt x="1273175" y="2680950"/>
                </a:cubicBezTo>
                <a:cubicBezTo>
                  <a:pt x="1273109" y="2679097"/>
                  <a:pt x="1272447" y="2676452"/>
                  <a:pt x="1271190" y="2673012"/>
                </a:cubicBezTo>
                <a:cubicBezTo>
                  <a:pt x="1269933" y="2669572"/>
                  <a:pt x="1268478" y="2666927"/>
                  <a:pt x="1266824" y="2665075"/>
                </a:cubicBezTo>
                <a:lnTo>
                  <a:pt x="1244600" y="2693649"/>
                </a:lnTo>
                <a:lnTo>
                  <a:pt x="1228725" y="2696825"/>
                </a:lnTo>
                <a:lnTo>
                  <a:pt x="1228724" y="2741275"/>
                </a:lnTo>
                <a:cubicBezTo>
                  <a:pt x="1217413" y="2750403"/>
                  <a:pt x="1207492" y="2763897"/>
                  <a:pt x="1198959" y="2781756"/>
                </a:cubicBezTo>
                <a:cubicBezTo>
                  <a:pt x="1190426" y="2799615"/>
                  <a:pt x="1184473" y="2814696"/>
                  <a:pt x="1181100" y="2827000"/>
                </a:cubicBezTo>
                <a:cubicBezTo>
                  <a:pt x="1180571" y="2833085"/>
                  <a:pt x="1178454" y="2838377"/>
                  <a:pt x="1174749" y="2842875"/>
                </a:cubicBezTo>
                <a:cubicBezTo>
                  <a:pt x="1171045" y="2847373"/>
                  <a:pt x="1168929" y="2852664"/>
                  <a:pt x="1168400" y="2858750"/>
                </a:cubicBezTo>
                <a:lnTo>
                  <a:pt x="1158874" y="2884150"/>
                </a:lnTo>
                <a:lnTo>
                  <a:pt x="1162049" y="2884149"/>
                </a:lnTo>
                <a:cubicBezTo>
                  <a:pt x="1161520" y="2890235"/>
                  <a:pt x="1159404" y="2895527"/>
                  <a:pt x="1155700" y="2900025"/>
                </a:cubicBezTo>
                <a:cubicBezTo>
                  <a:pt x="1151995" y="2904522"/>
                  <a:pt x="1149879" y="2909814"/>
                  <a:pt x="1149349" y="2915900"/>
                </a:cubicBezTo>
                <a:cubicBezTo>
                  <a:pt x="1149614" y="2920861"/>
                  <a:pt x="1149085" y="2925226"/>
                  <a:pt x="1147762" y="2928996"/>
                </a:cubicBezTo>
                <a:cubicBezTo>
                  <a:pt x="1146439" y="2932767"/>
                  <a:pt x="1142735" y="2934751"/>
                  <a:pt x="1136650" y="2934949"/>
                </a:cubicBezTo>
                <a:cubicBezTo>
                  <a:pt x="1137047" y="2944211"/>
                  <a:pt x="1136253" y="2950296"/>
                  <a:pt x="1134268" y="2953206"/>
                </a:cubicBezTo>
                <a:cubicBezTo>
                  <a:pt x="1132284" y="2956117"/>
                  <a:pt x="1126728" y="2957439"/>
                  <a:pt x="1117599" y="2957175"/>
                </a:cubicBezTo>
                <a:lnTo>
                  <a:pt x="1117599" y="2992099"/>
                </a:lnTo>
                <a:lnTo>
                  <a:pt x="1101725" y="2985750"/>
                </a:lnTo>
                <a:lnTo>
                  <a:pt x="1082675" y="3030200"/>
                </a:lnTo>
                <a:lnTo>
                  <a:pt x="1089025" y="3036549"/>
                </a:lnTo>
                <a:lnTo>
                  <a:pt x="1076325" y="3046075"/>
                </a:lnTo>
                <a:lnTo>
                  <a:pt x="1069975" y="3058774"/>
                </a:lnTo>
                <a:lnTo>
                  <a:pt x="1079500" y="3081000"/>
                </a:lnTo>
                <a:lnTo>
                  <a:pt x="1076324" y="3106400"/>
                </a:lnTo>
                <a:cubicBezTo>
                  <a:pt x="1068519" y="3107458"/>
                  <a:pt x="1064286" y="3111691"/>
                  <a:pt x="1063625" y="3119100"/>
                </a:cubicBezTo>
                <a:cubicBezTo>
                  <a:pt x="1062963" y="3126508"/>
                  <a:pt x="1055555" y="3130742"/>
                  <a:pt x="1041400" y="3131800"/>
                </a:cubicBezTo>
                <a:lnTo>
                  <a:pt x="1041400" y="3115925"/>
                </a:lnTo>
                <a:lnTo>
                  <a:pt x="1031875" y="3119100"/>
                </a:lnTo>
                <a:cubicBezTo>
                  <a:pt x="1029890" y="3123597"/>
                  <a:pt x="1026715" y="3131270"/>
                  <a:pt x="1022349" y="3142118"/>
                </a:cubicBezTo>
                <a:cubicBezTo>
                  <a:pt x="1017984" y="3152967"/>
                  <a:pt x="1014809" y="3159051"/>
                  <a:pt x="1012825" y="3160374"/>
                </a:cubicBezTo>
                <a:cubicBezTo>
                  <a:pt x="1011303" y="3160110"/>
                  <a:pt x="1010377" y="3159052"/>
                  <a:pt x="1010046" y="3157200"/>
                </a:cubicBezTo>
                <a:cubicBezTo>
                  <a:pt x="1009716" y="3155348"/>
                  <a:pt x="1009584" y="3154289"/>
                  <a:pt x="1009649" y="3154025"/>
                </a:cubicBezTo>
                <a:cubicBezTo>
                  <a:pt x="1000918" y="3153495"/>
                  <a:pt x="997743" y="3150585"/>
                  <a:pt x="1000125" y="3145294"/>
                </a:cubicBezTo>
                <a:cubicBezTo>
                  <a:pt x="1002506" y="3140001"/>
                  <a:pt x="1005681" y="3135504"/>
                  <a:pt x="1009650" y="3131800"/>
                </a:cubicBezTo>
                <a:lnTo>
                  <a:pt x="996949" y="3103225"/>
                </a:lnTo>
                <a:lnTo>
                  <a:pt x="1009650" y="3081000"/>
                </a:lnTo>
                <a:lnTo>
                  <a:pt x="987425" y="3071475"/>
                </a:lnTo>
                <a:cubicBezTo>
                  <a:pt x="986499" y="3082124"/>
                  <a:pt x="982794" y="3091781"/>
                  <a:pt x="976312" y="3100447"/>
                </a:cubicBezTo>
                <a:cubicBezTo>
                  <a:pt x="969830" y="3109111"/>
                  <a:pt x="966126" y="3119563"/>
                  <a:pt x="965199" y="3131800"/>
                </a:cubicBezTo>
                <a:cubicBezTo>
                  <a:pt x="955741" y="3144632"/>
                  <a:pt x="946877" y="3157861"/>
                  <a:pt x="938609" y="3171487"/>
                </a:cubicBezTo>
                <a:cubicBezTo>
                  <a:pt x="930341" y="3185113"/>
                  <a:pt x="922271" y="3198342"/>
                  <a:pt x="914400" y="3211175"/>
                </a:cubicBezTo>
                <a:cubicBezTo>
                  <a:pt x="912812" y="3218847"/>
                  <a:pt x="909637" y="3228902"/>
                  <a:pt x="904875" y="3241337"/>
                </a:cubicBezTo>
                <a:cubicBezTo>
                  <a:pt x="900112" y="3253773"/>
                  <a:pt x="893762" y="3260652"/>
                  <a:pt x="885825" y="3261975"/>
                </a:cubicBezTo>
                <a:cubicBezTo>
                  <a:pt x="886222" y="3264422"/>
                  <a:pt x="887809" y="3269052"/>
                  <a:pt x="890587" y="3275865"/>
                </a:cubicBezTo>
                <a:cubicBezTo>
                  <a:pt x="893365" y="3282678"/>
                  <a:pt x="894953" y="3286515"/>
                  <a:pt x="895350" y="3287375"/>
                </a:cubicBezTo>
                <a:cubicBezTo>
                  <a:pt x="896871" y="3286978"/>
                  <a:pt x="897797" y="3285390"/>
                  <a:pt x="898128" y="3282612"/>
                </a:cubicBezTo>
                <a:cubicBezTo>
                  <a:pt x="898458" y="3279834"/>
                  <a:pt x="898591" y="3278246"/>
                  <a:pt x="898525" y="3277850"/>
                </a:cubicBezTo>
                <a:cubicBezTo>
                  <a:pt x="907520" y="3259130"/>
                  <a:pt x="918104" y="3241007"/>
                  <a:pt x="930275" y="3223478"/>
                </a:cubicBezTo>
                <a:cubicBezTo>
                  <a:pt x="942445" y="3205949"/>
                  <a:pt x="949854" y="3187031"/>
                  <a:pt x="952500" y="3166725"/>
                </a:cubicBezTo>
                <a:lnTo>
                  <a:pt x="968375" y="3166724"/>
                </a:lnTo>
                <a:cubicBezTo>
                  <a:pt x="975651" y="3166394"/>
                  <a:pt x="984117" y="3167056"/>
                  <a:pt x="993775" y="3168709"/>
                </a:cubicBezTo>
                <a:cubicBezTo>
                  <a:pt x="1003432" y="3170363"/>
                  <a:pt x="1008723" y="3174993"/>
                  <a:pt x="1009650" y="3182600"/>
                </a:cubicBezTo>
                <a:cubicBezTo>
                  <a:pt x="1009319" y="3197019"/>
                  <a:pt x="1006012" y="3211042"/>
                  <a:pt x="999727" y="3224669"/>
                </a:cubicBezTo>
                <a:cubicBezTo>
                  <a:pt x="993444" y="3238294"/>
                  <a:pt x="986168" y="3250730"/>
                  <a:pt x="977899" y="3261975"/>
                </a:cubicBezTo>
                <a:cubicBezTo>
                  <a:pt x="978296" y="3269647"/>
                  <a:pt x="979884" y="3276527"/>
                  <a:pt x="982662" y="3282612"/>
                </a:cubicBezTo>
                <a:cubicBezTo>
                  <a:pt x="985441" y="3288697"/>
                  <a:pt x="987028" y="3295577"/>
                  <a:pt x="987425" y="3303250"/>
                </a:cubicBezTo>
                <a:lnTo>
                  <a:pt x="965200" y="3296900"/>
                </a:lnTo>
                <a:cubicBezTo>
                  <a:pt x="965332" y="3306689"/>
                  <a:pt x="964274" y="3317272"/>
                  <a:pt x="962025" y="3328649"/>
                </a:cubicBezTo>
                <a:cubicBezTo>
                  <a:pt x="959776" y="3340026"/>
                  <a:pt x="955543" y="3350610"/>
                  <a:pt x="949325" y="3360399"/>
                </a:cubicBezTo>
                <a:lnTo>
                  <a:pt x="933450" y="3338175"/>
                </a:lnTo>
                <a:lnTo>
                  <a:pt x="942975" y="3309600"/>
                </a:lnTo>
                <a:cubicBezTo>
                  <a:pt x="941188" y="3308012"/>
                  <a:pt x="939204" y="3306425"/>
                  <a:pt x="937022" y="3304837"/>
                </a:cubicBezTo>
                <a:cubicBezTo>
                  <a:pt x="934839" y="3303249"/>
                  <a:pt x="933648" y="3301662"/>
                  <a:pt x="933450" y="3300075"/>
                </a:cubicBezTo>
                <a:cubicBezTo>
                  <a:pt x="934045" y="3297032"/>
                  <a:pt x="936823" y="3295180"/>
                  <a:pt x="941784" y="3294518"/>
                </a:cubicBezTo>
                <a:cubicBezTo>
                  <a:pt x="946745" y="3293857"/>
                  <a:pt x="950317" y="3293592"/>
                  <a:pt x="952500" y="3293724"/>
                </a:cubicBezTo>
                <a:lnTo>
                  <a:pt x="971550" y="3239749"/>
                </a:lnTo>
                <a:lnTo>
                  <a:pt x="968375" y="3227049"/>
                </a:lnTo>
                <a:lnTo>
                  <a:pt x="955675" y="3211175"/>
                </a:lnTo>
                <a:lnTo>
                  <a:pt x="939800" y="3227049"/>
                </a:lnTo>
                <a:lnTo>
                  <a:pt x="930275" y="3293725"/>
                </a:lnTo>
                <a:cubicBezTo>
                  <a:pt x="920485" y="3302588"/>
                  <a:pt x="911489" y="3315024"/>
                  <a:pt x="903287" y="3331031"/>
                </a:cubicBezTo>
                <a:cubicBezTo>
                  <a:pt x="895085" y="3347038"/>
                  <a:pt x="889264" y="3361061"/>
                  <a:pt x="885825" y="3373100"/>
                </a:cubicBezTo>
                <a:cubicBezTo>
                  <a:pt x="885428" y="3384080"/>
                  <a:pt x="883047" y="3394663"/>
                  <a:pt x="878681" y="3404849"/>
                </a:cubicBezTo>
                <a:cubicBezTo>
                  <a:pt x="874315" y="3415036"/>
                  <a:pt x="870346" y="3425620"/>
                  <a:pt x="866775" y="3436600"/>
                </a:cubicBezTo>
                <a:cubicBezTo>
                  <a:pt x="851429" y="3449829"/>
                  <a:pt x="837670" y="3464646"/>
                  <a:pt x="825499" y="3481050"/>
                </a:cubicBezTo>
                <a:lnTo>
                  <a:pt x="803275" y="3544549"/>
                </a:lnTo>
                <a:cubicBezTo>
                  <a:pt x="801356" y="3544417"/>
                  <a:pt x="798843" y="3544682"/>
                  <a:pt x="795734" y="3545343"/>
                </a:cubicBezTo>
                <a:cubicBezTo>
                  <a:pt x="792625" y="3546005"/>
                  <a:pt x="790906" y="3547857"/>
                  <a:pt x="790575" y="3550900"/>
                </a:cubicBezTo>
                <a:cubicBezTo>
                  <a:pt x="790905" y="3552619"/>
                  <a:pt x="792625" y="3554737"/>
                  <a:pt x="795734" y="3557250"/>
                </a:cubicBezTo>
                <a:cubicBezTo>
                  <a:pt x="798843" y="3559764"/>
                  <a:pt x="801357" y="3561880"/>
                  <a:pt x="803275" y="3563599"/>
                </a:cubicBezTo>
                <a:lnTo>
                  <a:pt x="768349" y="3582649"/>
                </a:lnTo>
                <a:lnTo>
                  <a:pt x="746125" y="3582650"/>
                </a:lnTo>
                <a:cubicBezTo>
                  <a:pt x="746786" y="3570875"/>
                  <a:pt x="748638" y="3559499"/>
                  <a:pt x="751681" y="3548519"/>
                </a:cubicBezTo>
                <a:cubicBezTo>
                  <a:pt x="754724" y="3537538"/>
                  <a:pt x="754988" y="3521399"/>
                  <a:pt x="752475" y="3500100"/>
                </a:cubicBezTo>
                <a:cubicBezTo>
                  <a:pt x="745728" y="3509360"/>
                  <a:pt x="739378" y="3518621"/>
                  <a:pt x="733425" y="3527881"/>
                </a:cubicBezTo>
                <a:cubicBezTo>
                  <a:pt x="727471" y="3537141"/>
                  <a:pt x="724296" y="3547989"/>
                  <a:pt x="723900" y="3560425"/>
                </a:cubicBezTo>
                <a:cubicBezTo>
                  <a:pt x="708554" y="3572596"/>
                  <a:pt x="694796" y="3586354"/>
                  <a:pt x="682625" y="3601700"/>
                </a:cubicBezTo>
                <a:cubicBezTo>
                  <a:pt x="664964" y="3603287"/>
                  <a:pt x="658217" y="3609637"/>
                  <a:pt x="662384" y="3620750"/>
                </a:cubicBezTo>
                <a:cubicBezTo>
                  <a:pt x="666551" y="3631862"/>
                  <a:pt x="663773" y="3638212"/>
                  <a:pt x="654049" y="3639800"/>
                </a:cubicBezTo>
                <a:lnTo>
                  <a:pt x="641350" y="3639799"/>
                </a:lnTo>
                <a:cubicBezTo>
                  <a:pt x="640821" y="3648729"/>
                  <a:pt x="638704" y="3655476"/>
                  <a:pt x="635000" y="3660040"/>
                </a:cubicBezTo>
                <a:cubicBezTo>
                  <a:pt x="631295" y="3664604"/>
                  <a:pt x="629179" y="3670558"/>
                  <a:pt x="628650" y="3677899"/>
                </a:cubicBezTo>
                <a:lnTo>
                  <a:pt x="606425" y="3696950"/>
                </a:lnTo>
                <a:lnTo>
                  <a:pt x="593725" y="3671550"/>
                </a:lnTo>
                <a:cubicBezTo>
                  <a:pt x="587375" y="3671550"/>
                  <a:pt x="584200" y="3668375"/>
                  <a:pt x="584200" y="3662025"/>
                </a:cubicBezTo>
                <a:cubicBezTo>
                  <a:pt x="585126" y="3649523"/>
                  <a:pt x="588830" y="3637220"/>
                  <a:pt x="595312" y="3625116"/>
                </a:cubicBezTo>
                <a:cubicBezTo>
                  <a:pt x="601794" y="3613010"/>
                  <a:pt x="605499" y="3599914"/>
                  <a:pt x="606425" y="3585825"/>
                </a:cubicBezTo>
                <a:cubicBezTo>
                  <a:pt x="606491" y="3585560"/>
                  <a:pt x="606358" y="3584502"/>
                  <a:pt x="606028" y="3582650"/>
                </a:cubicBezTo>
                <a:cubicBezTo>
                  <a:pt x="605697" y="3580798"/>
                  <a:pt x="604771" y="3579739"/>
                  <a:pt x="603250" y="3579474"/>
                </a:cubicBezTo>
                <a:cubicBezTo>
                  <a:pt x="601530" y="3580202"/>
                  <a:pt x="599413" y="3583510"/>
                  <a:pt x="596899" y="3589397"/>
                </a:cubicBezTo>
                <a:cubicBezTo>
                  <a:pt x="594386" y="3595284"/>
                  <a:pt x="592269" y="3599385"/>
                  <a:pt x="590550" y="3601700"/>
                </a:cubicBezTo>
                <a:cubicBezTo>
                  <a:pt x="586845" y="3604875"/>
                  <a:pt x="584729" y="3608050"/>
                  <a:pt x="584200" y="3611225"/>
                </a:cubicBezTo>
                <a:cubicBezTo>
                  <a:pt x="584596" y="3616186"/>
                  <a:pt x="584596" y="3620551"/>
                  <a:pt x="584199" y="3624322"/>
                </a:cubicBezTo>
                <a:cubicBezTo>
                  <a:pt x="583803" y="3628092"/>
                  <a:pt x="580628" y="3630076"/>
                  <a:pt x="574675" y="3630274"/>
                </a:cubicBezTo>
                <a:lnTo>
                  <a:pt x="561975" y="3636624"/>
                </a:lnTo>
                <a:lnTo>
                  <a:pt x="530225" y="3639800"/>
                </a:lnTo>
                <a:lnTo>
                  <a:pt x="520700" y="3665200"/>
                </a:lnTo>
                <a:cubicBezTo>
                  <a:pt x="515871" y="3666986"/>
                  <a:pt x="511241" y="3669764"/>
                  <a:pt x="506809" y="3673534"/>
                </a:cubicBezTo>
                <a:cubicBezTo>
                  <a:pt x="502377" y="3677304"/>
                  <a:pt x="498541" y="3680876"/>
                  <a:pt x="495299" y="3684249"/>
                </a:cubicBezTo>
                <a:cubicBezTo>
                  <a:pt x="491860" y="3684184"/>
                  <a:pt x="488421" y="3685110"/>
                  <a:pt x="484981" y="3687028"/>
                </a:cubicBezTo>
                <a:cubicBezTo>
                  <a:pt x="481541" y="3688946"/>
                  <a:pt x="479689" y="3692253"/>
                  <a:pt x="479425" y="3696950"/>
                </a:cubicBezTo>
                <a:lnTo>
                  <a:pt x="482600" y="3709650"/>
                </a:lnTo>
                <a:lnTo>
                  <a:pt x="454025" y="3709650"/>
                </a:lnTo>
                <a:cubicBezTo>
                  <a:pt x="455281" y="3703498"/>
                  <a:pt x="458324" y="3694370"/>
                  <a:pt x="463152" y="3682266"/>
                </a:cubicBezTo>
                <a:cubicBezTo>
                  <a:pt x="467982" y="3670161"/>
                  <a:pt x="467055" y="3663414"/>
                  <a:pt x="460375" y="3662025"/>
                </a:cubicBezTo>
                <a:cubicBezTo>
                  <a:pt x="457133" y="3662223"/>
                  <a:pt x="454091" y="3663414"/>
                  <a:pt x="451247" y="3665596"/>
                </a:cubicBezTo>
                <a:cubicBezTo>
                  <a:pt x="448402" y="3667780"/>
                  <a:pt x="446153" y="3669764"/>
                  <a:pt x="444500" y="3671550"/>
                </a:cubicBezTo>
                <a:lnTo>
                  <a:pt x="438150" y="3709650"/>
                </a:lnTo>
                <a:lnTo>
                  <a:pt x="422275" y="3731874"/>
                </a:lnTo>
                <a:cubicBezTo>
                  <a:pt x="422275" y="3741267"/>
                  <a:pt x="420687" y="3749469"/>
                  <a:pt x="417512" y="3756481"/>
                </a:cubicBezTo>
                <a:cubicBezTo>
                  <a:pt x="414337" y="3763492"/>
                  <a:pt x="409574" y="3770107"/>
                  <a:pt x="403225" y="3776325"/>
                </a:cubicBezTo>
                <a:lnTo>
                  <a:pt x="403224" y="3801725"/>
                </a:lnTo>
                <a:cubicBezTo>
                  <a:pt x="394229" y="3811779"/>
                  <a:pt x="389995" y="3823420"/>
                  <a:pt x="390525" y="3836650"/>
                </a:cubicBezTo>
                <a:cubicBezTo>
                  <a:pt x="385432" y="3835128"/>
                  <a:pt x="380537" y="3835789"/>
                  <a:pt x="375840" y="3838634"/>
                </a:cubicBezTo>
                <a:cubicBezTo>
                  <a:pt x="371144" y="3841478"/>
                  <a:pt x="368630" y="3846108"/>
                  <a:pt x="368300" y="3852524"/>
                </a:cubicBezTo>
                <a:lnTo>
                  <a:pt x="349250" y="3881100"/>
                </a:lnTo>
                <a:lnTo>
                  <a:pt x="323849" y="3871575"/>
                </a:lnTo>
                <a:cubicBezTo>
                  <a:pt x="328017" y="3861256"/>
                  <a:pt x="330795" y="3849349"/>
                  <a:pt x="332184" y="3835856"/>
                </a:cubicBezTo>
                <a:cubicBezTo>
                  <a:pt x="333573" y="3822362"/>
                  <a:pt x="337145" y="3812043"/>
                  <a:pt x="342900" y="3804899"/>
                </a:cubicBezTo>
                <a:cubicBezTo>
                  <a:pt x="342370" y="3794845"/>
                  <a:pt x="346604" y="3789554"/>
                  <a:pt x="355599" y="3789025"/>
                </a:cubicBezTo>
                <a:cubicBezTo>
                  <a:pt x="362479" y="3789488"/>
                  <a:pt x="370945" y="3789355"/>
                  <a:pt x="381000" y="3788628"/>
                </a:cubicBezTo>
                <a:cubicBezTo>
                  <a:pt x="391054" y="3787900"/>
                  <a:pt x="389995" y="3783799"/>
                  <a:pt x="377824" y="3776325"/>
                </a:cubicBezTo>
                <a:lnTo>
                  <a:pt x="390524" y="3744575"/>
                </a:lnTo>
                <a:lnTo>
                  <a:pt x="377825" y="3744575"/>
                </a:lnTo>
                <a:lnTo>
                  <a:pt x="390525" y="3728700"/>
                </a:lnTo>
                <a:lnTo>
                  <a:pt x="390525" y="3696950"/>
                </a:lnTo>
                <a:lnTo>
                  <a:pt x="412749" y="3681075"/>
                </a:lnTo>
                <a:lnTo>
                  <a:pt x="412749" y="3652500"/>
                </a:lnTo>
                <a:cubicBezTo>
                  <a:pt x="418571" y="3642445"/>
                  <a:pt x="425979" y="3633979"/>
                  <a:pt x="434974" y="3627100"/>
                </a:cubicBezTo>
                <a:lnTo>
                  <a:pt x="444500" y="3601700"/>
                </a:lnTo>
                <a:cubicBezTo>
                  <a:pt x="434578" y="3599186"/>
                  <a:pt x="431403" y="3588338"/>
                  <a:pt x="434975" y="3569156"/>
                </a:cubicBezTo>
                <a:cubicBezTo>
                  <a:pt x="438547" y="3549974"/>
                  <a:pt x="441722" y="3537538"/>
                  <a:pt x="444500" y="3531849"/>
                </a:cubicBezTo>
                <a:cubicBezTo>
                  <a:pt x="450453" y="3530394"/>
                  <a:pt x="453628" y="3523780"/>
                  <a:pt x="454025" y="3512006"/>
                </a:cubicBezTo>
                <a:cubicBezTo>
                  <a:pt x="454421" y="3500232"/>
                  <a:pt x="454422" y="3492030"/>
                  <a:pt x="454025" y="3487400"/>
                </a:cubicBezTo>
                <a:cubicBezTo>
                  <a:pt x="458721" y="3485547"/>
                  <a:pt x="462028" y="3482108"/>
                  <a:pt x="463946" y="3477081"/>
                </a:cubicBezTo>
                <a:cubicBezTo>
                  <a:pt x="465865" y="3472054"/>
                  <a:pt x="466791" y="3467027"/>
                  <a:pt x="466725" y="3462000"/>
                </a:cubicBezTo>
                <a:cubicBezTo>
                  <a:pt x="466196" y="3456047"/>
                  <a:pt x="464079" y="3451284"/>
                  <a:pt x="460375" y="3447712"/>
                </a:cubicBezTo>
                <a:cubicBezTo>
                  <a:pt x="456671" y="3444140"/>
                  <a:pt x="454554" y="3439378"/>
                  <a:pt x="454024" y="3433425"/>
                </a:cubicBezTo>
                <a:cubicBezTo>
                  <a:pt x="441788" y="3435806"/>
                  <a:pt x="436099" y="3445331"/>
                  <a:pt x="436959" y="3462000"/>
                </a:cubicBezTo>
                <a:cubicBezTo>
                  <a:pt x="437819" y="3478668"/>
                  <a:pt x="432924" y="3488193"/>
                  <a:pt x="422275" y="3490575"/>
                </a:cubicBezTo>
                <a:cubicBezTo>
                  <a:pt x="421944" y="3500298"/>
                  <a:pt x="418637" y="3509426"/>
                  <a:pt x="412353" y="3517959"/>
                </a:cubicBezTo>
                <a:cubicBezTo>
                  <a:pt x="406069" y="3526492"/>
                  <a:pt x="398793" y="3533239"/>
                  <a:pt x="390525" y="3538200"/>
                </a:cubicBezTo>
                <a:lnTo>
                  <a:pt x="390524" y="3579475"/>
                </a:lnTo>
                <a:cubicBezTo>
                  <a:pt x="362677" y="3592902"/>
                  <a:pt x="346141" y="3608116"/>
                  <a:pt x="340916" y="3625115"/>
                </a:cubicBezTo>
                <a:cubicBezTo>
                  <a:pt x="335690" y="3642115"/>
                  <a:pt x="327885" y="3666059"/>
                  <a:pt x="317500" y="3696950"/>
                </a:cubicBezTo>
                <a:cubicBezTo>
                  <a:pt x="306784" y="3697876"/>
                  <a:pt x="297259" y="3701579"/>
                  <a:pt x="288924" y="3708062"/>
                </a:cubicBezTo>
                <a:cubicBezTo>
                  <a:pt x="280590" y="3714545"/>
                  <a:pt x="271065" y="3718249"/>
                  <a:pt x="260350" y="3719174"/>
                </a:cubicBezTo>
                <a:lnTo>
                  <a:pt x="260350" y="3754099"/>
                </a:lnTo>
                <a:lnTo>
                  <a:pt x="250825" y="3754100"/>
                </a:lnTo>
                <a:cubicBezTo>
                  <a:pt x="244739" y="3754100"/>
                  <a:pt x="241035" y="3752512"/>
                  <a:pt x="239712" y="3749337"/>
                </a:cubicBezTo>
                <a:cubicBezTo>
                  <a:pt x="238389" y="3746162"/>
                  <a:pt x="237860" y="3741399"/>
                  <a:pt x="238125" y="3735050"/>
                </a:cubicBezTo>
                <a:lnTo>
                  <a:pt x="247650" y="3709650"/>
                </a:lnTo>
                <a:cubicBezTo>
                  <a:pt x="247451" y="3707334"/>
                  <a:pt x="246260" y="3703234"/>
                  <a:pt x="244078" y="3697346"/>
                </a:cubicBezTo>
                <a:cubicBezTo>
                  <a:pt x="241895" y="3691459"/>
                  <a:pt x="239910" y="3688152"/>
                  <a:pt x="238125" y="3687425"/>
                </a:cubicBezTo>
                <a:lnTo>
                  <a:pt x="238125" y="3696949"/>
                </a:lnTo>
                <a:cubicBezTo>
                  <a:pt x="230848" y="3702109"/>
                  <a:pt x="222382" y="3709253"/>
                  <a:pt x="212725" y="3718381"/>
                </a:cubicBezTo>
                <a:cubicBezTo>
                  <a:pt x="203067" y="3727509"/>
                  <a:pt x="197776" y="3736240"/>
                  <a:pt x="196850" y="3744575"/>
                </a:cubicBezTo>
                <a:cubicBezTo>
                  <a:pt x="192153" y="3748014"/>
                  <a:pt x="188846" y="3753041"/>
                  <a:pt x="186928" y="3759656"/>
                </a:cubicBezTo>
                <a:cubicBezTo>
                  <a:pt x="185009" y="3766271"/>
                  <a:pt x="184083" y="3772885"/>
                  <a:pt x="184150" y="3779500"/>
                </a:cubicBezTo>
                <a:lnTo>
                  <a:pt x="161925" y="3792199"/>
                </a:lnTo>
                <a:cubicBezTo>
                  <a:pt x="161991" y="3797293"/>
                  <a:pt x="161065" y="3802982"/>
                  <a:pt x="159146" y="3809265"/>
                </a:cubicBezTo>
                <a:cubicBezTo>
                  <a:pt x="157228" y="3815549"/>
                  <a:pt x="153921" y="3820444"/>
                  <a:pt x="149225" y="3823950"/>
                </a:cubicBezTo>
                <a:lnTo>
                  <a:pt x="149224" y="3849350"/>
                </a:lnTo>
                <a:lnTo>
                  <a:pt x="136525" y="3858875"/>
                </a:lnTo>
                <a:cubicBezTo>
                  <a:pt x="136194" y="3868532"/>
                  <a:pt x="132887" y="3877792"/>
                  <a:pt x="126603" y="3886656"/>
                </a:cubicBezTo>
                <a:cubicBezTo>
                  <a:pt x="120319" y="3895519"/>
                  <a:pt x="113043" y="3903192"/>
                  <a:pt x="104775" y="3909675"/>
                </a:cubicBezTo>
                <a:cubicBezTo>
                  <a:pt x="98292" y="3919795"/>
                  <a:pt x="90620" y="3931304"/>
                  <a:pt x="81756" y="3944203"/>
                </a:cubicBezTo>
                <a:cubicBezTo>
                  <a:pt x="72892" y="3957101"/>
                  <a:pt x="63632" y="3967817"/>
                  <a:pt x="53974" y="3976350"/>
                </a:cubicBezTo>
                <a:cubicBezTo>
                  <a:pt x="54173" y="3981310"/>
                  <a:pt x="53776" y="3986470"/>
                  <a:pt x="52784" y="3991828"/>
                </a:cubicBezTo>
                <a:cubicBezTo>
                  <a:pt x="51792" y="3997185"/>
                  <a:pt x="49014" y="4001551"/>
                  <a:pt x="44449" y="4004925"/>
                </a:cubicBezTo>
                <a:cubicBezTo>
                  <a:pt x="44185" y="4014714"/>
                  <a:pt x="41539" y="4024504"/>
                  <a:pt x="36512" y="4034293"/>
                </a:cubicBezTo>
                <a:cubicBezTo>
                  <a:pt x="31485" y="4044083"/>
                  <a:pt x="25664" y="4052285"/>
                  <a:pt x="19050" y="4058900"/>
                </a:cubicBezTo>
                <a:cubicBezTo>
                  <a:pt x="19050" y="4062207"/>
                  <a:pt x="18256" y="4065117"/>
                  <a:pt x="16668" y="4067631"/>
                </a:cubicBezTo>
                <a:cubicBezTo>
                  <a:pt x="15081" y="4070144"/>
                  <a:pt x="12700" y="4071467"/>
                  <a:pt x="9525" y="4071599"/>
                </a:cubicBezTo>
                <a:lnTo>
                  <a:pt x="0" y="4068425"/>
                </a:lnTo>
                <a:lnTo>
                  <a:pt x="9525" y="4036675"/>
                </a:lnTo>
                <a:cubicBezTo>
                  <a:pt x="12699" y="4033301"/>
                  <a:pt x="15081" y="4028935"/>
                  <a:pt x="16668" y="4023577"/>
                </a:cubicBezTo>
                <a:cubicBezTo>
                  <a:pt x="18256" y="4018220"/>
                  <a:pt x="19050" y="4013061"/>
                  <a:pt x="19050" y="4008100"/>
                </a:cubicBezTo>
                <a:lnTo>
                  <a:pt x="31750" y="3979524"/>
                </a:lnTo>
                <a:cubicBezTo>
                  <a:pt x="31088" y="3972381"/>
                  <a:pt x="30824" y="3964444"/>
                  <a:pt x="30956" y="3955712"/>
                </a:cubicBezTo>
                <a:cubicBezTo>
                  <a:pt x="31088" y="3946981"/>
                  <a:pt x="35586" y="3942218"/>
                  <a:pt x="44450" y="3941425"/>
                </a:cubicBezTo>
                <a:cubicBezTo>
                  <a:pt x="45508" y="3910469"/>
                  <a:pt x="54504" y="3873956"/>
                  <a:pt x="71437" y="3831887"/>
                </a:cubicBezTo>
                <a:cubicBezTo>
                  <a:pt x="88371" y="3789818"/>
                  <a:pt x="106891" y="3756481"/>
                  <a:pt x="127000" y="3731874"/>
                </a:cubicBezTo>
                <a:cubicBezTo>
                  <a:pt x="127397" y="3721026"/>
                  <a:pt x="128984" y="3710973"/>
                  <a:pt x="131762" y="3701712"/>
                </a:cubicBezTo>
                <a:cubicBezTo>
                  <a:pt x="134540" y="3692451"/>
                  <a:pt x="136128" y="3682398"/>
                  <a:pt x="136525" y="3671550"/>
                </a:cubicBezTo>
                <a:cubicBezTo>
                  <a:pt x="141221" y="3671351"/>
                  <a:pt x="144528" y="3669367"/>
                  <a:pt x="146446" y="3665597"/>
                </a:cubicBezTo>
                <a:cubicBezTo>
                  <a:pt x="148365" y="3661826"/>
                  <a:pt x="149291" y="3657460"/>
                  <a:pt x="149225" y="3652500"/>
                </a:cubicBezTo>
                <a:cubicBezTo>
                  <a:pt x="149754" y="3639601"/>
                  <a:pt x="151870" y="3632060"/>
                  <a:pt x="155575" y="3629878"/>
                </a:cubicBezTo>
                <a:cubicBezTo>
                  <a:pt x="159279" y="3627695"/>
                  <a:pt x="161395" y="3622536"/>
                  <a:pt x="161925" y="3614400"/>
                </a:cubicBezTo>
                <a:lnTo>
                  <a:pt x="177800" y="3582650"/>
                </a:lnTo>
                <a:cubicBezTo>
                  <a:pt x="182496" y="3580930"/>
                  <a:pt x="185803" y="3578019"/>
                  <a:pt x="187722" y="3573918"/>
                </a:cubicBezTo>
                <a:cubicBezTo>
                  <a:pt x="189640" y="3569817"/>
                  <a:pt x="190566" y="3565319"/>
                  <a:pt x="190500" y="3560425"/>
                </a:cubicBezTo>
                <a:lnTo>
                  <a:pt x="187325" y="3544550"/>
                </a:lnTo>
                <a:lnTo>
                  <a:pt x="215900" y="3446124"/>
                </a:lnTo>
                <a:lnTo>
                  <a:pt x="228600" y="3436599"/>
                </a:lnTo>
                <a:lnTo>
                  <a:pt x="238125" y="3420725"/>
                </a:lnTo>
                <a:cubicBezTo>
                  <a:pt x="238125" y="3415631"/>
                  <a:pt x="238919" y="3409943"/>
                  <a:pt x="240506" y="3403659"/>
                </a:cubicBezTo>
                <a:cubicBezTo>
                  <a:pt x="242094" y="3397375"/>
                  <a:pt x="244475" y="3392480"/>
                  <a:pt x="247650" y="3388974"/>
                </a:cubicBezTo>
                <a:cubicBezTo>
                  <a:pt x="245798" y="3383220"/>
                  <a:pt x="245533" y="3375679"/>
                  <a:pt x="246856" y="3366353"/>
                </a:cubicBezTo>
                <a:cubicBezTo>
                  <a:pt x="248179" y="3357026"/>
                  <a:pt x="252677" y="3351867"/>
                  <a:pt x="260350" y="3350874"/>
                </a:cubicBezTo>
                <a:cubicBezTo>
                  <a:pt x="261474" y="3342143"/>
                  <a:pt x="267163" y="3327856"/>
                  <a:pt x="277415" y="3308012"/>
                </a:cubicBezTo>
                <a:cubicBezTo>
                  <a:pt x="287668" y="3288169"/>
                  <a:pt x="295738" y="3277056"/>
                  <a:pt x="301625" y="3274674"/>
                </a:cubicBezTo>
                <a:lnTo>
                  <a:pt x="311149" y="3252450"/>
                </a:lnTo>
                <a:cubicBezTo>
                  <a:pt x="312076" y="3232606"/>
                  <a:pt x="315780" y="3215143"/>
                  <a:pt x="322262" y="3200062"/>
                </a:cubicBezTo>
                <a:cubicBezTo>
                  <a:pt x="328744" y="3184981"/>
                  <a:pt x="332449" y="3167518"/>
                  <a:pt x="333375" y="3147675"/>
                </a:cubicBezTo>
                <a:lnTo>
                  <a:pt x="342900" y="3134975"/>
                </a:lnTo>
                <a:cubicBezTo>
                  <a:pt x="344355" y="3123200"/>
                  <a:pt x="350176" y="3109443"/>
                  <a:pt x="360362" y="3093699"/>
                </a:cubicBezTo>
                <a:cubicBezTo>
                  <a:pt x="370548" y="3077957"/>
                  <a:pt x="376369" y="3064199"/>
                  <a:pt x="377825" y="3052425"/>
                </a:cubicBezTo>
                <a:cubicBezTo>
                  <a:pt x="387218" y="3046472"/>
                  <a:pt x="391451" y="3036947"/>
                  <a:pt x="390525" y="3023850"/>
                </a:cubicBezTo>
                <a:cubicBezTo>
                  <a:pt x="389599" y="3010753"/>
                  <a:pt x="393832" y="3001228"/>
                  <a:pt x="403225" y="2995275"/>
                </a:cubicBezTo>
                <a:cubicBezTo>
                  <a:pt x="405143" y="2985221"/>
                  <a:pt x="413213" y="2960085"/>
                  <a:pt x="427434" y="2919869"/>
                </a:cubicBezTo>
                <a:cubicBezTo>
                  <a:pt x="441655" y="2879652"/>
                  <a:pt x="450519" y="2856104"/>
                  <a:pt x="454025" y="2849224"/>
                </a:cubicBezTo>
                <a:cubicBezTo>
                  <a:pt x="452173" y="2843867"/>
                  <a:pt x="451908" y="2837914"/>
                  <a:pt x="453231" y="2831365"/>
                </a:cubicBezTo>
                <a:cubicBezTo>
                  <a:pt x="454554" y="2824817"/>
                  <a:pt x="459052" y="2821245"/>
                  <a:pt x="466725" y="2820649"/>
                </a:cubicBezTo>
                <a:cubicBezTo>
                  <a:pt x="476184" y="2798358"/>
                  <a:pt x="488222" y="2775472"/>
                  <a:pt x="502840" y="2751990"/>
                </a:cubicBezTo>
                <a:cubicBezTo>
                  <a:pt x="517458" y="2728509"/>
                  <a:pt x="525528" y="2704828"/>
                  <a:pt x="527050" y="2680950"/>
                </a:cubicBezTo>
                <a:cubicBezTo>
                  <a:pt x="528968" y="2679428"/>
                  <a:pt x="531481" y="2677709"/>
                  <a:pt x="534590" y="2675790"/>
                </a:cubicBezTo>
                <a:cubicBezTo>
                  <a:pt x="537699" y="2673872"/>
                  <a:pt x="539419" y="2671358"/>
                  <a:pt x="539750" y="2668249"/>
                </a:cubicBezTo>
                <a:cubicBezTo>
                  <a:pt x="539353" y="2666728"/>
                  <a:pt x="537765" y="2665802"/>
                  <a:pt x="534987" y="2665472"/>
                </a:cubicBezTo>
                <a:cubicBezTo>
                  <a:pt x="532209" y="2665141"/>
                  <a:pt x="530622" y="2665008"/>
                  <a:pt x="530225" y="2665074"/>
                </a:cubicBezTo>
                <a:lnTo>
                  <a:pt x="539750" y="2636500"/>
                </a:lnTo>
                <a:lnTo>
                  <a:pt x="552450" y="2630150"/>
                </a:lnTo>
                <a:cubicBezTo>
                  <a:pt x="558799" y="2621352"/>
                  <a:pt x="564356" y="2609578"/>
                  <a:pt x="569118" y="2594828"/>
                </a:cubicBezTo>
                <a:cubicBezTo>
                  <a:pt x="573881" y="2580077"/>
                  <a:pt x="577850" y="2567510"/>
                  <a:pt x="581025" y="2557124"/>
                </a:cubicBezTo>
                <a:cubicBezTo>
                  <a:pt x="579305" y="2550510"/>
                  <a:pt x="579570" y="2544689"/>
                  <a:pt x="581818" y="2539662"/>
                </a:cubicBezTo>
                <a:cubicBezTo>
                  <a:pt x="584067" y="2534635"/>
                  <a:pt x="589094" y="2531989"/>
                  <a:pt x="596899" y="2531725"/>
                </a:cubicBezTo>
                <a:lnTo>
                  <a:pt x="606425" y="2509500"/>
                </a:lnTo>
                <a:cubicBezTo>
                  <a:pt x="610129" y="2504274"/>
                  <a:pt x="614627" y="2492500"/>
                  <a:pt x="619918" y="2474177"/>
                </a:cubicBezTo>
                <a:cubicBezTo>
                  <a:pt x="625210" y="2455855"/>
                  <a:pt x="628121" y="2443288"/>
                  <a:pt x="628650" y="2436474"/>
                </a:cubicBezTo>
                <a:cubicBezTo>
                  <a:pt x="629576" y="2426288"/>
                  <a:pt x="633280" y="2418880"/>
                  <a:pt x="639762" y="2414250"/>
                </a:cubicBezTo>
                <a:cubicBezTo>
                  <a:pt x="646245" y="2409619"/>
                  <a:pt x="649949" y="2402211"/>
                  <a:pt x="650875" y="2392024"/>
                </a:cubicBezTo>
                <a:lnTo>
                  <a:pt x="676275" y="2347575"/>
                </a:lnTo>
                <a:cubicBezTo>
                  <a:pt x="677730" y="2341092"/>
                  <a:pt x="683551" y="2325482"/>
                  <a:pt x="693737" y="2300743"/>
                </a:cubicBezTo>
                <a:cubicBezTo>
                  <a:pt x="703924" y="2276005"/>
                  <a:pt x="709745" y="2261982"/>
                  <a:pt x="711200" y="2258674"/>
                </a:cubicBezTo>
                <a:cubicBezTo>
                  <a:pt x="710538" y="2251796"/>
                  <a:pt x="710274" y="2244916"/>
                  <a:pt x="710406" y="2238037"/>
                </a:cubicBezTo>
                <a:cubicBezTo>
                  <a:pt x="710538" y="2231158"/>
                  <a:pt x="715036" y="2227454"/>
                  <a:pt x="723900" y="2226925"/>
                </a:cubicBezTo>
                <a:cubicBezTo>
                  <a:pt x="733623" y="2204303"/>
                  <a:pt x="746720" y="2179696"/>
                  <a:pt x="763190" y="2153106"/>
                </a:cubicBezTo>
                <a:cubicBezTo>
                  <a:pt x="779661" y="2126515"/>
                  <a:pt x="788789" y="2100322"/>
                  <a:pt x="790575" y="2074525"/>
                </a:cubicBezTo>
                <a:cubicBezTo>
                  <a:pt x="792493" y="2072805"/>
                  <a:pt x="795007" y="2070688"/>
                  <a:pt x="798115" y="2068174"/>
                </a:cubicBezTo>
                <a:cubicBezTo>
                  <a:pt x="801224" y="2065661"/>
                  <a:pt x="802944" y="2063544"/>
                  <a:pt x="803275" y="2061824"/>
                </a:cubicBezTo>
                <a:cubicBezTo>
                  <a:pt x="803076" y="2058782"/>
                  <a:pt x="801886" y="2056930"/>
                  <a:pt x="799703" y="2056268"/>
                </a:cubicBezTo>
                <a:cubicBezTo>
                  <a:pt x="797520" y="2055607"/>
                  <a:pt x="795536" y="2055342"/>
                  <a:pt x="793750" y="2055475"/>
                </a:cubicBezTo>
                <a:lnTo>
                  <a:pt x="803275" y="2026900"/>
                </a:lnTo>
                <a:cubicBezTo>
                  <a:pt x="813329" y="2020021"/>
                  <a:pt x="821795" y="2011554"/>
                  <a:pt x="828675" y="2001500"/>
                </a:cubicBezTo>
                <a:lnTo>
                  <a:pt x="847725" y="1937999"/>
                </a:lnTo>
                <a:cubicBezTo>
                  <a:pt x="846137" y="1931385"/>
                  <a:pt x="846931" y="1925564"/>
                  <a:pt x="850106" y="1920537"/>
                </a:cubicBezTo>
                <a:cubicBezTo>
                  <a:pt x="853281" y="1915510"/>
                  <a:pt x="858837" y="1912864"/>
                  <a:pt x="866775" y="1912600"/>
                </a:cubicBezTo>
                <a:cubicBezTo>
                  <a:pt x="867172" y="1906779"/>
                  <a:pt x="868759" y="1902545"/>
                  <a:pt x="871537" y="1899900"/>
                </a:cubicBezTo>
                <a:cubicBezTo>
                  <a:pt x="874316" y="1897254"/>
                  <a:pt x="875903" y="1893021"/>
                  <a:pt x="876300" y="1887199"/>
                </a:cubicBezTo>
                <a:cubicBezTo>
                  <a:pt x="878747" y="1882900"/>
                  <a:pt x="883377" y="1870068"/>
                  <a:pt x="890190" y="1848703"/>
                </a:cubicBezTo>
                <a:cubicBezTo>
                  <a:pt x="897003" y="1827338"/>
                  <a:pt x="900840" y="1813711"/>
                  <a:pt x="901700" y="1807825"/>
                </a:cubicBezTo>
                <a:cubicBezTo>
                  <a:pt x="902626" y="1797506"/>
                  <a:pt x="906330" y="1789568"/>
                  <a:pt x="912812" y="1784012"/>
                </a:cubicBezTo>
                <a:cubicBezTo>
                  <a:pt x="919295" y="1778456"/>
                  <a:pt x="922999" y="1770519"/>
                  <a:pt x="923925" y="1760200"/>
                </a:cubicBezTo>
                <a:lnTo>
                  <a:pt x="936625" y="1734799"/>
                </a:lnTo>
                <a:cubicBezTo>
                  <a:pt x="937419" y="1727391"/>
                  <a:pt x="940593" y="1721570"/>
                  <a:pt x="946150" y="1717337"/>
                </a:cubicBezTo>
                <a:cubicBezTo>
                  <a:pt x="951706" y="1713104"/>
                  <a:pt x="954881" y="1707283"/>
                  <a:pt x="955675" y="1699875"/>
                </a:cubicBezTo>
                <a:cubicBezTo>
                  <a:pt x="965200" y="1699345"/>
                  <a:pt x="971550" y="1694054"/>
                  <a:pt x="974725" y="1684000"/>
                </a:cubicBezTo>
                <a:cubicBezTo>
                  <a:pt x="974791" y="1682545"/>
                  <a:pt x="974659" y="1681486"/>
                  <a:pt x="974328" y="1680825"/>
                </a:cubicBezTo>
                <a:cubicBezTo>
                  <a:pt x="973997" y="1680163"/>
                  <a:pt x="973071" y="1679105"/>
                  <a:pt x="971550" y="1677650"/>
                </a:cubicBezTo>
                <a:lnTo>
                  <a:pt x="977900" y="1668124"/>
                </a:lnTo>
                <a:cubicBezTo>
                  <a:pt x="979421" y="1665082"/>
                  <a:pt x="980347" y="1662436"/>
                  <a:pt x="980678" y="1660187"/>
                </a:cubicBezTo>
                <a:cubicBezTo>
                  <a:pt x="981008" y="1657938"/>
                  <a:pt x="981141" y="1655293"/>
                  <a:pt x="981075" y="1652250"/>
                </a:cubicBezTo>
                <a:cubicBezTo>
                  <a:pt x="993709" y="1633067"/>
                  <a:pt x="1004954" y="1612694"/>
                  <a:pt x="1014809" y="1591131"/>
                </a:cubicBezTo>
                <a:cubicBezTo>
                  <a:pt x="1024665" y="1569567"/>
                  <a:pt x="1033528" y="1547607"/>
                  <a:pt x="1041400" y="1525250"/>
                </a:cubicBezTo>
                <a:cubicBezTo>
                  <a:pt x="1042260" y="1520090"/>
                  <a:pt x="1046096" y="1509772"/>
                  <a:pt x="1052909" y="1494293"/>
                </a:cubicBezTo>
                <a:cubicBezTo>
                  <a:pt x="1059722" y="1478815"/>
                  <a:pt x="1064352" y="1470084"/>
                  <a:pt x="1066800" y="1468100"/>
                </a:cubicBezTo>
                <a:cubicBezTo>
                  <a:pt x="1067131" y="1457186"/>
                  <a:pt x="1069644" y="1447264"/>
                  <a:pt x="1074340" y="1438334"/>
                </a:cubicBezTo>
                <a:cubicBezTo>
                  <a:pt x="1079037" y="1429404"/>
                  <a:pt x="1083931" y="1420276"/>
                  <a:pt x="1089025" y="1410950"/>
                </a:cubicBezTo>
                <a:lnTo>
                  <a:pt x="1101725" y="1401425"/>
                </a:lnTo>
                <a:cubicBezTo>
                  <a:pt x="1101857" y="1399837"/>
                  <a:pt x="1102386" y="1398249"/>
                  <a:pt x="1103312" y="1396662"/>
                </a:cubicBezTo>
                <a:cubicBezTo>
                  <a:pt x="1104238" y="1395075"/>
                  <a:pt x="1104767" y="1393487"/>
                  <a:pt x="1104900" y="1391900"/>
                </a:cubicBezTo>
                <a:cubicBezTo>
                  <a:pt x="1106421" y="1387270"/>
                  <a:pt x="1107347" y="1383036"/>
                  <a:pt x="1107678" y="1379200"/>
                </a:cubicBezTo>
                <a:cubicBezTo>
                  <a:pt x="1108008" y="1375363"/>
                  <a:pt x="1108141" y="1371130"/>
                  <a:pt x="1108075" y="1366500"/>
                </a:cubicBezTo>
                <a:cubicBezTo>
                  <a:pt x="1111779" y="1365970"/>
                  <a:pt x="1113896" y="1363854"/>
                  <a:pt x="1114425" y="1360150"/>
                </a:cubicBezTo>
                <a:cubicBezTo>
                  <a:pt x="1114557" y="1358430"/>
                  <a:pt x="1115086" y="1356313"/>
                  <a:pt x="1116012" y="1353799"/>
                </a:cubicBezTo>
                <a:cubicBezTo>
                  <a:pt x="1116938" y="1351286"/>
                  <a:pt x="1117467" y="1349170"/>
                  <a:pt x="1117600" y="1347450"/>
                </a:cubicBezTo>
                <a:lnTo>
                  <a:pt x="1120775" y="1347450"/>
                </a:lnTo>
                <a:cubicBezTo>
                  <a:pt x="1121304" y="1344275"/>
                  <a:pt x="1123421" y="1341100"/>
                  <a:pt x="1127125" y="1337924"/>
                </a:cubicBezTo>
                <a:lnTo>
                  <a:pt x="1136650" y="1309350"/>
                </a:lnTo>
                <a:cubicBezTo>
                  <a:pt x="1138171" y="1302735"/>
                  <a:pt x="1139097" y="1296120"/>
                  <a:pt x="1139428" y="1289506"/>
                </a:cubicBezTo>
                <a:cubicBezTo>
                  <a:pt x="1139759" y="1282891"/>
                  <a:pt x="1139891" y="1277864"/>
                  <a:pt x="1139825" y="1274424"/>
                </a:cubicBezTo>
                <a:cubicBezTo>
                  <a:pt x="1143264" y="1274623"/>
                  <a:pt x="1146704" y="1274227"/>
                  <a:pt x="1150144" y="1273234"/>
                </a:cubicBezTo>
                <a:cubicBezTo>
                  <a:pt x="1153583" y="1272242"/>
                  <a:pt x="1155435" y="1269464"/>
                  <a:pt x="1155700" y="1264900"/>
                </a:cubicBezTo>
                <a:cubicBezTo>
                  <a:pt x="1155435" y="1260203"/>
                  <a:pt x="1155964" y="1256896"/>
                  <a:pt x="1157287" y="1254978"/>
                </a:cubicBezTo>
                <a:cubicBezTo>
                  <a:pt x="1158610" y="1253060"/>
                  <a:pt x="1162314" y="1252134"/>
                  <a:pt x="1168400" y="1252200"/>
                </a:cubicBezTo>
                <a:lnTo>
                  <a:pt x="1181100" y="1226800"/>
                </a:lnTo>
                <a:lnTo>
                  <a:pt x="1193800" y="1217275"/>
                </a:lnTo>
                <a:lnTo>
                  <a:pt x="1216025" y="1176000"/>
                </a:lnTo>
                <a:cubicBezTo>
                  <a:pt x="1216554" y="1169914"/>
                  <a:pt x="1218671" y="1164622"/>
                  <a:pt x="1222375" y="1160124"/>
                </a:cubicBezTo>
                <a:cubicBezTo>
                  <a:pt x="1226079" y="1155627"/>
                  <a:pt x="1228196" y="1150335"/>
                  <a:pt x="1228725" y="1144249"/>
                </a:cubicBezTo>
                <a:lnTo>
                  <a:pt x="1244600" y="1118850"/>
                </a:lnTo>
                <a:lnTo>
                  <a:pt x="1254125" y="1099800"/>
                </a:lnTo>
                <a:cubicBezTo>
                  <a:pt x="1255646" y="1088555"/>
                  <a:pt x="1258160" y="1077707"/>
                  <a:pt x="1261665" y="1067256"/>
                </a:cubicBezTo>
                <a:cubicBezTo>
                  <a:pt x="1265171" y="1056805"/>
                  <a:pt x="1270066" y="1047544"/>
                  <a:pt x="1276350" y="1039474"/>
                </a:cubicBezTo>
                <a:cubicBezTo>
                  <a:pt x="1284287" y="1018440"/>
                  <a:pt x="1290637" y="998597"/>
                  <a:pt x="1295400" y="979943"/>
                </a:cubicBezTo>
                <a:cubicBezTo>
                  <a:pt x="1300162" y="961290"/>
                  <a:pt x="1303337" y="946209"/>
                  <a:pt x="1304925" y="934699"/>
                </a:cubicBezTo>
                <a:cubicBezTo>
                  <a:pt x="1308100" y="937346"/>
                  <a:pt x="1311275" y="938404"/>
                  <a:pt x="1314450" y="937874"/>
                </a:cubicBezTo>
                <a:lnTo>
                  <a:pt x="1327150" y="928350"/>
                </a:lnTo>
                <a:cubicBezTo>
                  <a:pt x="1328803" y="926629"/>
                  <a:pt x="1329465" y="924513"/>
                  <a:pt x="1329134" y="922000"/>
                </a:cubicBezTo>
                <a:cubicBezTo>
                  <a:pt x="1328803" y="919486"/>
                  <a:pt x="1327084" y="917369"/>
                  <a:pt x="1323975" y="915650"/>
                </a:cubicBezTo>
                <a:cubicBezTo>
                  <a:pt x="1332640" y="905198"/>
                  <a:pt x="1341503" y="891176"/>
                  <a:pt x="1350565" y="873581"/>
                </a:cubicBezTo>
                <a:cubicBezTo>
                  <a:pt x="1359627" y="855986"/>
                  <a:pt x="1364522" y="840376"/>
                  <a:pt x="1365250" y="826750"/>
                </a:cubicBezTo>
                <a:cubicBezTo>
                  <a:pt x="1370211" y="823509"/>
                  <a:pt x="1373783" y="819672"/>
                  <a:pt x="1375965" y="815240"/>
                </a:cubicBezTo>
                <a:cubicBezTo>
                  <a:pt x="1378148" y="810809"/>
                  <a:pt x="1377751" y="806178"/>
                  <a:pt x="1374775" y="801349"/>
                </a:cubicBezTo>
                <a:cubicBezTo>
                  <a:pt x="1376891" y="790700"/>
                  <a:pt x="1381389" y="782630"/>
                  <a:pt x="1388268" y="777140"/>
                </a:cubicBezTo>
                <a:cubicBezTo>
                  <a:pt x="1395148" y="771650"/>
                  <a:pt x="1401233" y="765962"/>
                  <a:pt x="1406525" y="760075"/>
                </a:cubicBezTo>
                <a:cubicBezTo>
                  <a:pt x="1411023" y="756900"/>
                  <a:pt x="1413139" y="753725"/>
                  <a:pt x="1412875" y="750550"/>
                </a:cubicBezTo>
                <a:cubicBezTo>
                  <a:pt x="1412610" y="747375"/>
                  <a:pt x="1411552" y="744200"/>
                  <a:pt x="1409700" y="741025"/>
                </a:cubicBezTo>
                <a:lnTo>
                  <a:pt x="1438275" y="690225"/>
                </a:lnTo>
                <a:cubicBezTo>
                  <a:pt x="1440193" y="687050"/>
                  <a:pt x="1442707" y="683081"/>
                  <a:pt x="1445815" y="678318"/>
                </a:cubicBezTo>
                <a:cubicBezTo>
                  <a:pt x="1448924" y="673556"/>
                  <a:pt x="1450644" y="668000"/>
                  <a:pt x="1450975" y="661649"/>
                </a:cubicBezTo>
                <a:cubicBezTo>
                  <a:pt x="1465659" y="643195"/>
                  <a:pt x="1477565" y="622161"/>
                  <a:pt x="1486693" y="598546"/>
                </a:cubicBezTo>
                <a:cubicBezTo>
                  <a:pt x="1495822" y="574933"/>
                  <a:pt x="1509315" y="554692"/>
                  <a:pt x="1527175" y="537824"/>
                </a:cubicBezTo>
                <a:lnTo>
                  <a:pt x="1524000" y="515600"/>
                </a:lnTo>
                <a:lnTo>
                  <a:pt x="1558925" y="461625"/>
                </a:lnTo>
                <a:cubicBezTo>
                  <a:pt x="1559520" y="453357"/>
                  <a:pt x="1563886" y="438937"/>
                  <a:pt x="1572022" y="418366"/>
                </a:cubicBezTo>
                <a:cubicBezTo>
                  <a:pt x="1580158" y="397794"/>
                  <a:pt x="1588492" y="382581"/>
                  <a:pt x="1597025" y="372725"/>
                </a:cubicBezTo>
                <a:cubicBezTo>
                  <a:pt x="1597024" y="360554"/>
                  <a:pt x="1603375" y="349970"/>
                  <a:pt x="1616075" y="340974"/>
                </a:cubicBezTo>
                <a:cubicBezTo>
                  <a:pt x="1611842" y="334624"/>
                  <a:pt x="1611577" y="329069"/>
                  <a:pt x="1615281" y="32430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MY" sz="30000" dirty="0">
              <a:latin typeface="Road Rage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282463-51F4-F442-8E9A-889CA950AFB8}"/>
              </a:ext>
            </a:extLst>
          </p:cNvPr>
          <p:cNvSpPr txBox="1"/>
          <p:nvPr/>
        </p:nvSpPr>
        <p:spPr>
          <a:xfrm rot="3761415">
            <a:off x="7904290" y="-166582"/>
            <a:ext cx="2105008" cy="4071599"/>
          </a:xfrm>
          <a:custGeom>
            <a:avLst/>
            <a:gdLst/>
            <a:ahLst/>
            <a:cxnLst/>
            <a:rect l="l" t="t" r="r" b="b"/>
            <a:pathLst>
              <a:path w="2105008" h="4071599">
                <a:moveTo>
                  <a:pt x="1311275" y="2563474"/>
                </a:moveTo>
                <a:cubicBezTo>
                  <a:pt x="1309753" y="2566518"/>
                  <a:pt x="1308827" y="2569163"/>
                  <a:pt x="1308497" y="2571412"/>
                </a:cubicBezTo>
                <a:cubicBezTo>
                  <a:pt x="1308166" y="2573662"/>
                  <a:pt x="1308033" y="2576307"/>
                  <a:pt x="1308100" y="2579350"/>
                </a:cubicBezTo>
                <a:cubicBezTo>
                  <a:pt x="1311804" y="2575645"/>
                  <a:pt x="1313920" y="2570354"/>
                  <a:pt x="1314449" y="2563475"/>
                </a:cubicBezTo>
                <a:close/>
                <a:moveTo>
                  <a:pt x="781049" y="3582650"/>
                </a:moveTo>
                <a:lnTo>
                  <a:pt x="793750" y="3604875"/>
                </a:lnTo>
                <a:lnTo>
                  <a:pt x="790575" y="3630274"/>
                </a:lnTo>
                <a:cubicBezTo>
                  <a:pt x="782703" y="3631201"/>
                  <a:pt x="778602" y="3634905"/>
                  <a:pt x="778271" y="3641387"/>
                </a:cubicBezTo>
                <a:cubicBezTo>
                  <a:pt x="777941" y="3647869"/>
                  <a:pt x="771458" y="3651574"/>
                  <a:pt x="758825" y="3652500"/>
                </a:cubicBezTo>
                <a:cubicBezTo>
                  <a:pt x="759751" y="3640064"/>
                  <a:pt x="763455" y="3628422"/>
                  <a:pt x="769937" y="3617574"/>
                </a:cubicBezTo>
                <a:cubicBezTo>
                  <a:pt x="776419" y="3606727"/>
                  <a:pt x="780124" y="3595085"/>
                  <a:pt x="781049" y="3582650"/>
                </a:cubicBezTo>
                <a:close/>
                <a:moveTo>
                  <a:pt x="1368425" y="2426950"/>
                </a:moveTo>
                <a:lnTo>
                  <a:pt x="1377950" y="2426949"/>
                </a:lnTo>
                <a:cubicBezTo>
                  <a:pt x="1381654" y="2420071"/>
                  <a:pt x="1383770" y="2411604"/>
                  <a:pt x="1384300" y="2401550"/>
                </a:cubicBezTo>
                <a:close/>
                <a:moveTo>
                  <a:pt x="1314450" y="2477750"/>
                </a:moveTo>
                <a:lnTo>
                  <a:pt x="1336675" y="2506324"/>
                </a:lnTo>
                <a:lnTo>
                  <a:pt x="1349375" y="2506325"/>
                </a:lnTo>
                <a:lnTo>
                  <a:pt x="1352550" y="2477750"/>
                </a:lnTo>
                <a:lnTo>
                  <a:pt x="1349375" y="2458699"/>
                </a:lnTo>
                <a:lnTo>
                  <a:pt x="1330325" y="2477750"/>
                </a:lnTo>
                <a:cubicBezTo>
                  <a:pt x="1331052" y="2472987"/>
                  <a:pt x="1328803" y="2470606"/>
                  <a:pt x="1323578" y="2470606"/>
                </a:cubicBezTo>
                <a:cubicBezTo>
                  <a:pt x="1318352" y="2470606"/>
                  <a:pt x="1315310" y="2472987"/>
                  <a:pt x="1314450" y="2477750"/>
                </a:cubicBezTo>
                <a:close/>
                <a:moveTo>
                  <a:pt x="1171575" y="2744450"/>
                </a:moveTo>
                <a:lnTo>
                  <a:pt x="1171574" y="2769850"/>
                </a:lnTo>
                <a:cubicBezTo>
                  <a:pt x="1176139" y="2766476"/>
                  <a:pt x="1178917" y="2762111"/>
                  <a:pt x="1179909" y="2756753"/>
                </a:cubicBezTo>
                <a:cubicBezTo>
                  <a:pt x="1180901" y="2751395"/>
                  <a:pt x="1181298" y="2746236"/>
                  <a:pt x="1181100" y="2741275"/>
                </a:cubicBezTo>
                <a:close/>
                <a:moveTo>
                  <a:pt x="1127124" y="2830175"/>
                </a:moveTo>
                <a:lnTo>
                  <a:pt x="1136649" y="2830175"/>
                </a:lnTo>
                <a:cubicBezTo>
                  <a:pt x="1136782" y="2828587"/>
                  <a:pt x="1137311" y="2826999"/>
                  <a:pt x="1138237" y="2825412"/>
                </a:cubicBezTo>
                <a:cubicBezTo>
                  <a:pt x="1139163" y="2823824"/>
                  <a:pt x="1139692" y="2822237"/>
                  <a:pt x="1139825" y="2820649"/>
                </a:cubicBezTo>
                <a:cubicBezTo>
                  <a:pt x="1134004" y="2820649"/>
                  <a:pt x="1129770" y="2823825"/>
                  <a:pt x="1127124" y="2830175"/>
                </a:cubicBezTo>
                <a:close/>
                <a:moveTo>
                  <a:pt x="1292225" y="2499974"/>
                </a:moveTo>
                <a:cubicBezTo>
                  <a:pt x="1291166" y="2512145"/>
                  <a:pt x="1286933" y="2522729"/>
                  <a:pt x="1279525" y="2531725"/>
                </a:cubicBezTo>
                <a:cubicBezTo>
                  <a:pt x="1272116" y="2540720"/>
                  <a:pt x="1267883" y="2551304"/>
                  <a:pt x="1266825" y="2563475"/>
                </a:cubicBezTo>
                <a:lnTo>
                  <a:pt x="1247775" y="2588875"/>
                </a:lnTo>
                <a:cubicBezTo>
                  <a:pt x="1246451" y="2590661"/>
                  <a:pt x="1246716" y="2592645"/>
                  <a:pt x="1248568" y="2594828"/>
                </a:cubicBezTo>
                <a:cubicBezTo>
                  <a:pt x="1250420" y="2597010"/>
                  <a:pt x="1252272" y="2598201"/>
                  <a:pt x="1254124" y="2598400"/>
                </a:cubicBezTo>
                <a:lnTo>
                  <a:pt x="1273174" y="2595225"/>
                </a:lnTo>
                <a:cubicBezTo>
                  <a:pt x="1276614" y="2587221"/>
                  <a:pt x="1280054" y="2578622"/>
                  <a:pt x="1283493" y="2569428"/>
                </a:cubicBezTo>
                <a:cubicBezTo>
                  <a:pt x="1286933" y="2560234"/>
                  <a:pt x="1288785" y="2550841"/>
                  <a:pt x="1289050" y="2541249"/>
                </a:cubicBezTo>
                <a:cubicBezTo>
                  <a:pt x="1292158" y="2534569"/>
                  <a:pt x="1295466" y="2527293"/>
                  <a:pt x="1298971" y="2519421"/>
                </a:cubicBezTo>
                <a:cubicBezTo>
                  <a:pt x="1302477" y="2511550"/>
                  <a:pt x="1306578" y="2505068"/>
                  <a:pt x="1311275" y="2499975"/>
                </a:cubicBezTo>
                <a:close/>
                <a:moveTo>
                  <a:pt x="1181100" y="2706349"/>
                </a:moveTo>
                <a:cubicBezTo>
                  <a:pt x="1181298" y="2708797"/>
                  <a:pt x="1182489" y="2713427"/>
                  <a:pt x="1184672" y="2720240"/>
                </a:cubicBezTo>
                <a:cubicBezTo>
                  <a:pt x="1186854" y="2727053"/>
                  <a:pt x="1188839" y="2730889"/>
                  <a:pt x="1190625" y="2731749"/>
                </a:cubicBezTo>
                <a:cubicBezTo>
                  <a:pt x="1192146" y="2731551"/>
                  <a:pt x="1193072" y="2730361"/>
                  <a:pt x="1193403" y="2728178"/>
                </a:cubicBezTo>
                <a:cubicBezTo>
                  <a:pt x="1193733" y="2725995"/>
                  <a:pt x="1193866" y="2724010"/>
                  <a:pt x="1193800" y="2722224"/>
                </a:cubicBezTo>
                <a:cubicBezTo>
                  <a:pt x="1199025" y="2715279"/>
                  <a:pt x="1204449" y="2706152"/>
                  <a:pt x="1210072" y="2694841"/>
                </a:cubicBezTo>
                <a:cubicBezTo>
                  <a:pt x="1215694" y="2683529"/>
                  <a:pt x="1218737" y="2673607"/>
                  <a:pt x="1219200" y="2665075"/>
                </a:cubicBezTo>
                <a:lnTo>
                  <a:pt x="1206500" y="2665074"/>
                </a:lnTo>
                <a:cubicBezTo>
                  <a:pt x="1203457" y="2675129"/>
                  <a:pt x="1200018" y="2684389"/>
                  <a:pt x="1196181" y="2692856"/>
                </a:cubicBezTo>
                <a:cubicBezTo>
                  <a:pt x="1192344" y="2701323"/>
                  <a:pt x="1187317" y="2705821"/>
                  <a:pt x="1181100" y="2706349"/>
                </a:cubicBezTo>
                <a:close/>
                <a:moveTo>
                  <a:pt x="1136650" y="2788899"/>
                </a:moveTo>
                <a:lnTo>
                  <a:pt x="1136650" y="2801600"/>
                </a:lnTo>
                <a:lnTo>
                  <a:pt x="1143000" y="2811124"/>
                </a:lnTo>
                <a:lnTo>
                  <a:pt x="1168400" y="2788899"/>
                </a:lnTo>
                <a:lnTo>
                  <a:pt x="1168400" y="2776200"/>
                </a:lnTo>
                <a:lnTo>
                  <a:pt x="1158875" y="2773025"/>
                </a:lnTo>
                <a:lnTo>
                  <a:pt x="1158875" y="2788900"/>
                </a:lnTo>
                <a:close/>
                <a:moveTo>
                  <a:pt x="1101725" y="2855574"/>
                </a:moveTo>
                <a:cubicBezTo>
                  <a:pt x="1101196" y="2858750"/>
                  <a:pt x="1102254" y="2861925"/>
                  <a:pt x="1104899" y="2865100"/>
                </a:cubicBezTo>
                <a:lnTo>
                  <a:pt x="1104900" y="2855575"/>
                </a:lnTo>
                <a:close/>
                <a:moveTo>
                  <a:pt x="1546225" y="1985625"/>
                </a:moveTo>
                <a:cubicBezTo>
                  <a:pt x="1546754" y="1989329"/>
                  <a:pt x="1545696" y="1991446"/>
                  <a:pt x="1543049" y="1991975"/>
                </a:cubicBezTo>
                <a:lnTo>
                  <a:pt x="1539875" y="2017375"/>
                </a:lnTo>
                <a:lnTo>
                  <a:pt x="1543049" y="2026900"/>
                </a:lnTo>
                <a:cubicBezTo>
                  <a:pt x="1546357" y="2022005"/>
                  <a:pt x="1549267" y="2016713"/>
                  <a:pt x="1551781" y="2011025"/>
                </a:cubicBezTo>
                <a:cubicBezTo>
                  <a:pt x="1554294" y="2005337"/>
                  <a:pt x="1555617" y="2000045"/>
                  <a:pt x="1555750" y="1995150"/>
                </a:cubicBezTo>
                <a:cubicBezTo>
                  <a:pt x="1555750" y="1988800"/>
                  <a:pt x="1552574" y="1985625"/>
                  <a:pt x="1546225" y="1985625"/>
                </a:cubicBezTo>
                <a:close/>
                <a:moveTo>
                  <a:pt x="812800" y="3398500"/>
                </a:moveTo>
                <a:cubicBezTo>
                  <a:pt x="812866" y="3400417"/>
                  <a:pt x="813527" y="3402931"/>
                  <a:pt x="814784" y="3406040"/>
                </a:cubicBezTo>
                <a:cubicBezTo>
                  <a:pt x="816041" y="3409149"/>
                  <a:pt x="817496" y="3410869"/>
                  <a:pt x="819149" y="3411200"/>
                </a:cubicBezTo>
                <a:cubicBezTo>
                  <a:pt x="822192" y="3411001"/>
                  <a:pt x="824045" y="3409810"/>
                  <a:pt x="824706" y="3407628"/>
                </a:cubicBezTo>
                <a:cubicBezTo>
                  <a:pt x="825367" y="3405445"/>
                  <a:pt x="825632" y="3403461"/>
                  <a:pt x="825499" y="3401675"/>
                </a:cubicBezTo>
                <a:close/>
                <a:moveTo>
                  <a:pt x="838200" y="3347700"/>
                </a:moveTo>
                <a:lnTo>
                  <a:pt x="844550" y="3376275"/>
                </a:lnTo>
                <a:cubicBezTo>
                  <a:pt x="846071" y="3367742"/>
                  <a:pt x="849378" y="3359407"/>
                  <a:pt x="854472" y="3351271"/>
                </a:cubicBezTo>
                <a:cubicBezTo>
                  <a:pt x="859565" y="3343135"/>
                  <a:pt x="866841" y="3338770"/>
                  <a:pt x="876300" y="3338175"/>
                </a:cubicBezTo>
                <a:cubicBezTo>
                  <a:pt x="876696" y="3330369"/>
                  <a:pt x="878284" y="3322961"/>
                  <a:pt x="881062" y="3315950"/>
                </a:cubicBezTo>
                <a:cubicBezTo>
                  <a:pt x="883840" y="3308938"/>
                  <a:pt x="885428" y="3301530"/>
                  <a:pt x="885825" y="3293725"/>
                </a:cubicBezTo>
                <a:cubicBezTo>
                  <a:pt x="875308" y="3294584"/>
                  <a:pt x="869354" y="3300009"/>
                  <a:pt x="867965" y="3309997"/>
                </a:cubicBezTo>
                <a:cubicBezTo>
                  <a:pt x="866576" y="3319985"/>
                  <a:pt x="866179" y="3329377"/>
                  <a:pt x="866775" y="3338175"/>
                </a:cubicBezTo>
                <a:cubicBezTo>
                  <a:pt x="861814" y="3338175"/>
                  <a:pt x="856654" y="3338968"/>
                  <a:pt x="851296" y="3340556"/>
                </a:cubicBezTo>
                <a:cubicBezTo>
                  <a:pt x="845939" y="3342144"/>
                  <a:pt x="841573" y="3344525"/>
                  <a:pt x="838200" y="3347700"/>
                </a:cubicBezTo>
                <a:close/>
                <a:moveTo>
                  <a:pt x="1009650" y="3007975"/>
                </a:moveTo>
                <a:cubicBezTo>
                  <a:pt x="1016000" y="3018029"/>
                  <a:pt x="1019175" y="3029671"/>
                  <a:pt x="1019175" y="3042900"/>
                </a:cubicBezTo>
                <a:cubicBezTo>
                  <a:pt x="1017389" y="3042768"/>
                  <a:pt x="1015404" y="3043032"/>
                  <a:pt x="1013222" y="3043693"/>
                </a:cubicBezTo>
                <a:cubicBezTo>
                  <a:pt x="1011039" y="3044355"/>
                  <a:pt x="1009848" y="3046207"/>
                  <a:pt x="1009650" y="3049250"/>
                </a:cubicBezTo>
                <a:cubicBezTo>
                  <a:pt x="1009848" y="3052425"/>
                  <a:pt x="1011039" y="3055600"/>
                  <a:pt x="1013221" y="3058775"/>
                </a:cubicBezTo>
                <a:cubicBezTo>
                  <a:pt x="1015404" y="3061950"/>
                  <a:pt x="1017389" y="3065125"/>
                  <a:pt x="1019175" y="3068300"/>
                </a:cubicBezTo>
                <a:lnTo>
                  <a:pt x="1041400" y="3077824"/>
                </a:lnTo>
                <a:lnTo>
                  <a:pt x="1044575" y="3068299"/>
                </a:lnTo>
                <a:lnTo>
                  <a:pt x="1028700" y="3055599"/>
                </a:lnTo>
                <a:cubicBezTo>
                  <a:pt x="1028634" y="3050705"/>
                  <a:pt x="1029559" y="3046207"/>
                  <a:pt x="1031478" y="3042106"/>
                </a:cubicBezTo>
                <a:cubicBezTo>
                  <a:pt x="1033396" y="3038005"/>
                  <a:pt x="1036703" y="3035094"/>
                  <a:pt x="1041399" y="3033375"/>
                </a:cubicBezTo>
                <a:cubicBezTo>
                  <a:pt x="1041730" y="3022262"/>
                  <a:pt x="1041863" y="3011149"/>
                  <a:pt x="1041797" y="3000037"/>
                </a:cubicBezTo>
                <a:cubicBezTo>
                  <a:pt x="1041730" y="2988924"/>
                  <a:pt x="1039482" y="2977812"/>
                  <a:pt x="1035050" y="2966700"/>
                </a:cubicBezTo>
                <a:close/>
                <a:moveTo>
                  <a:pt x="1857375" y="1360149"/>
                </a:moveTo>
                <a:cubicBezTo>
                  <a:pt x="1854398" y="1366500"/>
                  <a:pt x="1851620" y="1372850"/>
                  <a:pt x="1849041" y="1379200"/>
                </a:cubicBezTo>
                <a:cubicBezTo>
                  <a:pt x="1846461" y="1385550"/>
                  <a:pt x="1842889" y="1391900"/>
                  <a:pt x="1838325" y="1398249"/>
                </a:cubicBezTo>
                <a:cubicBezTo>
                  <a:pt x="1844675" y="1398250"/>
                  <a:pt x="1851025" y="1401425"/>
                  <a:pt x="1857375" y="1407775"/>
                </a:cubicBezTo>
                <a:lnTo>
                  <a:pt x="1866900" y="1376025"/>
                </a:lnTo>
                <a:cubicBezTo>
                  <a:pt x="1868685" y="1374305"/>
                  <a:pt x="1870670" y="1372188"/>
                  <a:pt x="1872853" y="1369675"/>
                </a:cubicBezTo>
                <a:cubicBezTo>
                  <a:pt x="1875035" y="1367161"/>
                  <a:pt x="1876226" y="1365045"/>
                  <a:pt x="1876425" y="1363325"/>
                </a:cubicBezTo>
                <a:cubicBezTo>
                  <a:pt x="1876028" y="1360415"/>
                  <a:pt x="1873646" y="1359091"/>
                  <a:pt x="1869281" y="1359356"/>
                </a:cubicBezTo>
                <a:cubicBezTo>
                  <a:pt x="1864915" y="1359621"/>
                  <a:pt x="1860947" y="1359885"/>
                  <a:pt x="1857375" y="1360149"/>
                </a:cubicBezTo>
                <a:close/>
                <a:moveTo>
                  <a:pt x="1816100" y="1426825"/>
                </a:moveTo>
                <a:cubicBezTo>
                  <a:pt x="1817820" y="1428280"/>
                  <a:pt x="1819143" y="1429338"/>
                  <a:pt x="1820068" y="1430000"/>
                </a:cubicBezTo>
                <a:lnTo>
                  <a:pt x="1820391" y="1430840"/>
                </a:lnTo>
                <a:lnTo>
                  <a:pt x="1823640" y="1424047"/>
                </a:lnTo>
                <a:cubicBezTo>
                  <a:pt x="1824699" y="1421401"/>
                  <a:pt x="1825360" y="1419152"/>
                  <a:pt x="1825625" y="1417300"/>
                </a:cubicBezTo>
                <a:close/>
                <a:moveTo>
                  <a:pt x="1317625" y="2392025"/>
                </a:moveTo>
                <a:cubicBezTo>
                  <a:pt x="1317492" y="2393480"/>
                  <a:pt x="1316963" y="2394538"/>
                  <a:pt x="1316037" y="2395200"/>
                </a:cubicBezTo>
                <a:cubicBezTo>
                  <a:pt x="1315111" y="2395861"/>
                  <a:pt x="1314582" y="2396919"/>
                  <a:pt x="1314450" y="2398374"/>
                </a:cubicBezTo>
                <a:lnTo>
                  <a:pt x="1314450" y="2414249"/>
                </a:lnTo>
                <a:cubicBezTo>
                  <a:pt x="1314449" y="2420798"/>
                  <a:pt x="1315244" y="2427545"/>
                  <a:pt x="1316831" y="2434490"/>
                </a:cubicBezTo>
                <a:cubicBezTo>
                  <a:pt x="1318418" y="2441435"/>
                  <a:pt x="1320800" y="2447388"/>
                  <a:pt x="1323975" y="2452350"/>
                </a:cubicBezTo>
                <a:lnTo>
                  <a:pt x="1333499" y="2395200"/>
                </a:lnTo>
                <a:close/>
                <a:moveTo>
                  <a:pt x="1327150" y="2372975"/>
                </a:moveTo>
                <a:lnTo>
                  <a:pt x="1343025" y="2366625"/>
                </a:lnTo>
                <a:lnTo>
                  <a:pt x="1352549" y="2350750"/>
                </a:lnTo>
                <a:lnTo>
                  <a:pt x="1352549" y="2344400"/>
                </a:lnTo>
                <a:lnTo>
                  <a:pt x="1339849" y="2350750"/>
                </a:lnTo>
                <a:close/>
                <a:moveTo>
                  <a:pt x="1393825" y="2217400"/>
                </a:moveTo>
                <a:cubicBezTo>
                  <a:pt x="1394089" y="2227454"/>
                  <a:pt x="1394354" y="2239096"/>
                  <a:pt x="1394619" y="2252325"/>
                </a:cubicBezTo>
                <a:cubicBezTo>
                  <a:pt x="1394883" y="2265553"/>
                  <a:pt x="1393560" y="2277195"/>
                  <a:pt x="1390650" y="2287249"/>
                </a:cubicBezTo>
                <a:cubicBezTo>
                  <a:pt x="1397000" y="2280900"/>
                  <a:pt x="1400175" y="2271375"/>
                  <a:pt x="1400174" y="2258674"/>
                </a:cubicBezTo>
                <a:lnTo>
                  <a:pt x="1416050" y="2226925"/>
                </a:lnTo>
                <a:close/>
                <a:moveTo>
                  <a:pt x="1517650" y="1976100"/>
                </a:moveTo>
                <a:lnTo>
                  <a:pt x="1517650" y="1988800"/>
                </a:lnTo>
                <a:cubicBezTo>
                  <a:pt x="1519304" y="1987080"/>
                  <a:pt x="1520758" y="1984963"/>
                  <a:pt x="1522015" y="1982450"/>
                </a:cubicBezTo>
                <a:cubicBezTo>
                  <a:pt x="1523272" y="1979936"/>
                  <a:pt x="1523933" y="1977819"/>
                  <a:pt x="1524000" y="1976100"/>
                </a:cubicBezTo>
                <a:close/>
                <a:moveTo>
                  <a:pt x="1824131" y="1378639"/>
                </a:moveTo>
                <a:lnTo>
                  <a:pt x="1831975" y="1376025"/>
                </a:lnTo>
                <a:lnTo>
                  <a:pt x="1825625" y="1376025"/>
                </a:lnTo>
                <a:close/>
                <a:moveTo>
                  <a:pt x="1763712" y="1492706"/>
                </a:moveTo>
                <a:cubicBezTo>
                  <a:pt x="1756833" y="1501966"/>
                  <a:pt x="1753129" y="1512814"/>
                  <a:pt x="1752600" y="1525250"/>
                </a:cubicBezTo>
                <a:lnTo>
                  <a:pt x="1739900" y="1553824"/>
                </a:lnTo>
                <a:cubicBezTo>
                  <a:pt x="1735336" y="1557198"/>
                  <a:pt x="1732558" y="1561564"/>
                  <a:pt x="1731565" y="1566921"/>
                </a:cubicBezTo>
                <a:cubicBezTo>
                  <a:pt x="1730573" y="1572279"/>
                  <a:pt x="1730176" y="1577439"/>
                  <a:pt x="1730375" y="1582399"/>
                </a:cubicBezTo>
                <a:cubicBezTo>
                  <a:pt x="1728787" y="1596687"/>
                  <a:pt x="1722437" y="1610975"/>
                  <a:pt x="1711325" y="1625262"/>
                </a:cubicBezTo>
                <a:cubicBezTo>
                  <a:pt x="1700212" y="1639550"/>
                  <a:pt x="1693862" y="1653837"/>
                  <a:pt x="1692275" y="1668125"/>
                </a:cubicBezTo>
                <a:lnTo>
                  <a:pt x="1679575" y="1677650"/>
                </a:lnTo>
                <a:cubicBezTo>
                  <a:pt x="1677789" y="1684000"/>
                  <a:pt x="1675011" y="1690350"/>
                  <a:pt x="1671240" y="1696699"/>
                </a:cubicBezTo>
                <a:cubicBezTo>
                  <a:pt x="1667470" y="1703050"/>
                  <a:pt x="1663898" y="1709399"/>
                  <a:pt x="1660525" y="1715749"/>
                </a:cubicBezTo>
                <a:lnTo>
                  <a:pt x="1660525" y="1737975"/>
                </a:lnTo>
                <a:cubicBezTo>
                  <a:pt x="1672100" y="1733873"/>
                  <a:pt x="1682287" y="1725407"/>
                  <a:pt x="1691084" y="1712575"/>
                </a:cubicBezTo>
                <a:cubicBezTo>
                  <a:pt x="1699881" y="1699743"/>
                  <a:pt x="1704512" y="1688101"/>
                  <a:pt x="1704975" y="1677649"/>
                </a:cubicBezTo>
                <a:cubicBezTo>
                  <a:pt x="1708282" y="1677782"/>
                  <a:pt x="1711193" y="1677518"/>
                  <a:pt x="1713706" y="1676856"/>
                </a:cubicBezTo>
                <a:cubicBezTo>
                  <a:pt x="1716219" y="1676194"/>
                  <a:pt x="1717543" y="1674343"/>
                  <a:pt x="1717675" y="1671300"/>
                </a:cubicBezTo>
                <a:cubicBezTo>
                  <a:pt x="1717278" y="1666338"/>
                  <a:pt x="1717278" y="1661973"/>
                  <a:pt x="1717675" y="1658203"/>
                </a:cubicBezTo>
                <a:cubicBezTo>
                  <a:pt x="1718072" y="1654433"/>
                  <a:pt x="1721247" y="1652448"/>
                  <a:pt x="1727200" y="1652250"/>
                </a:cubicBezTo>
                <a:lnTo>
                  <a:pt x="1765300" y="1550650"/>
                </a:lnTo>
                <a:cubicBezTo>
                  <a:pt x="1775354" y="1550649"/>
                  <a:pt x="1780645" y="1547475"/>
                  <a:pt x="1781175" y="1541125"/>
                </a:cubicBezTo>
                <a:cubicBezTo>
                  <a:pt x="1780910" y="1534907"/>
                  <a:pt x="1781439" y="1530674"/>
                  <a:pt x="1782762" y="1528425"/>
                </a:cubicBezTo>
                <a:cubicBezTo>
                  <a:pt x="1784085" y="1526175"/>
                  <a:pt x="1787789" y="1525118"/>
                  <a:pt x="1793875" y="1525250"/>
                </a:cubicBezTo>
                <a:lnTo>
                  <a:pt x="1809750" y="1493499"/>
                </a:lnTo>
                <a:cubicBezTo>
                  <a:pt x="1809750" y="1488406"/>
                  <a:pt x="1810543" y="1480337"/>
                  <a:pt x="1812131" y="1469290"/>
                </a:cubicBezTo>
                <a:cubicBezTo>
                  <a:pt x="1813718" y="1458244"/>
                  <a:pt x="1816100" y="1446206"/>
                  <a:pt x="1819275" y="1433175"/>
                </a:cubicBezTo>
                <a:cubicBezTo>
                  <a:pt x="1818745" y="1436350"/>
                  <a:pt x="1816629" y="1439525"/>
                  <a:pt x="1812925" y="1442699"/>
                </a:cubicBezTo>
                <a:lnTo>
                  <a:pt x="1797050" y="1452225"/>
                </a:lnTo>
                <a:lnTo>
                  <a:pt x="1790699" y="1445875"/>
                </a:lnTo>
                <a:cubicBezTo>
                  <a:pt x="1786995" y="1455400"/>
                  <a:pt x="1784879" y="1461750"/>
                  <a:pt x="1784350" y="1464924"/>
                </a:cubicBezTo>
                <a:cubicBezTo>
                  <a:pt x="1777470" y="1474185"/>
                  <a:pt x="1770592" y="1483445"/>
                  <a:pt x="1763712" y="1492706"/>
                </a:cubicBezTo>
                <a:close/>
                <a:moveTo>
                  <a:pt x="1892300" y="1239500"/>
                </a:moveTo>
                <a:cubicBezTo>
                  <a:pt x="1891771" y="1245320"/>
                  <a:pt x="1892829" y="1249554"/>
                  <a:pt x="1895475" y="1252200"/>
                </a:cubicBezTo>
                <a:lnTo>
                  <a:pt x="1901825" y="1252200"/>
                </a:lnTo>
                <a:cubicBezTo>
                  <a:pt x="1904470" y="1251670"/>
                  <a:pt x="1905529" y="1249554"/>
                  <a:pt x="1905000" y="1245850"/>
                </a:cubicBezTo>
                <a:cubicBezTo>
                  <a:pt x="1905000" y="1242807"/>
                  <a:pt x="1904206" y="1240955"/>
                  <a:pt x="1902619" y="1240294"/>
                </a:cubicBezTo>
                <a:cubicBezTo>
                  <a:pt x="1901031" y="1239632"/>
                  <a:pt x="1898650" y="1239367"/>
                  <a:pt x="1895475" y="1239500"/>
                </a:cubicBezTo>
                <a:close/>
                <a:moveTo>
                  <a:pt x="1422400" y="2144374"/>
                </a:moveTo>
                <a:lnTo>
                  <a:pt x="1412875" y="2176124"/>
                </a:lnTo>
                <a:lnTo>
                  <a:pt x="1406525" y="2176125"/>
                </a:lnTo>
                <a:lnTo>
                  <a:pt x="1406525" y="2198350"/>
                </a:lnTo>
                <a:lnTo>
                  <a:pt x="1422400" y="2204699"/>
                </a:lnTo>
                <a:cubicBezTo>
                  <a:pt x="1420944" y="2202980"/>
                  <a:pt x="1420680" y="2201657"/>
                  <a:pt x="1421606" y="2200731"/>
                </a:cubicBezTo>
                <a:cubicBezTo>
                  <a:pt x="1422532" y="2199805"/>
                  <a:pt x="1423855" y="2200069"/>
                  <a:pt x="1425575" y="2201525"/>
                </a:cubicBezTo>
                <a:lnTo>
                  <a:pt x="1431924" y="2188825"/>
                </a:lnTo>
                <a:cubicBezTo>
                  <a:pt x="1433710" y="2189817"/>
                  <a:pt x="1435695" y="2188626"/>
                  <a:pt x="1437878" y="2185253"/>
                </a:cubicBezTo>
                <a:cubicBezTo>
                  <a:pt x="1440060" y="2181879"/>
                  <a:pt x="1441251" y="2179895"/>
                  <a:pt x="1441450" y="2179299"/>
                </a:cubicBezTo>
                <a:lnTo>
                  <a:pt x="1463675" y="2141200"/>
                </a:lnTo>
                <a:cubicBezTo>
                  <a:pt x="1464270" y="2132601"/>
                  <a:pt x="1467842" y="2118049"/>
                  <a:pt x="1474390" y="2097543"/>
                </a:cubicBezTo>
                <a:cubicBezTo>
                  <a:pt x="1480939" y="2077038"/>
                  <a:pt x="1486892" y="2064074"/>
                  <a:pt x="1492250" y="2058650"/>
                </a:cubicBezTo>
                <a:lnTo>
                  <a:pt x="1508125" y="2068175"/>
                </a:lnTo>
                <a:cubicBezTo>
                  <a:pt x="1509580" y="2061626"/>
                  <a:pt x="1511432" y="2054879"/>
                  <a:pt x="1513681" y="2047934"/>
                </a:cubicBezTo>
                <a:cubicBezTo>
                  <a:pt x="1515930" y="2040989"/>
                  <a:pt x="1519369" y="2035036"/>
                  <a:pt x="1524000" y="2030075"/>
                </a:cubicBezTo>
                <a:lnTo>
                  <a:pt x="1508125" y="2026900"/>
                </a:lnTo>
                <a:lnTo>
                  <a:pt x="1495425" y="2017375"/>
                </a:lnTo>
                <a:lnTo>
                  <a:pt x="1492250" y="2039599"/>
                </a:lnTo>
                <a:cubicBezTo>
                  <a:pt x="1487421" y="2044560"/>
                  <a:pt x="1482791" y="2050514"/>
                  <a:pt x="1478359" y="2057459"/>
                </a:cubicBezTo>
                <a:cubicBezTo>
                  <a:pt x="1473927" y="2064404"/>
                  <a:pt x="1470091" y="2071151"/>
                  <a:pt x="1466850" y="2077699"/>
                </a:cubicBezTo>
                <a:cubicBezTo>
                  <a:pt x="1467379" y="2090929"/>
                  <a:pt x="1463145" y="2102571"/>
                  <a:pt x="1454150" y="2112625"/>
                </a:cubicBezTo>
                <a:cubicBezTo>
                  <a:pt x="1450446" y="2110045"/>
                  <a:pt x="1446741" y="2110442"/>
                  <a:pt x="1443037" y="2113815"/>
                </a:cubicBezTo>
                <a:cubicBezTo>
                  <a:pt x="1439333" y="2117188"/>
                  <a:pt x="1438804" y="2119967"/>
                  <a:pt x="1441450" y="2122149"/>
                </a:cubicBezTo>
                <a:close/>
                <a:moveTo>
                  <a:pt x="1701800" y="1591925"/>
                </a:moveTo>
                <a:lnTo>
                  <a:pt x="1701800" y="1604625"/>
                </a:lnTo>
                <a:lnTo>
                  <a:pt x="1704975" y="1595099"/>
                </a:lnTo>
                <a:close/>
                <a:moveTo>
                  <a:pt x="1552575" y="1874500"/>
                </a:moveTo>
                <a:cubicBezTo>
                  <a:pt x="1552773" y="1876021"/>
                  <a:pt x="1553964" y="1876947"/>
                  <a:pt x="1556146" y="1877278"/>
                </a:cubicBezTo>
                <a:cubicBezTo>
                  <a:pt x="1558329" y="1877609"/>
                  <a:pt x="1560314" y="1877741"/>
                  <a:pt x="1562100" y="1877675"/>
                </a:cubicBezTo>
                <a:lnTo>
                  <a:pt x="1568450" y="1864975"/>
                </a:lnTo>
                <a:cubicBezTo>
                  <a:pt x="1566399" y="1864975"/>
                  <a:pt x="1563356" y="1865768"/>
                  <a:pt x="1559321" y="1867356"/>
                </a:cubicBezTo>
                <a:cubicBezTo>
                  <a:pt x="1555287" y="1868943"/>
                  <a:pt x="1553038" y="1871325"/>
                  <a:pt x="1552575" y="1874500"/>
                </a:cubicBezTo>
                <a:close/>
                <a:moveTo>
                  <a:pt x="1917700" y="1163300"/>
                </a:moveTo>
                <a:lnTo>
                  <a:pt x="1917700" y="1185525"/>
                </a:lnTo>
                <a:cubicBezTo>
                  <a:pt x="1914392" y="1185525"/>
                  <a:pt x="1911482" y="1186319"/>
                  <a:pt x="1908969" y="1187906"/>
                </a:cubicBezTo>
                <a:cubicBezTo>
                  <a:pt x="1906455" y="1189494"/>
                  <a:pt x="1905132" y="1191874"/>
                  <a:pt x="1905000" y="1195050"/>
                </a:cubicBezTo>
                <a:cubicBezTo>
                  <a:pt x="1905000" y="1198489"/>
                  <a:pt x="1905793" y="1201929"/>
                  <a:pt x="1907381" y="1205368"/>
                </a:cubicBezTo>
                <a:cubicBezTo>
                  <a:pt x="1908969" y="1208808"/>
                  <a:pt x="1911350" y="1210660"/>
                  <a:pt x="1914525" y="1210925"/>
                </a:cubicBezTo>
                <a:cubicBezTo>
                  <a:pt x="1916046" y="1210660"/>
                  <a:pt x="1916972" y="1209602"/>
                  <a:pt x="1917303" y="1207750"/>
                </a:cubicBezTo>
                <a:cubicBezTo>
                  <a:pt x="1917634" y="1205898"/>
                  <a:pt x="1917766" y="1204839"/>
                  <a:pt x="1917700" y="1204575"/>
                </a:cubicBezTo>
                <a:lnTo>
                  <a:pt x="1933575" y="1176000"/>
                </a:lnTo>
                <a:close/>
                <a:moveTo>
                  <a:pt x="1857375" y="1277600"/>
                </a:moveTo>
                <a:cubicBezTo>
                  <a:pt x="1856846" y="1289771"/>
                  <a:pt x="1854729" y="1300354"/>
                  <a:pt x="1851025" y="1309350"/>
                </a:cubicBezTo>
                <a:cubicBezTo>
                  <a:pt x="1855589" y="1303000"/>
                  <a:pt x="1859161" y="1296650"/>
                  <a:pt x="1861741" y="1290299"/>
                </a:cubicBezTo>
                <a:cubicBezTo>
                  <a:pt x="1864320" y="1283950"/>
                  <a:pt x="1867098" y="1277599"/>
                  <a:pt x="1870075" y="1271250"/>
                </a:cubicBezTo>
                <a:close/>
                <a:moveTo>
                  <a:pt x="1930400" y="1122025"/>
                </a:moveTo>
                <a:lnTo>
                  <a:pt x="1930400" y="1131549"/>
                </a:lnTo>
                <a:lnTo>
                  <a:pt x="1917700" y="1147425"/>
                </a:lnTo>
                <a:lnTo>
                  <a:pt x="1917700" y="1153774"/>
                </a:lnTo>
                <a:lnTo>
                  <a:pt x="1933575" y="1141075"/>
                </a:lnTo>
                <a:lnTo>
                  <a:pt x="1933575" y="1131550"/>
                </a:lnTo>
                <a:cubicBezTo>
                  <a:pt x="1933641" y="1131153"/>
                  <a:pt x="1933509" y="1129565"/>
                  <a:pt x="1933178" y="1126787"/>
                </a:cubicBezTo>
                <a:cubicBezTo>
                  <a:pt x="1932847" y="1124009"/>
                  <a:pt x="1931921" y="1122422"/>
                  <a:pt x="1930400" y="1122025"/>
                </a:cubicBezTo>
                <a:close/>
                <a:moveTo>
                  <a:pt x="1717675" y="1506200"/>
                </a:moveTo>
                <a:lnTo>
                  <a:pt x="1717675" y="1509375"/>
                </a:lnTo>
                <a:cubicBezTo>
                  <a:pt x="1717146" y="1519429"/>
                  <a:pt x="1721379" y="1524720"/>
                  <a:pt x="1730375" y="1525249"/>
                </a:cubicBezTo>
                <a:close/>
                <a:moveTo>
                  <a:pt x="723900" y="3290550"/>
                </a:moveTo>
                <a:cubicBezTo>
                  <a:pt x="723503" y="3298355"/>
                  <a:pt x="721915" y="3305763"/>
                  <a:pt x="719137" y="3312774"/>
                </a:cubicBezTo>
                <a:cubicBezTo>
                  <a:pt x="716359" y="3319786"/>
                  <a:pt x="714772" y="3327194"/>
                  <a:pt x="714375" y="3335000"/>
                </a:cubicBezTo>
                <a:cubicBezTo>
                  <a:pt x="723768" y="3323821"/>
                  <a:pt x="731970" y="3312047"/>
                  <a:pt x="738981" y="3299677"/>
                </a:cubicBezTo>
                <a:cubicBezTo>
                  <a:pt x="745992" y="3287309"/>
                  <a:pt x="752607" y="3274741"/>
                  <a:pt x="758825" y="3261975"/>
                </a:cubicBezTo>
                <a:cubicBezTo>
                  <a:pt x="758759" y="3259659"/>
                  <a:pt x="758097" y="3255558"/>
                  <a:pt x="756840" y="3249672"/>
                </a:cubicBezTo>
                <a:cubicBezTo>
                  <a:pt x="755583" y="3243785"/>
                  <a:pt x="754128" y="3240477"/>
                  <a:pt x="752475" y="3239750"/>
                </a:cubicBezTo>
                <a:cubicBezTo>
                  <a:pt x="749432" y="3240212"/>
                  <a:pt x="747580" y="3242461"/>
                  <a:pt x="746918" y="3246497"/>
                </a:cubicBezTo>
                <a:cubicBezTo>
                  <a:pt x="746257" y="3250532"/>
                  <a:pt x="745992" y="3253574"/>
                  <a:pt x="746124" y="3255625"/>
                </a:cubicBezTo>
                <a:cubicBezTo>
                  <a:pt x="745992" y="3263628"/>
                  <a:pt x="743876" y="3270640"/>
                  <a:pt x="739775" y="3276659"/>
                </a:cubicBezTo>
                <a:cubicBezTo>
                  <a:pt x="735674" y="3282678"/>
                  <a:pt x="730382" y="3287308"/>
                  <a:pt x="723900" y="3290550"/>
                </a:cubicBezTo>
                <a:close/>
                <a:moveTo>
                  <a:pt x="606424" y="3503274"/>
                </a:moveTo>
                <a:cubicBezTo>
                  <a:pt x="606292" y="3505060"/>
                  <a:pt x="606557" y="3507045"/>
                  <a:pt x="607218" y="3509228"/>
                </a:cubicBezTo>
                <a:cubicBezTo>
                  <a:pt x="607880" y="3511411"/>
                  <a:pt x="609732" y="3512602"/>
                  <a:pt x="612775" y="3512800"/>
                </a:cubicBezTo>
                <a:lnTo>
                  <a:pt x="619124" y="3512800"/>
                </a:lnTo>
                <a:cubicBezTo>
                  <a:pt x="618992" y="3509624"/>
                  <a:pt x="617670" y="3507243"/>
                  <a:pt x="615156" y="3505656"/>
                </a:cubicBezTo>
                <a:cubicBezTo>
                  <a:pt x="612642" y="3504069"/>
                  <a:pt x="609732" y="3503274"/>
                  <a:pt x="606424" y="3503274"/>
                </a:cubicBezTo>
                <a:close/>
                <a:moveTo>
                  <a:pt x="666750" y="3379450"/>
                </a:moveTo>
                <a:cubicBezTo>
                  <a:pt x="667742" y="3381103"/>
                  <a:pt x="672107" y="3382559"/>
                  <a:pt x="679846" y="3383815"/>
                </a:cubicBezTo>
                <a:cubicBezTo>
                  <a:pt x="687586" y="3385072"/>
                  <a:pt x="692745" y="3385733"/>
                  <a:pt x="695325" y="3385800"/>
                </a:cubicBezTo>
                <a:lnTo>
                  <a:pt x="714375" y="3369924"/>
                </a:lnTo>
                <a:cubicBezTo>
                  <a:pt x="709678" y="3369528"/>
                  <a:pt x="706371" y="3367147"/>
                  <a:pt x="704453" y="3362780"/>
                </a:cubicBezTo>
                <a:cubicBezTo>
                  <a:pt x="702535" y="3358415"/>
                  <a:pt x="701608" y="3354446"/>
                  <a:pt x="701675" y="3350875"/>
                </a:cubicBezTo>
                <a:lnTo>
                  <a:pt x="711200" y="3338175"/>
                </a:lnTo>
                <a:cubicBezTo>
                  <a:pt x="701675" y="3338439"/>
                  <a:pt x="694531" y="3341879"/>
                  <a:pt x="689768" y="3348493"/>
                </a:cubicBezTo>
                <a:cubicBezTo>
                  <a:pt x="685006" y="3355108"/>
                  <a:pt x="682625" y="3363310"/>
                  <a:pt x="682625" y="3373100"/>
                </a:cubicBezTo>
                <a:lnTo>
                  <a:pt x="682625" y="3376275"/>
                </a:lnTo>
                <a:cubicBezTo>
                  <a:pt x="681963" y="3376208"/>
                  <a:pt x="679318" y="3376341"/>
                  <a:pt x="674687" y="3376671"/>
                </a:cubicBezTo>
                <a:cubicBezTo>
                  <a:pt x="670057" y="3377002"/>
                  <a:pt x="667411" y="3377928"/>
                  <a:pt x="666750" y="3379450"/>
                </a:cubicBezTo>
                <a:close/>
                <a:moveTo>
                  <a:pt x="539750" y="3595350"/>
                </a:moveTo>
                <a:cubicBezTo>
                  <a:pt x="539683" y="3597135"/>
                  <a:pt x="539816" y="3599119"/>
                  <a:pt x="540147" y="3601303"/>
                </a:cubicBezTo>
                <a:cubicBezTo>
                  <a:pt x="540477" y="3603485"/>
                  <a:pt x="541404" y="3604676"/>
                  <a:pt x="542925" y="3604875"/>
                </a:cubicBezTo>
                <a:lnTo>
                  <a:pt x="552450" y="3601699"/>
                </a:lnTo>
                <a:close/>
                <a:moveTo>
                  <a:pt x="508000" y="3328649"/>
                </a:moveTo>
                <a:cubicBezTo>
                  <a:pt x="508066" y="3330568"/>
                  <a:pt x="508727" y="3333081"/>
                  <a:pt x="509984" y="3336190"/>
                </a:cubicBezTo>
                <a:cubicBezTo>
                  <a:pt x="511241" y="3339299"/>
                  <a:pt x="512696" y="3341019"/>
                  <a:pt x="514350" y="3341349"/>
                </a:cubicBezTo>
                <a:cubicBezTo>
                  <a:pt x="517392" y="3341151"/>
                  <a:pt x="519244" y="3339961"/>
                  <a:pt x="519906" y="3337777"/>
                </a:cubicBezTo>
                <a:cubicBezTo>
                  <a:pt x="520567" y="3335595"/>
                  <a:pt x="520832" y="3333611"/>
                  <a:pt x="520700" y="3331824"/>
                </a:cubicBezTo>
                <a:cubicBezTo>
                  <a:pt x="520170" y="3328120"/>
                  <a:pt x="518054" y="3326004"/>
                  <a:pt x="514350" y="3325475"/>
                </a:cubicBezTo>
                <a:cubicBezTo>
                  <a:pt x="512895" y="3325607"/>
                  <a:pt x="511836" y="3326136"/>
                  <a:pt x="511175" y="3327062"/>
                </a:cubicBezTo>
                <a:cubicBezTo>
                  <a:pt x="510513" y="3327988"/>
                  <a:pt x="509455" y="3328517"/>
                  <a:pt x="508000" y="3328649"/>
                </a:cubicBezTo>
                <a:close/>
                <a:moveTo>
                  <a:pt x="482599" y="3360400"/>
                </a:moveTo>
                <a:lnTo>
                  <a:pt x="482600" y="3376275"/>
                </a:lnTo>
                <a:cubicBezTo>
                  <a:pt x="482732" y="3380838"/>
                  <a:pt x="484055" y="3383617"/>
                  <a:pt x="486569" y="3384609"/>
                </a:cubicBezTo>
                <a:cubicBezTo>
                  <a:pt x="489082" y="3385601"/>
                  <a:pt x="491992" y="3385998"/>
                  <a:pt x="495300" y="3385799"/>
                </a:cubicBezTo>
                <a:close/>
                <a:moveTo>
                  <a:pt x="692150" y="2938125"/>
                </a:moveTo>
                <a:lnTo>
                  <a:pt x="685800" y="2950824"/>
                </a:lnTo>
                <a:cubicBezTo>
                  <a:pt x="689504" y="2947650"/>
                  <a:pt x="691620" y="2944475"/>
                  <a:pt x="692150" y="2941300"/>
                </a:cubicBezTo>
                <a:close/>
                <a:moveTo>
                  <a:pt x="527049" y="3252450"/>
                </a:moveTo>
                <a:cubicBezTo>
                  <a:pt x="527711" y="3255823"/>
                  <a:pt x="531151" y="3259395"/>
                  <a:pt x="537368" y="3263166"/>
                </a:cubicBezTo>
                <a:cubicBezTo>
                  <a:pt x="543586" y="3266936"/>
                  <a:pt x="548613" y="3269714"/>
                  <a:pt x="552449" y="3271500"/>
                </a:cubicBezTo>
                <a:lnTo>
                  <a:pt x="574675" y="3239749"/>
                </a:lnTo>
                <a:lnTo>
                  <a:pt x="552450" y="3211175"/>
                </a:lnTo>
                <a:lnTo>
                  <a:pt x="539750" y="3249275"/>
                </a:lnTo>
                <a:cubicBezTo>
                  <a:pt x="539220" y="3249209"/>
                  <a:pt x="537104" y="3249341"/>
                  <a:pt x="533400" y="3249671"/>
                </a:cubicBezTo>
                <a:cubicBezTo>
                  <a:pt x="529695" y="3250002"/>
                  <a:pt x="527579" y="3250928"/>
                  <a:pt x="527049" y="3252450"/>
                </a:cubicBezTo>
                <a:close/>
                <a:moveTo>
                  <a:pt x="596900" y="3100050"/>
                </a:moveTo>
                <a:cubicBezTo>
                  <a:pt x="583671" y="3124920"/>
                  <a:pt x="572029" y="3151379"/>
                  <a:pt x="561975" y="3179425"/>
                </a:cubicBezTo>
                <a:cubicBezTo>
                  <a:pt x="563628" y="3185907"/>
                  <a:pt x="566671" y="3191198"/>
                  <a:pt x="571103" y="3195300"/>
                </a:cubicBezTo>
                <a:cubicBezTo>
                  <a:pt x="575535" y="3199401"/>
                  <a:pt x="580958" y="3201518"/>
                  <a:pt x="587375" y="3201650"/>
                </a:cubicBezTo>
                <a:cubicBezTo>
                  <a:pt x="590682" y="3191860"/>
                  <a:pt x="595180" y="3177308"/>
                  <a:pt x="600869" y="3157993"/>
                </a:cubicBezTo>
                <a:cubicBezTo>
                  <a:pt x="606557" y="3138679"/>
                  <a:pt x="612642" y="3125714"/>
                  <a:pt x="619125" y="3119100"/>
                </a:cubicBezTo>
                <a:close/>
                <a:moveTo>
                  <a:pt x="641350" y="3007975"/>
                </a:moveTo>
                <a:lnTo>
                  <a:pt x="641350" y="3017499"/>
                </a:lnTo>
                <a:lnTo>
                  <a:pt x="647699" y="3017500"/>
                </a:lnTo>
                <a:cubicBezTo>
                  <a:pt x="653917" y="3017764"/>
                  <a:pt x="658151" y="3017235"/>
                  <a:pt x="660399" y="3015912"/>
                </a:cubicBezTo>
                <a:cubicBezTo>
                  <a:pt x="662649" y="3014589"/>
                  <a:pt x="663707" y="3010885"/>
                  <a:pt x="663575" y="3004800"/>
                </a:cubicBezTo>
                <a:lnTo>
                  <a:pt x="657225" y="2988925"/>
                </a:lnTo>
                <a:close/>
                <a:moveTo>
                  <a:pt x="247650" y="3665200"/>
                </a:moveTo>
                <a:cubicBezTo>
                  <a:pt x="247716" y="3666986"/>
                  <a:pt x="248377" y="3668970"/>
                  <a:pt x="249634" y="3671153"/>
                </a:cubicBezTo>
                <a:cubicBezTo>
                  <a:pt x="250891" y="3673335"/>
                  <a:pt x="252346" y="3674526"/>
                  <a:pt x="253999" y="3674725"/>
                </a:cubicBezTo>
                <a:cubicBezTo>
                  <a:pt x="257704" y="3674195"/>
                  <a:pt x="259820" y="3672079"/>
                  <a:pt x="260350" y="3668374"/>
                </a:cubicBezTo>
                <a:close/>
                <a:moveTo>
                  <a:pt x="260350" y="3639799"/>
                </a:moveTo>
                <a:cubicBezTo>
                  <a:pt x="260217" y="3641586"/>
                  <a:pt x="260482" y="3643570"/>
                  <a:pt x="261143" y="3645753"/>
                </a:cubicBezTo>
                <a:cubicBezTo>
                  <a:pt x="261805" y="3647936"/>
                  <a:pt x="263657" y="3649126"/>
                  <a:pt x="266700" y="3649324"/>
                </a:cubicBezTo>
                <a:lnTo>
                  <a:pt x="269875" y="3649325"/>
                </a:lnTo>
                <a:cubicBezTo>
                  <a:pt x="269875" y="3642975"/>
                  <a:pt x="266700" y="3639800"/>
                  <a:pt x="260350" y="3639799"/>
                </a:cubicBezTo>
                <a:close/>
                <a:moveTo>
                  <a:pt x="1682254" y="626427"/>
                </a:moveTo>
                <a:cubicBezTo>
                  <a:pt x="1680401" y="631719"/>
                  <a:pt x="1680038" y="637109"/>
                  <a:pt x="1681162" y="642600"/>
                </a:cubicBezTo>
                <a:cubicBezTo>
                  <a:pt x="1683411" y="653579"/>
                  <a:pt x="1682882" y="660988"/>
                  <a:pt x="1679575" y="664825"/>
                </a:cubicBezTo>
                <a:lnTo>
                  <a:pt x="1701800" y="661650"/>
                </a:lnTo>
                <a:lnTo>
                  <a:pt x="1704975" y="661649"/>
                </a:lnTo>
                <a:lnTo>
                  <a:pt x="1701800" y="629900"/>
                </a:lnTo>
                <a:lnTo>
                  <a:pt x="1730375" y="607675"/>
                </a:lnTo>
                <a:lnTo>
                  <a:pt x="1739900" y="582275"/>
                </a:lnTo>
                <a:lnTo>
                  <a:pt x="1727200" y="579100"/>
                </a:lnTo>
                <a:lnTo>
                  <a:pt x="1692275" y="610850"/>
                </a:lnTo>
                <a:cubicBezTo>
                  <a:pt x="1687446" y="615943"/>
                  <a:pt x="1684106" y="621135"/>
                  <a:pt x="1682254" y="626427"/>
                </a:cubicBezTo>
                <a:close/>
                <a:moveTo>
                  <a:pt x="1615281" y="324306"/>
                </a:moveTo>
                <a:cubicBezTo>
                  <a:pt x="1618985" y="319544"/>
                  <a:pt x="1623483" y="315575"/>
                  <a:pt x="1628775" y="312400"/>
                </a:cubicBezTo>
                <a:lnTo>
                  <a:pt x="1746250" y="106025"/>
                </a:lnTo>
                <a:cubicBezTo>
                  <a:pt x="1753459" y="97889"/>
                  <a:pt x="1758883" y="89554"/>
                  <a:pt x="1762522" y="81022"/>
                </a:cubicBezTo>
                <a:cubicBezTo>
                  <a:pt x="1766160" y="72489"/>
                  <a:pt x="1772378" y="64948"/>
                  <a:pt x="1781174" y="58400"/>
                </a:cubicBezTo>
                <a:cubicBezTo>
                  <a:pt x="1781307" y="53439"/>
                  <a:pt x="1782630" y="48280"/>
                  <a:pt x="1785143" y="42922"/>
                </a:cubicBezTo>
                <a:cubicBezTo>
                  <a:pt x="1787657" y="37564"/>
                  <a:pt x="1790568" y="33198"/>
                  <a:pt x="1793875" y="29825"/>
                </a:cubicBezTo>
                <a:lnTo>
                  <a:pt x="1806575" y="7600"/>
                </a:lnTo>
                <a:cubicBezTo>
                  <a:pt x="1810014" y="4358"/>
                  <a:pt x="1814248" y="2110"/>
                  <a:pt x="1819275" y="852"/>
                </a:cubicBezTo>
                <a:cubicBezTo>
                  <a:pt x="1824302" y="-404"/>
                  <a:pt x="1828535" y="-271"/>
                  <a:pt x="1831975" y="1249"/>
                </a:cubicBezTo>
                <a:cubicBezTo>
                  <a:pt x="1833562" y="8988"/>
                  <a:pt x="1828006" y="26054"/>
                  <a:pt x="1815306" y="52446"/>
                </a:cubicBezTo>
                <a:cubicBezTo>
                  <a:pt x="1802606" y="78839"/>
                  <a:pt x="1792287" y="96698"/>
                  <a:pt x="1784350" y="106024"/>
                </a:cubicBezTo>
                <a:lnTo>
                  <a:pt x="1787525" y="106025"/>
                </a:lnTo>
                <a:cubicBezTo>
                  <a:pt x="1792221" y="110655"/>
                  <a:pt x="1794735" y="114888"/>
                  <a:pt x="1795066" y="118724"/>
                </a:cubicBezTo>
                <a:cubicBezTo>
                  <a:pt x="1795396" y="122560"/>
                  <a:pt x="1793941" y="126795"/>
                  <a:pt x="1790700" y="131425"/>
                </a:cubicBezTo>
                <a:cubicBezTo>
                  <a:pt x="1786731" y="155502"/>
                  <a:pt x="1779587" y="180372"/>
                  <a:pt x="1769268" y="206037"/>
                </a:cubicBezTo>
                <a:cubicBezTo>
                  <a:pt x="1758950" y="231702"/>
                  <a:pt x="1750218" y="256573"/>
                  <a:pt x="1743075" y="280649"/>
                </a:cubicBezTo>
                <a:cubicBezTo>
                  <a:pt x="1746051" y="285082"/>
                  <a:pt x="1746448" y="288124"/>
                  <a:pt x="1744265" y="289778"/>
                </a:cubicBezTo>
                <a:cubicBezTo>
                  <a:pt x="1742082" y="291432"/>
                  <a:pt x="1738511" y="293680"/>
                  <a:pt x="1733550" y="296524"/>
                </a:cubicBezTo>
                <a:cubicBezTo>
                  <a:pt x="1733285" y="299832"/>
                  <a:pt x="1733020" y="302743"/>
                  <a:pt x="1732756" y="305255"/>
                </a:cubicBezTo>
                <a:cubicBezTo>
                  <a:pt x="1732491" y="307769"/>
                  <a:pt x="1733814" y="309093"/>
                  <a:pt x="1736725" y="309225"/>
                </a:cubicBezTo>
                <a:cubicBezTo>
                  <a:pt x="1734410" y="314450"/>
                  <a:pt x="1731102" y="320668"/>
                  <a:pt x="1726803" y="327878"/>
                </a:cubicBezTo>
                <a:cubicBezTo>
                  <a:pt x="1722503" y="335088"/>
                  <a:pt x="1721577" y="340511"/>
                  <a:pt x="1724025" y="344150"/>
                </a:cubicBezTo>
                <a:lnTo>
                  <a:pt x="1743075" y="325100"/>
                </a:lnTo>
                <a:cubicBezTo>
                  <a:pt x="1746382" y="321925"/>
                  <a:pt x="1748499" y="318749"/>
                  <a:pt x="1749425" y="315574"/>
                </a:cubicBezTo>
                <a:cubicBezTo>
                  <a:pt x="1750351" y="312399"/>
                  <a:pt x="1749292" y="309225"/>
                  <a:pt x="1746250" y="306050"/>
                </a:cubicBezTo>
                <a:cubicBezTo>
                  <a:pt x="1749623" y="302676"/>
                  <a:pt x="1753195" y="298311"/>
                  <a:pt x="1756966" y="292953"/>
                </a:cubicBezTo>
                <a:cubicBezTo>
                  <a:pt x="1760736" y="287595"/>
                  <a:pt x="1763514" y="282436"/>
                  <a:pt x="1765300" y="277475"/>
                </a:cubicBezTo>
                <a:lnTo>
                  <a:pt x="1790700" y="220325"/>
                </a:lnTo>
                <a:lnTo>
                  <a:pt x="1809750" y="204449"/>
                </a:lnTo>
                <a:cubicBezTo>
                  <a:pt x="1813190" y="201142"/>
                  <a:pt x="1815836" y="197438"/>
                  <a:pt x="1817687" y="193337"/>
                </a:cubicBezTo>
                <a:cubicBezTo>
                  <a:pt x="1819539" y="189236"/>
                  <a:pt x="1819010" y="185532"/>
                  <a:pt x="1816100" y="182225"/>
                </a:cubicBezTo>
                <a:lnTo>
                  <a:pt x="1828800" y="156824"/>
                </a:lnTo>
                <a:cubicBezTo>
                  <a:pt x="1827212" y="146241"/>
                  <a:pt x="1830387" y="137245"/>
                  <a:pt x="1838325" y="129837"/>
                </a:cubicBezTo>
                <a:cubicBezTo>
                  <a:pt x="1846262" y="122429"/>
                  <a:pt x="1849437" y="113433"/>
                  <a:pt x="1847850" y="102849"/>
                </a:cubicBezTo>
                <a:lnTo>
                  <a:pt x="1889125" y="67924"/>
                </a:lnTo>
                <a:cubicBezTo>
                  <a:pt x="1897062" y="76788"/>
                  <a:pt x="1901031" y="82873"/>
                  <a:pt x="1901031" y="86181"/>
                </a:cubicBezTo>
                <a:cubicBezTo>
                  <a:pt x="1901031" y="89488"/>
                  <a:pt x="1897062" y="93986"/>
                  <a:pt x="1889125" y="99674"/>
                </a:cubicBezTo>
                <a:cubicBezTo>
                  <a:pt x="1895144" y="108604"/>
                  <a:pt x="1895011" y="115351"/>
                  <a:pt x="1888728" y="119915"/>
                </a:cubicBezTo>
                <a:cubicBezTo>
                  <a:pt x="1882444" y="124479"/>
                  <a:pt x="1881518" y="130433"/>
                  <a:pt x="1885950" y="137774"/>
                </a:cubicBezTo>
                <a:cubicBezTo>
                  <a:pt x="1880327" y="146043"/>
                  <a:pt x="1874110" y="159668"/>
                  <a:pt x="1867297" y="178653"/>
                </a:cubicBezTo>
                <a:cubicBezTo>
                  <a:pt x="1860484" y="197637"/>
                  <a:pt x="1858235" y="210469"/>
                  <a:pt x="1860550" y="217150"/>
                </a:cubicBezTo>
                <a:lnTo>
                  <a:pt x="1835150" y="277474"/>
                </a:lnTo>
                <a:cubicBezTo>
                  <a:pt x="1841764" y="285545"/>
                  <a:pt x="1845204" y="294011"/>
                  <a:pt x="1845469" y="302875"/>
                </a:cubicBezTo>
                <a:cubicBezTo>
                  <a:pt x="1845733" y="311738"/>
                  <a:pt x="1841235" y="320205"/>
                  <a:pt x="1831975" y="328275"/>
                </a:cubicBezTo>
                <a:cubicBezTo>
                  <a:pt x="1828800" y="341371"/>
                  <a:pt x="1824037" y="354865"/>
                  <a:pt x="1817687" y="368756"/>
                </a:cubicBezTo>
                <a:cubicBezTo>
                  <a:pt x="1811337" y="382647"/>
                  <a:pt x="1803400" y="394553"/>
                  <a:pt x="1793875" y="404475"/>
                </a:cubicBezTo>
                <a:lnTo>
                  <a:pt x="1803400" y="429875"/>
                </a:lnTo>
                <a:lnTo>
                  <a:pt x="1781175" y="445750"/>
                </a:lnTo>
                <a:lnTo>
                  <a:pt x="1781175" y="480674"/>
                </a:lnTo>
                <a:cubicBezTo>
                  <a:pt x="1777008" y="487157"/>
                  <a:pt x="1774229" y="493243"/>
                  <a:pt x="1772840" y="498931"/>
                </a:cubicBezTo>
                <a:cubicBezTo>
                  <a:pt x="1771452" y="504619"/>
                  <a:pt x="1767879" y="509118"/>
                  <a:pt x="1762124" y="512425"/>
                </a:cubicBezTo>
                <a:cubicBezTo>
                  <a:pt x="1760670" y="516063"/>
                  <a:pt x="1760405" y="520693"/>
                  <a:pt x="1761331" y="526315"/>
                </a:cubicBezTo>
                <a:cubicBezTo>
                  <a:pt x="1762257" y="531938"/>
                  <a:pt x="1763580" y="535774"/>
                  <a:pt x="1765300" y="537825"/>
                </a:cubicBezTo>
                <a:cubicBezTo>
                  <a:pt x="1767086" y="540801"/>
                  <a:pt x="1769070" y="541992"/>
                  <a:pt x="1771253" y="541396"/>
                </a:cubicBezTo>
                <a:cubicBezTo>
                  <a:pt x="1773436" y="540801"/>
                  <a:pt x="1774626" y="539611"/>
                  <a:pt x="1774825" y="537825"/>
                </a:cubicBezTo>
                <a:cubicBezTo>
                  <a:pt x="1768343" y="528299"/>
                  <a:pt x="1769401" y="520362"/>
                  <a:pt x="1778000" y="514012"/>
                </a:cubicBezTo>
                <a:cubicBezTo>
                  <a:pt x="1786599" y="507662"/>
                  <a:pt x="1794007" y="502900"/>
                  <a:pt x="1800224" y="499725"/>
                </a:cubicBezTo>
                <a:lnTo>
                  <a:pt x="1800225" y="452099"/>
                </a:lnTo>
                <a:lnTo>
                  <a:pt x="1803400" y="452099"/>
                </a:lnTo>
                <a:cubicBezTo>
                  <a:pt x="1805186" y="448792"/>
                  <a:pt x="1806376" y="445088"/>
                  <a:pt x="1806972" y="440987"/>
                </a:cubicBezTo>
                <a:cubicBezTo>
                  <a:pt x="1807567" y="436885"/>
                  <a:pt x="1806376" y="433182"/>
                  <a:pt x="1803400" y="429875"/>
                </a:cubicBezTo>
                <a:cubicBezTo>
                  <a:pt x="1812264" y="421606"/>
                  <a:pt x="1819142" y="412743"/>
                  <a:pt x="1824037" y="403284"/>
                </a:cubicBezTo>
                <a:cubicBezTo>
                  <a:pt x="1828932" y="393825"/>
                  <a:pt x="1835811" y="385755"/>
                  <a:pt x="1844675" y="379075"/>
                </a:cubicBezTo>
                <a:cubicBezTo>
                  <a:pt x="1834224" y="368822"/>
                  <a:pt x="1831314" y="361546"/>
                  <a:pt x="1835943" y="357247"/>
                </a:cubicBezTo>
                <a:cubicBezTo>
                  <a:pt x="1840574" y="352947"/>
                  <a:pt x="1848776" y="346465"/>
                  <a:pt x="1860550" y="337800"/>
                </a:cubicBezTo>
                <a:cubicBezTo>
                  <a:pt x="1867760" y="329267"/>
                  <a:pt x="1873184" y="313789"/>
                  <a:pt x="1876821" y="291366"/>
                </a:cubicBezTo>
                <a:cubicBezTo>
                  <a:pt x="1880460" y="268941"/>
                  <a:pt x="1886678" y="252669"/>
                  <a:pt x="1895475" y="242550"/>
                </a:cubicBezTo>
                <a:cubicBezTo>
                  <a:pt x="1898716" y="241095"/>
                  <a:pt x="1901759" y="240830"/>
                  <a:pt x="1904603" y="241756"/>
                </a:cubicBezTo>
                <a:cubicBezTo>
                  <a:pt x="1907447" y="242682"/>
                  <a:pt x="1909696" y="244005"/>
                  <a:pt x="1911350" y="245725"/>
                </a:cubicBezTo>
                <a:cubicBezTo>
                  <a:pt x="1918560" y="254456"/>
                  <a:pt x="1920015" y="264775"/>
                  <a:pt x="1915716" y="276680"/>
                </a:cubicBezTo>
                <a:cubicBezTo>
                  <a:pt x="1911416" y="288587"/>
                  <a:pt x="1905727" y="297318"/>
                  <a:pt x="1898650" y="302874"/>
                </a:cubicBezTo>
                <a:cubicBezTo>
                  <a:pt x="1891109" y="323314"/>
                  <a:pt x="1884759" y="342761"/>
                  <a:pt x="1879600" y="361215"/>
                </a:cubicBezTo>
                <a:cubicBezTo>
                  <a:pt x="1874440" y="379670"/>
                  <a:pt x="1868090" y="398323"/>
                  <a:pt x="1860550" y="417175"/>
                </a:cubicBezTo>
                <a:cubicBezTo>
                  <a:pt x="1863460" y="420217"/>
                  <a:pt x="1863989" y="422863"/>
                  <a:pt x="1862137" y="425112"/>
                </a:cubicBezTo>
                <a:cubicBezTo>
                  <a:pt x="1860285" y="427361"/>
                  <a:pt x="1857639" y="430007"/>
                  <a:pt x="1854200" y="433050"/>
                </a:cubicBezTo>
                <a:cubicBezTo>
                  <a:pt x="1851157" y="436290"/>
                  <a:pt x="1850099" y="439334"/>
                  <a:pt x="1851025" y="442178"/>
                </a:cubicBezTo>
                <a:cubicBezTo>
                  <a:pt x="1851951" y="445022"/>
                  <a:pt x="1854067" y="447271"/>
                  <a:pt x="1857375" y="448925"/>
                </a:cubicBezTo>
                <a:cubicBezTo>
                  <a:pt x="1852414" y="453820"/>
                  <a:pt x="1848048" y="459111"/>
                  <a:pt x="1844278" y="464800"/>
                </a:cubicBezTo>
                <a:cubicBezTo>
                  <a:pt x="1840508" y="470488"/>
                  <a:pt x="1838524" y="475779"/>
                  <a:pt x="1838325" y="480675"/>
                </a:cubicBezTo>
                <a:lnTo>
                  <a:pt x="1825625" y="502899"/>
                </a:lnTo>
                <a:cubicBezTo>
                  <a:pt x="1830255" y="509382"/>
                  <a:pt x="1832107" y="515467"/>
                  <a:pt x="1831181" y="521155"/>
                </a:cubicBezTo>
                <a:cubicBezTo>
                  <a:pt x="1830255" y="526845"/>
                  <a:pt x="1827345" y="531343"/>
                  <a:pt x="1822450" y="534649"/>
                </a:cubicBezTo>
                <a:cubicBezTo>
                  <a:pt x="1833232" y="533856"/>
                  <a:pt x="1847387" y="533062"/>
                  <a:pt x="1864915" y="532268"/>
                </a:cubicBezTo>
                <a:cubicBezTo>
                  <a:pt x="1882444" y="531475"/>
                  <a:pt x="1895805" y="535443"/>
                  <a:pt x="1905000" y="544175"/>
                </a:cubicBezTo>
                <a:cubicBezTo>
                  <a:pt x="1909762" y="550856"/>
                  <a:pt x="1912143" y="557338"/>
                  <a:pt x="1912144" y="563621"/>
                </a:cubicBezTo>
                <a:cubicBezTo>
                  <a:pt x="1912143" y="569906"/>
                  <a:pt x="1909762" y="574006"/>
                  <a:pt x="1904999" y="575925"/>
                </a:cubicBezTo>
                <a:cubicBezTo>
                  <a:pt x="1904669" y="577777"/>
                  <a:pt x="1903743" y="580423"/>
                  <a:pt x="1902222" y="583862"/>
                </a:cubicBezTo>
                <a:cubicBezTo>
                  <a:pt x="1900701" y="587302"/>
                  <a:pt x="1900568" y="589948"/>
                  <a:pt x="1901825" y="591800"/>
                </a:cubicBezTo>
                <a:lnTo>
                  <a:pt x="1911350" y="585450"/>
                </a:lnTo>
                <a:lnTo>
                  <a:pt x="1952625" y="553700"/>
                </a:lnTo>
                <a:lnTo>
                  <a:pt x="1958975" y="531474"/>
                </a:lnTo>
                <a:cubicBezTo>
                  <a:pt x="1956064" y="527043"/>
                  <a:pt x="1955535" y="524000"/>
                  <a:pt x="1957387" y="522347"/>
                </a:cubicBezTo>
                <a:cubicBezTo>
                  <a:pt x="1959240" y="520693"/>
                  <a:pt x="1961885" y="518444"/>
                  <a:pt x="1965325" y="515599"/>
                </a:cubicBezTo>
                <a:cubicBezTo>
                  <a:pt x="1966780" y="512490"/>
                  <a:pt x="1967044" y="509978"/>
                  <a:pt x="1966118" y="508059"/>
                </a:cubicBezTo>
                <a:cubicBezTo>
                  <a:pt x="1965193" y="506140"/>
                  <a:pt x="1963870" y="504421"/>
                  <a:pt x="1962150" y="502900"/>
                </a:cubicBezTo>
                <a:cubicBezTo>
                  <a:pt x="1971410" y="493110"/>
                  <a:pt x="1979877" y="482527"/>
                  <a:pt x="1987550" y="471150"/>
                </a:cubicBezTo>
                <a:cubicBezTo>
                  <a:pt x="1995222" y="459773"/>
                  <a:pt x="2003690" y="449189"/>
                  <a:pt x="2012950" y="439399"/>
                </a:cubicBezTo>
                <a:cubicBezTo>
                  <a:pt x="2016257" y="424781"/>
                  <a:pt x="2022342" y="411156"/>
                  <a:pt x="2031206" y="398521"/>
                </a:cubicBezTo>
                <a:cubicBezTo>
                  <a:pt x="2040070" y="385887"/>
                  <a:pt x="2050918" y="376230"/>
                  <a:pt x="2063750" y="369550"/>
                </a:cubicBezTo>
                <a:lnTo>
                  <a:pt x="2060575" y="353675"/>
                </a:lnTo>
                <a:cubicBezTo>
                  <a:pt x="2059120" y="348846"/>
                  <a:pt x="2059649" y="344216"/>
                  <a:pt x="2062162" y="339784"/>
                </a:cubicBezTo>
                <a:cubicBezTo>
                  <a:pt x="2064676" y="335352"/>
                  <a:pt x="2068380" y="331516"/>
                  <a:pt x="2073275" y="328274"/>
                </a:cubicBezTo>
                <a:cubicBezTo>
                  <a:pt x="2079625" y="315045"/>
                  <a:pt x="2085975" y="312929"/>
                  <a:pt x="2092325" y="321925"/>
                </a:cubicBezTo>
                <a:cubicBezTo>
                  <a:pt x="2099005" y="328077"/>
                  <a:pt x="2103106" y="334030"/>
                  <a:pt x="2104628" y="339784"/>
                </a:cubicBezTo>
                <a:cubicBezTo>
                  <a:pt x="2106149" y="345538"/>
                  <a:pt x="2103107" y="352286"/>
                  <a:pt x="2095500" y="360024"/>
                </a:cubicBezTo>
                <a:cubicBezTo>
                  <a:pt x="2089348" y="365779"/>
                  <a:pt x="2081808" y="375701"/>
                  <a:pt x="2072878" y="389790"/>
                </a:cubicBezTo>
                <a:cubicBezTo>
                  <a:pt x="2063948" y="403879"/>
                  <a:pt x="2061964" y="416182"/>
                  <a:pt x="2066925" y="426700"/>
                </a:cubicBezTo>
                <a:cubicBezTo>
                  <a:pt x="2065139" y="436290"/>
                  <a:pt x="2060773" y="451240"/>
                  <a:pt x="2053828" y="471546"/>
                </a:cubicBezTo>
                <a:cubicBezTo>
                  <a:pt x="2046883" y="491853"/>
                  <a:pt x="2038548" y="507596"/>
                  <a:pt x="2028825" y="518774"/>
                </a:cubicBezTo>
                <a:cubicBezTo>
                  <a:pt x="2033257" y="523537"/>
                  <a:pt x="2034712" y="527506"/>
                  <a:pt x="2033190" y="530681"/>
                </a:cubicBezTo>
                <a:cubicBezTo>
                  <a:pt x="2031669" y="533856"/>
                  <a:pt x="2029156" y="536237"/>
                  <a:pt x="2025650" y="537825"/>
                </a:cubicBezTo>
                <a:cubicBezTo>
                  <a:pt x="2020557" y="543579"/>
                  <a:pt x="2021218" y="551914"/>
                  <a:pt x="2027634" y="562828"/>
                </a:cubicBezTo>
                <a:cubicBezTo>
                  <a:pt x="2034050" y="573742"/>
                  <a:pt x="2038681" y="581282"/>
                  <a:pt x="2041525" y="585449"/>
                </a:cubicBezTo>
                <a:cubicBezTo>
                  <a:pt x="2034447" y="595637"/>
                  <a:pt x="2023202" y="617332"/>
                  <a:pt x="2007791" y="650537"/>
                </a:cubicBezTo>
                <a:cubicBezTo>
                  <a:pt x="1992379" y="683742"/>
                  <a:pt x="1986690" y="705438"/>
                  <a:pt x="1990725" y="715625"/>
                </a:cubicBezTo>
                <a:lnTo>
                  <a:pt x="1965325" y="737849"/>
                </a:lnTo>
                <a:cubicBezTo>
                  <a:pt x="1960496" y="747242"/>
                  <a:pt x="1955866" y="756238"/>
                  <a:pt x="1951434" y="764837"/>
                </a:cubicBezTo>
                <a:cubicBezTo>
                  <a:pt x="1947002" y="773436"/>
                  <a:pt x="1943166" y="782432"/>
                  <a:pt x="1939925" y="791825"/>
                </a:cubicBezTo>
                <a:lnTo>
                  <a:pt x="1943100" y="801349"/>
                </a:lnTo>
                <a:cubicBezTo>
                  <a:pt x="1953220" y="799101"/>
                  <a:pt x="1960761" y="790105"/>
                  <a:pt x="1965722" y="774362"/>
                </a:cubicBezTo>
                <a:cubicBezTo>
                  <a:pt x="1970683" y="758620"/>
                  <a:pt x="1979017" y="749624"/>
                  <a:pt x="1990725" y="747375"/>
                </a:cubicBezTo>
                <a:cubicBezTo>
                  <a:pt x="1996546" y="746845"/>
                  <a:pt x="2003954" y="744729"/>
                  <a:pt x="2012950" y="741025"/>
                </a:cubicBezTo>
                <a:lnTo>
                  <a:pt x="1990725" y="731500"/>
                </a:lnTo>
                <a:lnTo>
                  <a:pt x="2000250" y="725149"/>
                </a:lnTo>
                <a:cubicBezTo>
                  <a:pt x="2004946" y="722239"/>
                  <a:pt x="2009047" y="721710"/>
                  <a:pt x="2012553" y="723562"/>
                </a:cubicBezTo>
                <a:cubicBezTo>
                  <a:pt x="2016058" y="725414"/>
                  <a:pt x="2019366" y="728060"/>
                  <a:pt x="2022475" y="731500"/>
                </a:cubicBezTo>
                <a:cubicBezTo>
                  <a:pt x="2025782" y="726869"/>
                  <a:pt x="2028693" y="722636"/>
                  <a:pt x="2031206" y="718799"/>
                </a:cubicBezTo>
                <a:cubicBezTo>
                  <a:pt x="2033720" y="714963"/>
                  <a:pt x="2035043" y="710730"/>
                  <a:pt x="2035175" y="706100"/>
                </a:cubicBezTo>
                <a:cubicBezTo>
                  <a:pt x="2038151" y="702660"/>
                  <a:pt x="2040136" y="697633"/>
                  <a:pt x="2041128" y="691018"/>
                </a:cubicBezTo>
                <a:cubicBezTo>
                  <a:pt x="2042120" y="684404"/>
                  <a:pt x="2043311" y="677789"/>
                  <a:pt x="2044700" y="671174"/>
                </a:cubicBezTo>
                <a:cubicBezTo>
                  <a:pt x="2034646" y="670645"/>
                  <a:pt x="2026179" y="665354"/>
                  <a:pt x="2019300" y="655299"/>
                </a:cubicBezTo>
                <a:cubicBezTo>
                  <a:pt x="2029354" y="648950"/>
                  <a:pt x="2034646" y="639424"/>
                  <a:pt x="2035175" y="626725"/>
                </a:cubicBezTo>
                <a:lnTo>
                  <a:pt x="2066925" y="633074"/>
                </a:lnTo>
                <a:cubicBezTo>
                  <a:pt x="2062493" y="637837"/>
                  <a:pt x="2059450" y="642600"/>
                  <a:pt x="2057797" y="647362"/>
                </a:cubicBezTo>
                <a:cubicBezTo>
                  <a:pt x="2056143" y="652125"/>
                  <a:pt x="2053894" y="656887"/>
                  <a:pt x="2051050" y="661650"/>
                </a:cubicBezTo>
                <a:lnTo>
                  <a:pt x="2063750" y="671174"/>
                </a:lnTo>
                <a:cubicBezTo>
                  <a:pt x="2070100" y="671175"/>
                  <a:pt x="2073275" y="674349"/>
                  <a:pt x="2073274" y="680700"/>
                </a:cubicBezTo>
                <a:cubicBezTo>
                  <a:pt x="2073010" y="687116"/>
                  <a:pt x="2071158" y="693334"/>
                  <a:pt x="2067718" y="699353"/>
                </a:cubicBezTo>
                <a:cubicBezTo>
                  <a:pt x="2064279" y="705372"/>
                  <a:pt x="2060839" y="710796"/>
                  <a:pt x="2057400" y="715625"/>
                </a:cubicBezTo>
                <a:cubicBezTo>
                  <a:pt x="2062361" y="716948"/>
                  <a:pt x="2067520" y="717476"/>
                  <a:pt x="2072878" y="717212"/>
                </a:cubicBezTo>
                <a:cubicBezTo>
                  <a:pt x="2078236" y="716947"/>
                  <a:pt x="2082602" y="717476"/>
                  <a:pt x="2085975" y="718799"/>
                </a:cubicBezTo>
                <a:cubicBezTo>
                  <a:pt x="2088290" y="724091"/>
                  <a:pt x="2086041" y="730970"/>
                  <a:pt x="2079228" y="739437"/>
                </a:cubicBezTo>
                <a:cubicBezTo>
                  <a:pt x="2072415" y="747904"/>
                  <a:pt x="2066197" y="754783"/>
                  <a:pt x="2060575" y="760074"/>
                </a:cubicBezTo>
                <a:cubicBezTo>
                  <a:pt x="2060443" y="766689"/>
                  <a:pt x="2059120" y="772510"/>
                  <a:pt x="2056606" y="777537"/>
                </a:cubicBezTo>
                <a:cubicBezTo>
                  <a:pt x="2054093" y="782564"/>
                  <a:pt x="2051182" y="785210"/>
                  <a:pt x="2047875" y="785475"/>
                </a:cubicBezTo>
                <a:lnTo>
                  <a:pt x="2032000" y="807699"/>
                </a:lnTo>
                <a:lnTo>
                  <a:pt x="2032000" y="836275"/>
                </a:lnTo>
                <a:lnTo>
                  <a:pt x="2041525" y="826750"/>
                </a:lnTo>
                <a:lnTo>
                  <a:pt x="2054225" y="801350"/>
                </a:lnTo>
                <a:cubicBezTo>
                  <a:pt x="2055945" y="798175"/>
                  <a:pt x="2058061" y="795793"/>
                  <a:pt x="2060575" y="794206"/>
                </a:cubicBezTo>
                <a:cubicBezTo>
                  <a:pt x="2063088" y="792618"/>
                  <a:pt x="2065205" y="791825"/>
                  <a:pt x="2066925" y="791825"/>
                </a:cubicBezTo>
                <a:cubicBezTo>
                  <a:pt x="2066660" y="793611"/>
                  <a:pt x="2065602" y="796388"/>
                  <a:pt x="2063750" y="800159"/>
                </a:cubicBezTo>
                <a:cubicBezTo>
                  <a:pt x="2061898" y="803930"/>
                  <a:pt x="2060839" y="807501"/>
                  <a:pt x="2060575" y="810875"/>
                </a:cubicBezTo>
                <a:cubicBezTo>
                  <a:pt x="2064279" y="819474"/>
                  <a:pt x="2060046" y="830057"/>
                  <a:pt x="2047875" y="842625"/>
                </a:cubicBezTo>
                <a:cubicBezTo>
                  <a:pt x="2035704" y="855192"/>
                  <a:pt x="2031471" y="865776"/>
                  <a:pt x="2035175" y="874375"/>
                </a:cubicBezTo>
                <a:lnTo>
                  <a:pt x="2022475" y="896600"/>
                </a:lnTo>
                <a:cubicBezTo>
                  <a:pt x="2021946" y="903479"/>
                  <a:pt x="2019829" y="911945"/>
                  <a:pt x="2016125" y="922000"/>
                </a:cubicBezTo>
                <a:cubicBezTo>
                  <a:pt x="2022872" y="914062"/>
                  <a:pt x="2029222" y="905331"/>
                  <a:pt x="2035175" y="895806"/>
                </a:cubicBezTo>
                <a:cubicBezTo>
                  <a:pt x="2041128" y="886281"/>
                  <a:pt x="2044303" y="875962"/>
                  <a:pt x="2044700" y="864850"/>
                </a:cubicBezTo>
                <a:lnTo>
                  <a:pt x="2070100" y="874374"/>
                </a:lnTo>
                <a:lnTo>
                  <a:pt x="2063750" y="909300"/>
                </a:lnTo>
                <a:lnTo>
                  <a:pt x="2079625" y="906125"/>
                </a:lnTo>
                <a:lnTo>
                  <a:pt x="2095500" y="925175"/>
                </a:lnTo>
                <a:lnTo>
                  <a:pt x="2079625" y="972800"/>
                </a:lnTo>
                <a:cubicBezTo>
                  <a:pt x="2067322" y="984640"/>
                  <a:pt x="2057003" y="998266"/>
                  <a:pt x="2048669" y="1013678"/>
                </a:cubicBezTo>
                <a:cubicBezTo>
                  <a:pt x="2040334" y="1029090"/>
                  <a:pt x="2031603" y="1041922"/>
                  <a:pt x="2022475" y="1052175"/>
                </a:cubicBezTo>
                <a:lnTo>
                  <a:pt x="2016125" y="1052174"/>
                </a:lnTo>
                <a:lnTo>
                  <a:pt x="2016125" y="1061700"/>
                </a:lnTo>
                <a:lnTo>
                  <a:pt x="1997075" y="1093450"/>
                </a:lnTo>
                <a:cubicBezTo>
                  <a:pt x="1995752" y="1106943"/>
                  <a:pt x="1990460" y="1118850"/>
                  <a:pt x="1981200" y="1129169"/>
                </a:cubicBezTo>
                <a:cubicBezTo>
                  <a:pt x="1971939" y="1139487"/>
                  <a:pt x="1966648" y="1152981"/>
                  <a:pt x="1965324" y="1169650"/>
                </a:cubicBezTo>
                <a:cubicBezTo>
                  <a:pt x="1961488" y="1176331"/>
                  <a:pt x="1955667" y="1187575"/>
                  <a:pt x="1947862" y="1203384"/>
                </a:cubicBezTo>
                <a:cubicBezTo>
                  <a:pt x="1940057" y="1219193"/>
                  <a:pt x="1934236" y="1228056"/>
                  <a:pt x="1930400" y="1229974"/>
                </a:cubicBezTo>
                <a:cubicBezTo>
                  <a:pt x="1930929" y="1240029"/>
                  <a:pt x="1929871" y="1251670"/>
                  <a:pt x="1927225" y="1264900"/>
                </a:cubicBezTo>
                <a:lnTo>
                  <a:pt x="1930400" y="1264900"/>
                </a:lnTo>
                <a:cubicBezTo>
                  <a:pt x="1934104" y="1268075"/>
                  <a:pt x="1933045" y="1271250"/>
                  <a:pt x="1927225" y="1274425"/>
                </a:cubicBezTo>
                <a:lnTo>
                  <a:pt x="1920875" y="1274425"/>
                </a:lnTo>
                <a:cubicBezTo>
                  <a:pt x="1917171" y="1283421"/>
                  <a:pt x="1911879" y="1287654"/>
                  <a:pt x="1905000" y="1287125"/>
                </a:cubicBezTo>
                <a:cubicBezTo>
                  <a:pt x="1904471" y="1298105"/>
                  <a:pt x="1902354" y="1308689"/>
                  <a:pt x="1898650" y="1318874"/>
                </a:cubicBezTo>
                <a:cubicBezTo>
                  <a:pt x="1894946" y="1329061"/>
                  <a:pt x="1892829" y="1339644"/>
                  <a:pt x="1892299" y="1350625"/>
                </a:cubicBezTo>
                <a:lnTo>
                  <a:pt x="1911350" y="1376025"/>
                </a:lnTo>
                <a:cubicBezTo>
                  <a:pt x="1915054" y="1375496"/>
                  <a:pt x="1917170" y="1376554"/>
                  <a:pt x="1917700" y="1379200"/>
                </a:cubicBezTo>
                <a:cubicBezTo>
                  <a:pt x="1917567" y="1382573"/>
                  <a:pt x="1916244" y="1386145"/>
                  <a:pt x="1913731" y="1389915"/>
                </a:cubicBezTo>
                <a:cubicBezTo>
                  <a:pt x="1911218" y="1393686"/>
                  <a:pt x="1908307" y="1396464"/>
                  <a:pt x="1905000" y="1398250"/>
                </a:cubicBezTo>
                <a:cubicBezTo>
                  <a:pt x="1905132" y="1403211"/>
                  <a:pt x="1904074" y="1407576"/>
                  <a:pt x="1901825" y="1411346"/>
                </a:cubicBezTo>
                <a:cubicBezTo>
                  <a:pt x="1899576" y="1415117"/>
                  <a:pt x="1895343" y="1417102"/>
                  <a:pt x="1889125" y="1417300"/>
                </a:cubicBezTo>
                <a:lnTo>
                  <a:pt x="1879599" y="1417300"/>
                </a:lnTo>
                <a:lnTo>
                  <a:pt x="1876425" y="1452225"/>
                </a:lnTo>
                <a:lnTo>
                  <a:pt x="1844675" y="1512550"/>
                </a:lnTo>
                <a:lnTo>
                  <a:pt x="1831975" y="1522075"/>
                </a:lnTo>
                <a:cubicBezTo>
                  <a:pt x="1831644" y="1531864"/>
                  <a:pt x="1829130" y="1542448"/>
                  <a:pt x="1824434" y="1553825"/>
                </a:cubicBezTo>
                <a:cubicBezTo>
                  <a:pt x="1819738" y="1565202"/>
                  <a:pt x="1814843" y="1575785"/>
                  <a:pt x="1809750" y="1585575"/>
                </a:cubicBezTo>
                <a:lnTo>
                  <a:pt x="1809750" y="1623675"/>
                </a:lnTo>
                <a:lnTo>
                  <a:pt x="1784350" y="1645900"/>
                </a:lnTo>
                <a:lnTo>
                  <a:pt x="1771650" y="1677649"/>
                </a:lnTo>
                <a:lnTo>
                  <a:pt x="1752600" y="1693525"/>
                </a:lnTo>
                <a:cubicBezTo>
                  <a:pt x="1751674" y="1703910"/>
                  <a:pt x="1747969" y="1712508"/>
                  <a:pt x="1741487" y="1719321"/>
                </a:cubicBezTo>
                <a:cubicBezTo>
                  <a:pt x="1735005" y="1726135"/>
                  <a:pt x="1731301" y="1735527"/>
                  <a:pt x="1730375" y="1747500"/>
                </a:cubicBezTo>
                <a:lnTo>
                  <a:pt x="1701800" y="1801474"/>
                </a:lnTo>
                <a:cubicBezTo>
                  <a:pt x="1692275" y="1803591"/>
                  <a:pt x="1686718" y="1812058"/>
                  <a:pt x="1685131" y="1826875"/>
                </a:cubicBezTo>
                <a:cubicBezTo>
                  <a:pt x="1683543" y="1841692"/>
                  <a:pt x="1676399" y="1850158"/>
                  <a:pt x="1663700" y="1852275"/>
                </a:cubicBezTo>
                <a:lnTo>
                  <a:pt x="1666875" y="1763375"/>
                </a:lnTo>
                <a:lnTo>
                  <a:pt x="1647825" y="1757025"/>
                </a:lnTo>
                <a:lnTo>
                  <a:pt x="1635125" y="1779250"/>
                </a:lnTo>
                <a:cubicBezTo>
                  <a:pt x="1631288" y="1792082"/>
                  <a:pt x="1626261" y="1810074"/>
                  <a:pt x="1620044" y="1833225"/>
                </a:cubicBezTo>
                <a:cubicBezTo>
                  <a:pt x="1613826" y="1856376"/>
                  <a:pt x="1610386" y="1874368"/>
                  <a:pt x="1609725" y="1887199"/>
                </a:cubicBezTo>
                <a:cubicBezTo>
                  <a:pt x="1610254" y="1900759"/>
                  <a:pt x="1608402" y="1908565"/>
                  <a:pt x="1604169" y="1910615"/>
                </a:cubicBezTo>
                <a:cubicBezTo>
                  <a:pt x="1599935" y="1912666"/>
                  <a:pt x="1590145" y="1913328"/>
                  <a:pt x="1574800" y="1912600"/>
                </a:cubicBezTo>
                <a:lnTo>
                  <a:pt x="1571625" y="1922125"/>
                </a:lnTo>
                <a:cubicBezTo>
                  <a:pt x="1575593" y="1926093"/>
                  <a:pt x="1578768" y="1931650"/>
                  <a:pt x="1581150" y="1938793"/>
                </a:cubicBezTo>
                <a:cubicBezTo>
                  <a:pt x="1583531" y="1945938"/>
                  <a:pt x="1580356" y="1949906"/>
                  <a:pt x="1571624" y="1950700"/>
                </a:cubicBezTo>
                <a:cubicBezTo>
                  <a:pt x="1569442" y="1950766"/>
                  <a:pt x="1565870" y="1951427"/>
                  <a:pt x="1560909" y="1952684"/>
                </a:cubicBezTo>
                <a:cubicBezTo>
                  <a:pt x="1555948" y="1953941"/>
                  <a:pt x="1553170" y="1955396"/>
                  <a:pt x="1552575" y="1957050"/>
                </a:cubicBezTo>
                <a:lnTo>
                  <a:pt x="1552575" y="1960225"/>
                </a:lnTo>
                <a:lnTo>
                  <a:pt x="1597025" y="1985625"/>
                </a:lnTo>
                <a:cubicBezTo>
                  <a:pt x="1604896" y="1977422"/>
                  <a:pt x="1610585" y="1967633"/>
                  <a:pt x="1614090" y="1956256"/>
                </a:cubicBezTo>
                <a:cubicBezTo>
                  <a:pt x="1617596" y="1944879"/>
                  <a:pt x="1619316" y="1933502"/>
                  <a:pt x="1619250" y="1922125"/>
                </a:cubicBezTo>
                <a:cubicBezTo>
                  <a:pt x="1628246" y="1913129"/>
                  <a:pt x="1632479" y="1902545"/>
                  <a:pt x="1631950" y="1890375"/>
                </a:cubicBezTo>
                <a:lnTo>
                  <a:pt x="1644650" y="1861800"/>
                </a:lnTo>
                <a:cubicBezTo>
                  <a:pt x="1644583" y="1859882"/>
                  <a:pt x="1644716" y="1857368"/>
                  <a:pt x="1645046" y="1854259"/>
                </a:cubicBezTo>
                <a:cubicBezTo>
                  <a:pt x="1645377" y="1851151"/>
                  <a:pt x="1646303" y="1849430"/>
                  <a:pt x="1647825" y="1849099"/>
                </a:cubicBezTo>
                <a:cubicBezTo>
                  <a:pt x="1654307" y="1850224"/>
                  <a:pt x="1659598" y="1855913"/>
                  <a:pt x="1663700" y="1866166"/>
                </a:cubicBezTo>
                <a:cubicBezTo>
                  <a:pt x="1667801" y="1876418"/>
                  <a:pt x="1669917" y="1884488"/>
                  <a:pt x="1670050" y="1890375"/>
                </a:cubicBezTo>
                <a:cubicBezTo>
                  <a:pt x="1670182" y="1892161"/>
                  <a:pt x="1669917" y="1894145"/>
                  <a:pt x="1669256" y="1896328"/>
                </a:cubicBezTo>
                <a:cubicBezTo>
                  <a:pt x="1668594" y="1898510"/>
                  <a:pt x="1666743" y="1899701"/>
                  <a:pt x="1663700" y="1899900"/>
                </a:cubicBezTo>
                <a:cubicBezTo>
                  <a:pt x="1660458" y="1913658"/>
                  <a:pt x="1655034" y="1929797"/>
                  <a:pt x="1647428" y="1948318"/>
                </a:cubicBezTo>
                <a:cubicBezTo>
                  <a:pt x="1639821" y="1966839"/>
                  <a:pt x="1630428" y="1981391"/>
                  <a:pt x="1619250" y="1991975"/>
                </a:cubicBezTo>
                <a:cubicBezTo>
                  <a:pt x="1618853" y="1997928"/>
                  <a:pt x="1617265" y="2002691"/>
                  <a:pt x="1614487" y="2006262"/>
                </a:cubicBezTo>
                <a:cubicBezTo>
                  <a:pt x="1611709" y="2009834"/>
                  <a:pt x="1610121" y="2014597"/>
                  <a:pt x="1609725" y="2020550"/>
                </a:cubicBezTo>
                <a:cubicBezTo>
                  <a:pt x="1604962" y="2031860"/>
                  <a:pt x="1599406" y="2043370"/>
                  <a:pt x="1593056" y="2055078"/>
                </a:cubicBezTo>
                <a:cubicBezTo>
                  <a:pt x="1586706" y="2066786"/>
                  <a:pt x="1579562" y="2077501"/>
                  <a:pt x="1571625" y="2087225"/>
                </a:cubicBezTo>
                <a:cubicBezTo>
                  <a:pt x="1571625" y="2090664"/>
                  <a:pt x="1570831" y="2094104"/>
                  <a:pt x="1569243" y="2097544"/>
                </a:cubicBezTo>
                <a:cubicBezTo>
                  <a:pt x="1567656" y="2100983"/>
                  <a:pt x="1565274" y="2102835"/>
                  <a:pt x="1562100" y="2103099"/>
                </a:cubicBezTo>
                <a:cubicBezTo>
                  <a:pt x="1556147" y="2102041"/>
                  <a:pt x="1552972" y="2097014"/>
                  <a:pt x="1552575" y="2088018"/>
                </a:cubicBezTo>
                <a:cubicBezTo>
                  <a:pt x="1552178" y="2079023"/>
                  <a:pt x="1552177" y="2072408"/>
                  <a:pt x="1552575" y="2068174"/>
                </a:cubicBezTo>
                <a:lnTo>
                  <a:pt x="1527174" y="2077699"/>
                </a:lnTo>
                <a:lnTo>
                  <a:pt x="1524000" y="2109450"/>
                </a:lnTo>
                <a:lnTo>
                  <a:pt x="1495425" y="2166600"/>
                </a:lnTo>
                <a:lnTo>
                  <a:pt x="1492250" y="2166600"/>
                </a:lnTo>
                <a:lnTo>
                  <a:pt x="1466850" y="2223749"/>
                </a:lnTo>
                <a:cubicBezTo>
                  <a:pt x="1463939" y="2226263"/>
                  <a:pt x="1462616" y="2231555"/>
                  <a:pt x="1462881" y="2239625"/>
                </a:cubicBezTo>
                <a:cubicBezTo>
                  <a:pt x="1463145" y="2247694"/>
                  <a:pt x="1463410" y="2252986"/>
                  <a:pt x="1463675" y="2255500"/>
                </a:cubicBezTo>
                <a:cubicBezTo>
                  <a:pt x="1467445" y="2251663"/>
                  <a:pt x="1471017" y="2252192"/>
                  <a:pt x="1474390" y="2257087"/>
                </a:cubicBezTo>
                <a:cubicBezTo>
                  <a:pt x="1477764" y="2261982"/>
                  <a:pt x="1477367" y="2265686"/>
                  <a:pt x="1473200" y="2268200"/>
                </a:cubicBezTo>
                <a:cubicBezTo>
                  <a:pt x="1471414" y="2268067"/>
                  <a:pt x="1469429" y="2268332"/>
                  <a:pt x="1467247" y="2268993"/>
                </a:cubicBezTo>
                <a:cubicBezTo>
                  <a:pt x="1465064" y="2269655"/>
                  <a:pt x="1463873" y="2271507"/>
                  <a:pt x="1463675" y="2274550"/>
                </a:cubicBezTo>
                <a:cubicBezTo>
                  <a:pt x="1463939" y="2277857"/>
                  <a:pt x="1465791" y="2281561"/>
                  <a:pt x="1469231" y="2285662"/>
                </a:cubicBezTo>
                <a:cubicBezTo>
                  <a:pt x="1472671" y="2289763"/>
                  <a:pt x="1476110" y="2293467"/>
                  <a:pt x="1479550" y="2296775"/>
                </a:cubicBezTo>
                <a:cubicBezTo>
                  <a:pt x="1478888" y="2303191"/>
                  <a:pt x="1475448" y="2313377"/>
                  <a:pt x="1469231" y="2327334"/>
                </a:cubicBezTo>
                <a:cubicBezTo>
                  <a:pt x="1463013" y="2341291"/>
                  <a:pt x="1457986" y="2349096"/>
                  <a:pt x="1454149" y="2350749"/>
                </a:cubicBezTo>
                <a:cubicBezTo>
                  <a:pt x="1454613" y="2361531"/>
                  <a:pt x="1453687" y="2368543"/>
                  <a:pt x="1451372" y="2371784"/>
                </a:cubicBezTo>
                <a:cubicBezTo>
                  <a:pt x="1449057" y="2375025"/>
                  <a:pt x="1442574" y="2376480"/>
                  <a:pt x="1431925" y="2376150"/>
                </a:cubicBezTo>
                <a:lnTo>
                  <a:pt x="1431925" y="2411075"/>
                </a:lnTo>
                <a:cubicBezTo>
                  <a:pt x="1423855" y="2406312"/>
                  <a:pt x="1416182" y="2400756"/>
                  <a:pt x="1408906" y="2394406"/>
                </a:cubicBezTo>
                <a:cubicBezTo>
                  <a:pt x="1401630" y="2388056"/>
                  <a:pt x="1395545" y="2380912"/>
                  <a:pt x="1390650" y="2372975"/>
                </a:cubicBezTo>
                <a:cubicBezTo>
                  <a:pt x="1391179" y="2379325"/>
                  <a:pt x="1390121" y="2385675"/>
                  <a:pt x="1387475" y="2392025"/>
                </a:cubicBezTo>
                <a:lnTo>
                  <a:pt x="1406524" y="2423775"/>
                </a:lnTo>
                <a:cubicBezTo>
                  <a:pt x="1402953" y="2436012"/>
                  <a:pt x="1395015" y="2459163"/>
                  <a:pt x="1382712" y="2493228"/>
                </a:cubicBezTo>
                <a:cubicBezTo>
                  <a:pt x="1370409" y="2527292"/>
                  <a:pt x="1356121" y="2546475"/>
                  <a:pt x="1339850" y="2550775"/>
                </a:cubicBezTo>
                <a:cubicBezTo>
                  <a:pt x="1339519" y="2556926"/>
                  <a:pt x="1337005" y="2566054"/>
                  <a:pt x="1332309" y="2578159"/>
                </a:cubicBezTo>
                <a:cubicBezTo>
                  <a:pt x="1327613" y="2590264"/>
                  <a:pt x="1322718" y="2597010"/>
                  <a:pt x="1317625" y="2598400"/>
                </a:cubicBezTo>
                <a:cubicBezTo>
                  <a:pt x="1316103" y="2598002"/>
                  <a:pt x="1315177" y="2596416"/>
                  <a:pt x="1314847" y="2593637"/>
                </a:cubicBezTo>
                <a:cubicBezTo>
                  <a:pt x="1314516" y="2590859"/>
                  <a:pt x="1314383" y="2589272"/>
                  <a:pt x="1314450" y="2588874"/>
                </a:cubicBezTo>
                <a:lnTo>
                  <a:pt x="1301750" y="2585700"/>
                </a:lnTo>
                <a:lnTo>
                  <a:pt x="1292225" y="2598400"/>
                </a:lnTo>
                <a:lnTo>
                  <a:pt x="1314450" y="2620625"/>
                </a:lnTo>
                <a:cubicBezTo>
                  <a:pt x="1314185" y="2637889"/>
                  <a:pt x="1310745" y="2653367"/>
                  <a:pt x="1304131" y="2667059"/>
                </a:cubicBezTo>
                <a:cubicBezTo>
                  <a:pt x="1297517" y="2680751"/>
                  <a:pt x="1289314" y="2693849"/>
                  <a:pt x="1279525" y="2706349"/>
                </a:cubicBezTo>
                <a:cubicBezTo>
                  <a:pt x="1280517" y="2711244"/>
                  <a:pt x="1283295" y="2720505"/>
                  <a:pt x="1287859" y="2734131"/>
                </a:cubicBezTo>
                <a:cubicBezTo>
                  <a:pt x="1292423" y="2747757"/>
                  <a:pt x="1292820" y="2755430"/>
                  <a:pt x="1289050" y="2757150"/>
                </a:cubicBezTo>
                <a:cubicBezTo>
                  <a:pt x="1284353" y="2757017"/>
                  <a:pt x="1280252" y="2755694"/>
                  <a:pt x="1276747" y="2753181"/>
                </a:cubicBezTo>
                <a:cubicBezTo>
                  <a:pt x="1273241" y="2750667"/>
                  <a:pt x="1269933" y="2747757"/>
                  <a:pt x="1266825" y="2744449"/>
                </a:cubicBezTo>
                <a:cubicBezTo>
                  <a:pt x="1266824" y="2756091"/>
                  <a:pt x="1265237" y="2768527"/>
                  <a:pt x="1262062" y="2781756"/>
                </a:cubicBezTo>
                <a:cubicBezTo>
                  <a:pt x="1258887" y="2794985"/>
                  <a:pt x="1254125" y="2805833"/>
                  <a:pt x="1247775" y="2814300"/>
                </a:cubicBezTo>
                <a:lnTo>
                  <a:pt x="1231900" y="2788900"/>
                </a:lnTo>
                <a:lnTo>
                  <a:pt x="1241425" y="2757150"/>
                </a:lnTo>
                <a:cubicBezTo>
                  <a:pt x="1239639" y="2755562"/>
                  <a:pt x="1237654" y="2753975"/>
                  <a:pt x="1235471" y="2752387"/>
                </a:cubicBezTo>
                <a:cubicBezTo>
                  <a:pt x="1233289" y="2750800"/>
                  <a:pt x="1232098" y="2749212"/>
                  <a:pt x="1231900" y="2747625"/>
                </a:cubicBezTo>
                <a:cubicBezTo>
                  <a:pt x="1232627" y="2744582"/>
                  <a:pt x="1235934" y="2742730"/>
                  <a:pt x="1241821" y="2742068"/>
                </a:cubicBezTo>
                <a:cubicBezTo>
                  <a:pt x="1247708" y="2741407"/>
                  <a:pt x="1251809" y="2741142"/>
                  <a:pt x="1254125" y="2741275"/>
                </a:cubicBezTo>
                <a:cubicBezTo>
                  <a:pt x="1254323" y="2731617"/>
                  <a:pt x="1256308" y="2721563"/>
                  <a:pt x="1260078" y="2711112"/>
                </a:cubicBezTo>
                <a:cubicBezTo>
                  <a:pt x="1263848" y="2700661"/>
                  <a:pt x="1268214" y="2690607"/>
                  <a:pt x="1273175" y="2680950"/>
                </a:cubicBezTo>
                <a:cubicBezTo>
                  <a:pt x="1273109" y="2679097"/>
                  <a:pt x="1272447" y="2676452"/>
                  <a:pt x="1271190" y="2673012"/>
                </a:cubicBezTo>
                <a:cubicBezTo>
                  <a:pt x="1269933" y="2669572"/>
                  <a:pt x="1268478" y="2666927"/>
                  <a:pt x="1266824" y="2665075"/>
                </a:cubicBezTo>
                <a:lnTo>
                  <a:pt x="1244600" y="2693649"/>
                </a:lnTo>
                <a:lnTo>
                  <a:pt x="1228725" y="2696825"/>
                </a:lnTo>
                <a:lnTo>
                  <a:pt x="1228724" y="2741275"/>
                </a:lnTo>
                <a:cubicBezTo>
                  <a:pt x="1217413" y="2750403"/>
                  <a:pt x="1207492" y="2763897"/>
                  <a:pt x="1198959" y="2781756"/>
                </a:cubicBezTo>
                <a:cubicBezTo>
                  <a:pt x="1190426" y="2799615"/>
                  <a:pt x="1184473" y="2814696"/>
                  <a:pt x="1181100" y="2827000"/>
                </a:cubicBezTo>
                <a:cubicBezTo>
                  <a:pt x="1180571" y="2833085"/>
                  <a:pt x="1178454" y="2838377"/>
                  <a:pt x="1174749" y="2842875"/>
                </a:cubicBezTo>
                <a:cubicBezTo>
                  <a:pt x="1171045" y="2847373"/>
                  <a:pt x="1168929" y="2852664"/>
                  <a:pt x="1168400" y="2858750"/>
                </a:cubicBezTo>
                <a:lnTo>
                  <a:pt x="1158874" y="2884150"/>
                </a:lnTo>
                <a:lnTo>
                  <a:pt x="1162049" y="2884149"/>
                </a:lnTo>
                <a:cubicBezTo>
                  <a:pt x="1161520" y="2890235"/>
                  <a:pt x="1159404" y="2895527"/>
                  <a:pt x="1155700" y="2900025"/>
                </a:cubicBezTo>
                <a:cubicBezTo>
                  <a:pt x="1151995" y="2904522"/>
                  <a:pt x="1149879" y="2909814"/>
                  <a:pt x="1149349" y="2915900"/>
                </a:cubicBezTo>
                <a:cubicBezTo>
                  <a:pt x="1149614" y="2920861"/>
                  <a:pt x="1149085" y="2925226"/>
                  <a:pt x="1147762" y="2928996"/>
                </a:cubicBezTo>
                <a:cubicBezTo>
                  <a:pt x="1146439" y="2932767"/>
                  <a:pt x="1142735" y="2934751"/>
                  <a:pt x="1136650" y="2934949"/>
                </a:cubicBezTo>
                <a:cubicBezTo>
                  <a:pt x="1137047" y="2944211"/>
                  <a:pt x="1136253" y="2950296"/>
                  <a:pt x="1134268" y="2953206"/>
                </a:cubicBezTo>
                <a:cubicBezTo>
                  <a:pt x="1132284" y="2956117"/>
                  <a:pt x="1126728" y="2957439"/>
                  <a:pt x="1117599" y="2957175"/>
                </a:cubicBezTo>
                <a:lnTo>
                  <a:pt x="1117599" y="2992099"/>
                </a:lnTo>
                <a:lnTo>
                  <a:pt x="1101725" y="2985750"/>
                </a:lnTo>
                <a:lnTo>
                  <a:pt x="1082675" y="3030200"/>
                </a:lnTo>
                <a:lnTo>
                  <a:pt x="1089025" y="3036549"/>
                </a:lnTo>
                <a:lnTo>
                  <a:pt x="1076325" y="3046075"/>
                </a:lnTo>
                <a:lnTo>
                  <a:pt x="1069975" y="3058774"/>
                </a:lnTo>
                <a:lnTo>
                  <a:pt x="1079500" y="3081000"/>
                </a:lnTo>
                <a:lnTo>
                  <a:pt x="1076324" y="3106400"/>
                </a:lnTo>
                <a:cubicBezTo>
                  <a:pt x="1068519" y="3107458"/>
                  <a:pt x="1064286" y="3111691"/>
                  <a:pt x="1063625" y="3119100"/>
                </a:cubicBezTo>
                <a:cubicBezTo>
                  <a:pt x="1062963" y="3126508"/>
                  <a:pt x="1055555" y="3130742"/>
                  <a:pt x="1041400" y="3131800"/>
                </a:cubicBezTo>
                <a:lnTo>
                  <a:pt x="1041400" y="3115925"/>
                </a:lnTo>
                <a:lnTo>
                  <a:pt x="1031875" y="3119100"/>
                </a:lnTo>
                <a:cubicBezTo>
                  <a:pt x="1029890" y="3123597"/>
                  <a:pt x="1026715" y="3131270"/>
                  <a:pt x="1022349" y="3142118"/>
                </a:cubicBezTo>
                <a:cubicBezTo>
                  <a:pt x="1017984" y="3152967"/>
                  <a:pt x="1014809" y="3159051"/>
                  <a:pt x="1012825" y="3160374"/>
                </a:cubicBezTo>
                <a:cubicBezTo>
                  <a:pt x="1011303" y="3160110"/>
                  <a:pt x="1010377" y="3159052"/>
                  <a:pt x="1010046" y="3157200"/>
                </a:cubicBezTo>
                <a:cubicBezTo>
                  <a:pt x="1009716" y="3155348"/>
                  <a:pt x="1009584" y="3154289"/>
                  <a:pt x="1009649" y="3154025"/>
                </a:cubicBezTo>
                <a:cubicBezTo>
                  <a:pt x="1000918" y="3153495"/>
                  <a:pt x="997743" y="3150585"/>
                  <a:pt x="1000125" y="3145294"/>
                </a:cubicBezTo>
                <a:cubicBezTo>
                  <a:pt x="1002506" y="3140001"/>
                  <a:pt x="1005681" y="3135504"/>
                  <a:pt x="1009650" y="3131800"/>
                </a:cubicBezTo>
                <a:lnTo>
                  <a:pt x="996949" y="3103225"/>
                </a:lnTo>
                <a:lnTo>
                  <a:pt x="1009650" y="3081000"/>
                </a:lnTo>
                <a:lnTo>
                  <a:pt x="987425" y="3071475"/>
                </a:lnTo>
                <a:cubicBezTo>
                  <a:pt x="986499" y="3082124"/>
                  <a:pt x="982794" y="3091781"/>
                  <a:pt x="976312" y="3100447"/>
                </a:cubicBezTo>
                <a:cubicBezTo>
                  <a:pt x="969830" y="3109111"/>
                  <a:pt x="966126" y="3119563"/>
                  <a:pt x="965199" y="3131800"/>
                </a:cubicBezTo>
                <a:cubicBezTo>
                  <a:pt x="955741" y="3144632"/>
                  <a:pt x="946877" y="3157861"/>
                  <a:pt x="938609" y="3171487"/>
                </a:cubicBezTo>
                <a:cubicBezTo>
                  <a:pt x="930341" y="3185113"/>
                  <a:pt x="922271" y="3198342"/>
                  <a:pt x="914400" y="3211175"/>
                </a:cubicBezTo>
                <a:cubicBezTo>
                  <a:pt x="912812" y="3218847"/>
                  <a:pt x="909637" y="3228902"/>
                  <a:pt x="904875" y="3241337"/>
                </a:cubicBezTo>
                <a:cubicBezTo>
                  <a:pt x="900112" y="3253773"/>
                  <a:pt x="893762" y="3260652"/>
                  <a:pt x="885825" y="3261975"/>
                </a:cubicBezTo>
                <a:cubicBezTo>
                  <a:pt x="886222" y="3264422"/>
                  <a:pt x="887809" y="3269052"/>
                  <a:pt x="890587" y="3275865"/>
                </a:cubicBezTo>
                <a:cubicBezTo>
                  <a:pt x="893365" y="3282678"/>
                  <a:pt x="894953" y="3286515"/>
                  <a:pt x="895350" y="3287375"/>
                </a:cubicBezTo>
                <a:cubicBezTo>
                  <a:pt x="896871" y="3286978"/>
                  <a:pt x="897797" y="3285390"/>
                  <a:pt x="898128" y="3282612"/>
                </a:cubicBezTo>
                <a:cubicBezTo>
                  <a:pt x="898458" y="3279834"/>
                  <a:pt x="898591" y="3278246"/>
                  <a:pt x="898525" y="3277850"/>
                </a:cubicBezTo>
                <a:cubicBezTo>
                  <a:pt x="907520" y="3259130"/>
                  <a:pt x="918104" y="3241007"/>
                  <a:pt x="930275" y="3223478"/>
                </a:cubicBezTo>
                <a:cubicBezTo>
                  <a:pt x="942445" y="3205949"/>
                  <a:pt x="949854" y="3187031"/>
                  <a:pt x="952500" y="3166725"/>
                </a:cubicBezTo>
                <a:lnTo>
                  <a:pt x="968375" y="3166724"/>
                </a:lnTo>
                <a:cubicBezTo>
                  <a:pt x="975651" y="3166394"/>
                  <a:pt x="984117" y="3167056"/>
                  <a:pt x="993775" y="3168709"/>
                </a:cubicBezTo>
                <a:cubicBezTo>
                  <a:pt x="1003432" y="3170363"/>
                  <a:pt x="1008723" y="3174993"/>
                  <a:pt x="1009650" y="3182600"/>
                </a:cubicBezTo>
                <a:cubicBezTo>
                  <a:pt x="1009319" y="3197019"/>
                  <a:pt x="1006012" y="3211042"/>
                  <a:pt x="999727" y="3224669"/>
                </a:cubicBezTo>
                <a:cubicBezTo>
                  <a:pt x="993444" y="3238294"/>
                  <a:pt x="986168" y="3250730"/>
                  <a:pt x="977899" y="3261975"/>
                </a:cubicBezTo>
                <a:cubicBezTo>
                  <a:pt x="978296" y="3269647"/>
                  <a:pt x="979884" y="3276527"/>
                  <a:pt x="982662" y="3282612"/>
                </a:cubicBezTo>
                <a:cubicBezTo>
                  <a:pt x="985441" y="3288697"/>
                  <a:pt x="987028" y="3295577"/>
                  <a:pt x="987425" y="3303250"/>
                </a:cubicBezTo>
                <a:lnTo>
                  <a:pt x="965200" y="3296900"/>
                </a:lnTo>
                <a:cubicBezTo>
                  <a:pt x="965332" y="3306689"/>
                  <a:pt x="964274" y="3317272"/>
                  <a:pt x="962025" y="3328649"/>
                </a:cubicBezTo>
                <a:cubicBezTo>
                  <a:pt x="959776" y="3340026"/>
                  <a:pt x="955543" y="3350610"/>
                  <a:pt x="949325" y="3360399"/>
                </a:cubicBezTo>
                <a:lnTo>
                  <a:pt x="933450" y="3338175"/>
                </a:lnTo>
                <a:lnTo>
                  <a:pt x="942975" y="3309600"/>
                </a:lnTo>
                <a:cubicBezTo>
                  <a:pt x="941188" y="3308012"/>
                  <a:pt x="939204" y="3306425"/>
                  <a:pt x="937022" y="3304837"/>
                </a:cubicBezTo>
                <a:cubicBezTo>
                  <a:pt x="934839" y="3303249"/>
                  <a:pt x="933648" y="3301662"/>
                  <a:pt x="933450" y="3300075"/>
                </a:cubicBezTo>
                <a:cubicBezTo>
                  <a:pt x="934045" y="3297032"/>
                  <a:pt x="936823" y="3295180"/>
                  <a:pt x="941784" y="3294518"/>
                </a:cubicBezTo>
                <a:cubicBezTo>
                  <a:pt x="946745" y="3293857"/>
                  <a:pt x="950317" y="3293592"/>
                  <a:pt x="952500" y="3293724"/>
                </a:cubicBezTo>
                <a:lnTo>
                  <a:pt x="971550" y="3239749"/>
                </a:lnTo>
                <a:lnTo>
                  <a:pt x="968375" y="3227049"/>
                </a:lnTo>
                <a:lnTo>
                  <a:pt x="955675" y="3211175"/>
                </a:lnTo>
                <a:lnTo>
                  <a:pt x="939800" y="3227049"/>
                </a:lnTo>
                <a:lnTo>
                  <a:pt x="930275" y="3293725"/>
                </a:lnTo>
                <a:cubicBezTo>
                  <a:pt x="920485" y="3302588"/>
                  <a:pt x="911489" y="3315024"/>
                  <a:pt x="903287" y="3331031"/>
                </a:cubicBezTo>
                <a:cubicBezTo>
                  <a:pt x="895085" y="3347038"/>
                  <a:pt x="889264" y="3361061"/>
                  <a:pt x="885825" y="3373100"/>
                </a:cubicBezTo>
                <a:cubicBezTo>
                  <a:pt x="885428" y="3384080"/>
                  <a:pt x="883047" y="3394663"/>
                  <a:pt x="878681" y="3404849"/>
                </a:cubicBezTo>
                <a:cubicBezTo>
                  <a:pt x="874315" y="3415036"/>
                  <a:pt x="870346" y="3425620"/>
                  <a:pt x="866775" y="3436600"/>
                </a:cubicBezTo>
                <a:cubicBezTo>
                  <a:pt x="851429" y="3449829"/>
                  <a:pt x="837670" y="3464646"/>
                  <a:pt x="825499" y="3481050"/>
                </a:cubicBezTo>
                <a:lnTo>
                  <a:pt x="803275" y="3544549"/>
                </a:lnTo>
                <a:cubicBezTo>
                  <a:pt x="801356" y="3544417"/>
                  <a:pt x="798843" y="3544682"/>
                  <a:pt x="795734" y="3545343"/>
                </a:cubicBezTo>
                <a:cubicBezTo>
                  <a:pt x="792625" y="3546005"/>
                  <a:pt x="790906" y="3547857"/>
                  <a:pt x="790575" y="3550900"/>
                </a:cubicBezTo>
                <a:cubicBezTo>
                  <a:pt x="790905" y="3552619"/>
                  <a:pt x="792625" y="3554737"/>
                  <a:pt x="795734" y="3557250"/>
                </a:cubicBezTo>
                <a:cubicBezTo>
                  <a:pt x="798843" y="3559764"/>
                  <a:pt x="801357" y="3561880"/>
                  <a:pt x="803275" y="3563599"/>
                </a:cubicBezTo>
                <a:lnTo>
                  <a:pt x="768349" y="3582649"/>
                </a:lnTo>
                <a:lnTo>
                  <a:pt x="746125" y="3582650"/>
                </a:lnTo>
                <a:cubicBezTo>
                  <a:pt x="746786" y="3570875"/>
                  <a:pt x="748638" y="3559499"/>
                  <a:pt x="751681" y="3548519"/>
                </a:cubicBezTo>
                <a:cubicBezTo>
                  <a:pt x="754724" y="3537538"/>
                  <a:pt x="754988" y="3521399"/>
                  <a:pt x="752475" y="3500100"/>
                </a:cubicBezTo>
                <a:cubicBezTo>
                  <a:pt x="745728" y="3509360"/>
                  <a:pt x="739378" y="3518621"/>
                  <a:pt x="733425" y="3527881"/>
                </a:cubicBezTo>
                <a:cubicBezTo>
                  <a:pt x="727471" y="3537141"/>
                  <a:pt x="724296" y="3547989"/>
                  <a:pt x="723900" y="3560425"/>
                </a:cubicBezTo>
                <a:cubicBezTo>
                  <a:pt x="708554" y="3572596"/>
                  <a:pt x="694796" y="3586354"/>
                  <a:pt x="682625" y="3601700"/>
                </a:cubicBezTo>
                <a:cubicBezTo>
                  <a:pt x="664964" y="3603287"/>
                  <a:pt x="658217" y="3609637"/>
                  <a:pt x="662384" y="3620750"/>
                </a:cubicBezTo>
                <a:cubicBezTo>
                  <a:pt x="666551" y="3631862"/>
                  <a:pt x="663773" y="3638212"/>
                  <a:pt x="654049" y="3639800"/>
                </a:cubicBezTo>
                <a:lnTo>
                  <a:pt x="641350" y="3639799"/>
                </a:lnTo>
                <a:cubicBezTo>
                  <a:pt x="640821" y="3648729"/>
                  <a:pt x="638704" y="3655476"/>
                  <a:pt x="635000" y="3660040"/>
                </a:cubicBezTo>
                <a:cubicBezTo>
                  <a:pt x="631295" y="3664604"/>
                  <a:pt x="629179" y="3670558"/>
                  <a:pt x="628650" y="3677899"/>
                </a:cubicBezTo>
                <a:lnTo>
                  <a:pt x="606425" y="3696950"/>
                </a:lnTo>
                <a:lnTo>
                  <a:pt x="593725" y="3671550"/>
                </a:lnTo>
                <a:cubicBezTo>
                  <a:pt x="587375" y="3671550"/>
                  <a:pt x="584200" y="3668375"/>
                  <a:pt x="584200" y="3662025"/>
                </a:cubicBezTo>
                <a:cubicBezTo>
                  <a:pt x="585126" y="3649523"/>
                  <a:pt x="588830" y="3637220"/>
                  <a:pt x="595312" y="3625116"/>
                </a:cubicBezTo>
                <a:cubicBezTo>
                  <a:pt x="601794" y="3613010"/>
                  <a:pt x="605499" y="3599914"/>
                  <a:pt x="606425" y="3585825"/>
                </a:cubicBezTo>
                <a:cubicBezTo>
                  <a:pt x="606491" y="3585560"/>
                  <a:pt x="606358" y="3584502"/>
                  <a:pt x="606028" y="3582650"/>
                </a:cubicBezTo>
                <a:cubicBezTo>
                  <a:pt x="605697" y="3580798"/>
                  <a:pt x="604771" y="3579739"/>
                  <a:pt x="603250" y="3579474"/>
                </a:cubicBezTo>
                <a:cubicBezTo>
                  <a:pt x="601530" y="3580202"/>
                  <a:pt x="599413" y="3583510"/>
                  <a:pt x="596899" y="3589397"/>
                </a:cubicBezTo>
                <a:cubicBezTo>
                  <a:pt x="594386" y="3595284"/>
                  <a:pt x="592269" y="3599385"/>
                  <a:pt x="590550" y="3601700"/>
                </a:cubicBezTo>
                <a:cubicBezTo>
                  <a:pt x="586845" y="3604875"/>
                  <a:pt x="584729" y="3608050"/>
                  <a:pt x="584200" y="3611225"/>
                </a:cubicBezTo>
                <a:cubicBezTo>
                  <a:pt x="584596" y="3616186"/>
                  <a:pt x="584596" y="3620551"/>
                  <a:pt x="584199" y="3624322"/>
                </a:cubicBezTo>
                <a:cubicBezTo>
                  <a:pt x="583803" y="3628092"/>
                  <a:pt x="580628" y="3630076"/>
                  <a:pt x="574675" y="3630274"/>
                </a:cubicBezTo>
                <a:lnTo>
                  <a:pt x="561975" y="3636624"/>
                </a:lnTo>
                <a:lnTo>
                  <a:pt x="530225" y="3639800"/>
                </a:lnTo>
                <a:lnTo>
                  <a:pt x="520700" y="3665200"/>
                </a:lnTo>
                <a:cubicBezTo>
                  <a:pt x="515871" y="3666986"/>
                  <a:pt x="511241" y="3669764"/>
                  <a:pt x="506809" y="3673534"/>
                </a:cubicBezTo>
                <a:cubicBezTo>
                  <a:pt x="502377" y="3677304"/>
                  <a:pt x="498541" y="3680876"/>
                  <a:pt x="495299" y="3684249"/>
                </a:cubicBezTo>
                <a:cubicBezTo>
                  <a:pt x="491860" y="3684184"/>
                  <a:pt x="488421" y="3685110"/>
                  <a:pt x="484981" y="3687028"/>
                </a:cubicBezTo>
                <a:cubicBezTo>
                  <a:pt x="481541" y="3688946"/>
                  <a:pt x="479689" y="3692253"/>
                  <a:pt x="479425" y="3696950"/>
                </a:cubicBezTo>
                <a:lnTo>
                  <a:pt x="482600" y="3709650"/>
                </a:lnTo>
                <a:lnTo>
                  <a:pt x="454025" y="3709650"/>
                </a:lnTo>
                <a:cubicBezTo>
                  <a:pt x="455281" y="3703498"/>
                  <a:pt x="458324" y="3694370"/>
                  <a:pt x="463152" y="3682266"/>
                </a:cubicBezTo>
                <a:cubicBezTo>
                  <a:pt x="467982" y="3670161"/>
                  <a:pt x="467055" y="3663414"/>
                  <a:pt x="460375" y="3662025"/>
                </a:cubicBezTo>
                <a:cubicBezTo>
                  <a:pt x="457133" y="3662223"/>
                  <a:pt x="454091" y="3663414"/>
                  <a:pt x="451247" y="3665596"/>
                </a:cubicBezTo>
                <a:cubicBezTo>
                  <a:pt x="448402" y="3667780"/>
                  <a:pt x="446153" y="3669764"/>
                  <a:pt x="444500" y="3671550"/>
                </a:cubicBezTo>
                <a:lnTo>
                  <a:pt x="438150" y="3709650"/>
                </a:lnTo>
                <a:lnTo>
                  <a:pt x="422275" y="3731874"/>
                </a:lnTo>
                <a:cubicBezTo>
                  <a:pt x="422275" y="3741267"/>
                  <a:pt x="420687" y="3749469"/>
                  <a:pt x="417512" y="3756481"/>
                </a:cubicBezTo>
                <a:cubicBezTo>
                  <a:pt x="414337" y="3763492"/>
                  <a:pt x="409574" y="3770107"/>
                  <a:pt x="403225" y="3776325"/>
                </a:cubicBezTo>
                <a:lnTo>
                  <a:pt x="403224" y="3801725"/>
                </a:lnTo>
                <a:cubicBezTo>
                  <a:pt x="394229" y="3811779"/>
                  <a:pt x="389995" y="3823420"/>
                  <a:pt x="390525" y="3836650"/>
                </a:cubicBezTo>
                <a:cubicBezTo>
                  <a:pt x="385432" y="3835128"/>
                  <a:pt x="380537" y="3835789"/>
                  <a:pt x="375840" y="3838634"/>
                </a:cubicBezTo>
                <a:cubicBezTo>
                  <a:pt x="371144" y="3841478"/>
                  <a:pt x="368630" y="3846108"/>
                  <a:pt x="368300" y="3852524"/>
                </a:cubicBezTo>
                <a:lnTo>
                  <a:pt x="349250" y="3881100"/>
                </a:lnTo>
                <a:lnTo>
                  <a:pt x="323849" y="3871575"/>
                </a:lnTo>
                <a:cubicBezTo>
                  <a:pt x="328017" y="3861256"/>
                  <a:pt x="330795" y="3849349"/>
                  <a:pt x="332184" y="3835856"/>
                </a:cubicBezTo>
                <a:cubicBezTo>
                  <a:pt x="333573" y="3822362"/>
                  <a:pt x="337145" y="3812043"/>
                  <a:pt x="342900" y="3804899"/>
                </a:cubicBezTo>
                <a:cubicBezTo>
                  <a:pt x="342370" y="3794845"/>
                  <a:pt x="346604" y="3789554"/>
                  <a:pt x="355599" y="3789025"/>
                </a:cubicBezTo>
                <a:cubicBezTo>
                  <a:pt x="362479" y="3789488"/>
                  <a:pt x="370945" y="3789355"/>
                  <a:pt x="381000" y="3788628"/>
                </a:cubicBezTo>
                <a:cubicBezTo>
                  <a:pt x="391054" y="3787900"/>
                  <a:pt x="389995" y="3783799"/>
                  <a:pt x="377824" y="3776325"/>
                </a:cubicBezTo>
                <a:lnTo>
                  <a:pt x="390524" y="3744575"/>
                </a:lnTo>
                <a:lnTo>
                  <a:pt x="377825" y="3744575"/>
                </a:lnTo>
                <a:lnTo>
                  <a:pt x="390525" y="3728700"/>
                </a:lnTo>
                <a:lnTo>
                  <a:pt x="390525" y="3696950"/>
                </a:lnTo>
                <a:lnTo>
                  <a:pt x="412749" y="3681075"/>
                </a:lnTo>
                <a:lnTo>
                  <a:pt x="412749" y="3652500"/>
                </a:lnTo>
                <a:cubicBezTo>
                  <a:pt x="418571" y="3642445"/>
                  <a:pt x="425979" y="3633979"/>
                  <a:pt x="434974" y="3627100"/>
                </a:cubicBezTo>
                <a:lnTo>
                  <a:pt x="444500" y="3601700"/>
                </a:lnTo>
                <a:cubicBezTo>
                  <a:pt x="434578" y="3599186"/>
                  <a:pt x="431403" y="3588338"/>
                  <a:pt x="434975" y="3569156"/>
                </a:cubicBezTo>
                <a:cubicBezTo>
                  <a:pt x="438547" y="3549974"/>
                  <a:pt x="441722" y="3537538"/>
                  <a:pt x="444500" y="3531849"/>
                </a:cubicBezTo>
                <a:cubicBezTo>
                  <a:pt x="450453" y="3530394"/>
                  <a:pt x="453628" y="3523780"/>
                  <a:pt x="454025" y="3512006"/>
                </a:cubicBezTo>
                <a:cubicBezTo>
                  <a:pt x="454421" y="3500232"/>
                  <a:pt x="454422" y="3492030"/>
                  <a:pt x="454025" y="3487400"/>
                </a:cubicBezTo>
                <a:cubicBezTo>
                  <a:pt x="458721" y="3485547"/>
                  <a:pt x="462028" y="3482108"/>
                  <a:pt x="463946" y="3477081"/>
                </a:cubicBezTo>
                <a:cubicBezTo>
                  <a:pt x="465865" y="3472054"/>
                  <a:pt x="466791" y="3467027"/>
                  <a:pt x="466725" y="3462000"/>
                </a:cubicBezTo>
                <a:cubicBezTo>
                  <a:pt x="466196" y="3456047"/>
                  <a:pt x="464079" y="3451284"/>
                  <a:pt x="460375" y="3447712"/>
                </a:cubicBezTo>
                <a:cubicBezTo>
                  <a:pt x="456671" y="3444140"/>
                  <a:pt x="454554" y="3439378"/>
                  <a:pt x="454024" y="3433425"/>
                </a:cubicBezTo>
                <a:cubicBezTo>
                  <a:pt x="441788" y="3435806"/>
                  <a:pt x="436099" y="3445331"/>
                  <a:pt x="436959" y="3462000"/>
                </a:cubicBezTo>
                <a:cubicBezTo>
                  <a:pt x="437819" y="3478668"/>
                  <a:pt x="432924" y="3488193"/>
                  <a:pt x="422275" y="3490575"/>
                </a:cubicBezTo>
                <a:cubicBezTo>
                  <a:pt x="421944" y="3500298"/>
                  <a:pt x="418637" y="3509426"/>
                  <a:pt x="412353" y="3517959"/>
                </a:cubicBezTo>
                <a:cubicBezTo>
                  <a:pt x="406069" y="3526492"/>
                  <a:pt x="398793" y="3533239"/>
                  <a:pt x="390525" y="3538200"/>
                </a:cubicBezTo>
                <a:lnTo>
                  <a:pt x="390524" y="3579475"/>
                </a:lnTo>
                <a:cubicBezTo>
                  <a:pt x="362677" y="3592902"/>
                  <a:pt x="346141" y="3608116"/>
                  <a:pt x="340916" y="3625115"/>
                </a:cubicBezTo>
                <a:cubicBezTo>
                  <a:pt x="335690" y="3642115"/>
                  <a:pt x="327885" y="3666059"/>
                  <a:pt x="317500" y="3696950"/>
                </a:cubicBezTo>
                <a:cubicBezTo>
                  <a:pt x="306784" y="3697876"/>
                  <a:pt x="297259" y="3701579"/>
                  <a:pt x="288924" y="3708062"/>
                </a:cubicBezTo>
                <a:cubicBezTo>
                  <a:pt x="280590" y="3714545"/>
                  <a:pt x="271065" y="3718249"/>
                  <a:pt x="260350" y="3719174"/>
                </a:cubicBezTo>
                <a:lnTo>
                  <a:pt x="260350" y="3754099"/>
                </a:lnTo>
                <a:lnTo>
                  <a:pt x="250825" y="3754100"/>
                </a:lnTo>
                <a:cubicBezTo>
                  <a:pt x="244739" y="3754100"/>
                  <a:pt x="241035" y="3752512"/>
                  <a:pt x="239712" y="3749337"/>
                </a:cubicBezTo>
                <a:cubicBezTo>
                  <a:pt x="238389" y="3746162"/>
                  <a:pt x="237860" y="3741399"/>
                  <a:pt x="238125" y="3735050"/>
                </a:cubicBezTo>
                <a:lnTo>
                  <a:pt x="247650" y="3709650"/>
                </a:lnTo>
                <a:cubicBezTo>
                  <a:pt x="247451" y="3707334"/>
                  <a:pt x="246260" y="3703234"/>
                  <a:pt x="244078" y="3697346"/>
                </a:cubicBezTo>
                <a:cubicBezTo>
                  <a:pt x="241895" y="3691459"/>
                  <a:pt x="239910" y="3688152"/>
                  <a:pt x="238125" y="3687425"/>
                </a:cubicBezTo>
                <a:lnTo>
                  <a:pt x="238125" y="3696949"/>
                </a:lnTo>
                <a:cubicBezTo>
                  <a:pt x="230848" y="3702109"/>
                  <a:pt x="222382" y="3709253"/>
                  <a:pt x="212725" y="3718381"/>
                </a:cubicBezTo>
                <a:cubicBezTo>
                  <a:pt x="203067" y="3727509"/>
                  <a:pt x="197776" y="3736240"/>
                  <a:pt x="196850" y="3744575"/>
                </a:cubicBezTo>
                <a:cubicBezTo>
                  <a:pt x="192153" y="3748014"/>
                  <a:pt x="188846" y="3753041"/>
                  <a:pt x="186928" y="3759656"/>
                </a:cubicBezTo>
                <a:cubicBezTo>
                  <a:pt x="185009" y="3766271"/>
                  <a:pt x="184083" y="3772885"/>
                  <a:pt x="184150" y="3779500"/>
                </a:cubicBezTo>
                <a:lnTo>
                  <a:pt x="161925" y="3792199"/>
                </a:lnTo>
                <a:cubicBezTo>
                  <a:pt x="161991" y="3797293"/>
                  <a:pt x="161065" y="3802982"/>
                  <a:pt x="159146" y="3809265"/>
                </a:cubicBezTo>
                <a:cubicBezTo>
                  <a:pt x="157228" y="3815549"/>
                  <a:pt x="153921" y="3820444"/>
                  <a:pt x="149225" y="3823950"/>
                </a:cubicBezTo>
                <a:lnTo>
                  <a:pt x="149224" y="3849350"/>
                </a:lnTo>
                <a:lnTo>
                  <a:pt x="136525" y="3858875"/>
                </a:lnTo>
                <a:cubicBezTo>
                  <a:pt x="136194" y="3868532"/>
                  <a:pt x="132887" y="3877792"/>
                  <a:pt x="126603" y="3886656"/>
                </a:cubicBezTo>
                <a:cubicBezTo>
                  <a:pt x="120319" y="3895519"/>
                  <a:pt x="113043" y="3903192"/>
                  <a:pt x="104775" y="3909675"/>
                </a:cubicBezTo>
                <a:cubicBezTo>
                  <a:pt x="98292" y="3919795"/>
                  <a:pt x="90620" y="3931304"/>
                  <a:pt x="81756" y="3944203"/>
                </a:cubicBezTo>
                <a:cubicBezTo>
                  <a:pt x="72892" y="3957101"/>
                  <a:pt x="63632" y="3967817"/>
                  <a:pt x="53974" y="3976350"/>
                </a:cubicBezTo>
                <a:cubicBezTo>
                  <a:pt x="54173" y="3981310"/>
                  <a:pt x="53776" y="3986470"/>
                  <a:pt x="52784" y="3991828"/>
                </a:cubicBezTo>
                <a:cubicBezTo>
                  <a:pt x="51792" y="3997185"/>
                  <a:pt x="49014" y="4001551"/>
                  <a:pt x="44449" y="4004925"/>
                </a:cubicBezTo>
                <a:cubicBezTo>
                  <a:pt x="44185" y="4014714"/>
                  <a:pt x="41539" y="4024504"/>
                  <a:pt x="36512" y="4034293"/>
                </a:cubicBezTo>
                <a:cubicBezTo>
                  <a:pt x="31485" y="4044083"/>
                  <a:pt x="25664" y="4052285"/>
                  <a:pt x="19050" y="4058900"/>
                </a:cubicBezTo>
                <a:cubicBezTo>
                  <a:pt x="19050" y="4062207"/>
                  <a:pt x="18256" y="4065117"/>
                  <a:pt x="16668" y="4067631"/>
                </a:cubicBezTo>
                <a:cubicBezTo>
                  <a:pt x="15081" y="4070144"/>
                  <a:pt x="12700" y="4071467"/>
                  <a:pt x="9525" y="4071599"/>
                </a:cubicBezTo>
                <a:lnTo>
                  <a:pt x="0" y="4068425"/>
                </a:lnTo>
                <a:lnTo>
                  <a:pt x="9525" y="4036675"/>
                </a:lnTo>
                <a:cubicBezTo>
                  <a:pt x="12699" y="4033301"/>
                  <a:pt x="15081" y="4028935"/>
                  <a:pt x="16668" y="4023577"/>
                </a:cubicBezTo>
                <a:cubicBezTo>
                  <a:pt x="18256" y="4018220"/>
                  <a:pt x="19050" y="4013061"/>
                  <a:pt x="19050" y="4008100"/>
                </a:cubicBezTo>
                <a:lnTo>
                  <a:pt x="31750" y="3979524"/>
                </a:lnTo>
                <a:cubicBezTo>
                  <a:pt x="31088" y="3972381"/>
                  <a:pt x="30824" y="3964444"/>
                  <a:pt x="30956" y="3955712"/>
                </a:cubicBezTo>
                <a:cubicBezTo>
                  <a:pt x="31088" y="3946981"/>
                  <a:pt x="35586" y="3942218"/>
                  <a:pt x="44450" y="3941425"/>
                </a:cubicBezTo>
                <a:cubicBezTo>
                  <a:pt x="45508" y="3910469"/>
                  <a:pt x="54504" y="3873956"/>
                  <a:pt x="71437" y="3831887"/>
                </a:cubicBezTo>
                <a:cubicBezTo>
                  <a:pt x="88371" y="3789818"/>
                  <a:pt x="106891" y="3756481"/>
                  <a:pt x="127000" y="3731874"/>
                </a:cubicBezTo>
                <a:cubicBezTo>
                  <a:pt x="127397" y="3721026"/>
                  <a:pt x="128984" y="3710973"/>
                  <a:pt x="131762" y="3701712"/>
                </a:cubicBezTo>
                <a:cubicBezTo>
                  <a:pt x="134540" y="3692451"/>
                  <a:pt x="136128" y="3682398"/>
                  <a:pt x="136525" y="3671550"/>
                </a:cubicBezTo>
                <a:cubicBezTo>
                  <a:pt x="141221" y="3671351"/>
                  <a:pt x="144528" y="3669367"/>
                  <a:pt x="146446" y="3665597"/>
                </a:cubicBezTo>
                <a:cubicBezTo>
                  <a:pt x="148365" y="3661826"/>
                  <a:pt x="149291" y="3657460"/>
                  <a:pt x="149225" y="3652500"/>
                </a:cubicBezTo>
                <a:cubicBezTo>
                  <a:pt x="149754" y="3639601"/>
                  <a:pt x="151870" y="3632060"/>
                  <a:pt x="155575" y="3629878"/>
                </a:cubicBezTo>
                <a:cubicBezTo>
                  <a:pt x="159279" y="3627695"/>
                  <a:pt x="161395" y="3622536"/>
                  <a:pt x="161925" y="3614400"/>
                </a:cubicBezTo>
                <a:lnTo>
                  <a:pt x="177800" y="3582650"/>
                </a:lnTo>
                <a:cubicBezTo>
                  <a:pt x="182496" y="3580930"/>
                  <a:pt x="185803" y="3578019"/>
                  <a:pt x="187722" y="3573918"/>
                </a:cubicBezTo>
                <a:cubicBezTo>
                  <a:pt x="189640" y="3569817"/>
                  <a:pt x="190566" y="3565319"/>
                  <a:pt x="190500" y="3560425"/>
                </a:cubicBezTo>
                <a:lnTo>
                  <a:pt x="187325" y="3544550"/>
                </a:lnTo>
                <a:lnTo>
                  <a:pt x="215900" y="3446124"/>
                </a:lnTo>
                <a:lnTo>
                  <a:pt x="228600" y="3436599"/>
                </a:lnTo>
                <a:lnTo>
                  <a:pt x="238125" y="3420725"/>
                </a:lnTo>
                <a:cubicBezTo>
                  <a:pt x="238125" y="3415631"/>
                  <a:pt x="238919" y="3409943"/>
                  <a:pt x="240506" y="3403659"/>
                </a:cubicBezTo>
                <a:cubicBezTo>
                  <a:pt x="242094" y="3397375"/>
                  <a:pt x="244475" y="3392480"/>
                  <a:pt x="247650" y="3388974"/>
                </a:cubicBezTo>
                <a:cubicBezTo>
                  <a:pt x="245798" y="3383220"/>
                  <a:pt x="245533" y="3375679"/>
                  <a:pt x="246856" y="3366353"/>
                </a:cubicBezTo>
                <a:cubicBezTo>
                  <a:pt x="248179" y="3357026"/>
                  <a:pt x="252677" y="3351867"/>
                  <a:pt x="260350" y="3350874"/>
                </a:cubicBezTo>
                <a:cubicBezTo>
                  <a:pt x="261474" y="3342143"/>
                  <a:pt x="267163" y="3327856"/>
                  <a:pt x="277415" y="3308012"/>
                </a:cubicBezTo>
                <a:cubicBezTo>
                  <a:pt x="287668" y="3288169"/>
                  <a:pt x="295738" y="3277056"/>
                  <a:pt x="301625" y="3274674"/>
                </a:cubicBezTo>
                <a:lnTo>
                  <a:pt x="311149" y="3252450"/>
                </a:lnTo>
                <a:cubicBezTo>
                  <a:pt x="312076" y="3232606"/>
                  <a:pt x="315780" y="3215143"/>
                  <a:pt x="322262" y="3200062"/>
                </a:cubicBezTo>
                <a:cubicBezTo>
                  <a:pt x="328744" y="3184981"/>
                  <a:pt x="332449" y="3167518"/>
                  <a:pt x="333375" y="3147675"/>
                </a:cubicBezTo>
                <a:lnTo>
                  <a:pt x="342900" y="3134975"/>
                </a:lnTo>
                <a:cubicBezTo>
                  <a:pt x="344355" y="3123200"/>
                  <a:pt x="350176" y="3109443"/>
                  <a:pt x="360362" y="3093699"/>
                </a:cubicBezTo>
                <a:cubicBezTo>
                  <a:pt x="370548" y="3077957"/>
                  <a:pt x="376369" y="3064199"/>
                  <a:pt x="377825" y="3052425"/>
                </a:cubicBezTo>
                <a:cubicBezTo>
                  <a:pt x="387218" y="3046472"/>
                  <a:pt x="391451" y="3036947"/>
                  <a:pt x="390525" y="3023850"/>
                </a:cubicBezTo>
                <a:cubicBezTo>
                  <a:pt x="389599" y="3010753"/>
                  <a:pt x="393832" y="3001228"/>
                  <a:pt x="403225" y="2995275"/>
                </a:cubicBezTo>
                <a:cubicBezTo>
                  <a:pt x="405143" y="2985221"/>
                  <a:pt x="413213" y="2960085"/>
                  <a:pt x="427434" y="2919869"/>
                </a:cubicBezTo>
                <a:cubicBezTo>
                  <a:pt x="441655" y="2879652"/>
                  <a:pt x="450519" y="2856104"/>
                  <a:pt x="454025" y="2849224"/>
                </a:cubicBezTo>
                <a:cubicBezTo>
                  <a:pt x="452173" y="2843867"/>
                  <a:pt x="451908" y="2837914"/>
                  <a:pt x="453231" y="2831365"/>
                </a:cubicBezTo>
                <a:cubicBezTo>
                  <a:pt x="454554" y="2824817"/>
                  <a:pt x="459052" y="2821245"/>
                  <a:pt x="466725" y="2820649"/>
                </a:cubicBezTo>
                <a:cubicBezTo>
                  <a:pt x="476184" y="2798358"/>
                  <a:pt x="488222" y="2775472"/>
                  <a:pt x="502840" y="2751990"/>
                </a:cubicBezTo>
                <a:cubicBezTo>
                  <a:pt x="517458" y="2728509"/>
                  <a:pt x="525528" y="2704828"/>
                  <a:pt x="527050" y="2680950"/>
                </a:cubicBezTo>
                <a:cubicBezTo>
                  <a:pt x="528968" y="2679428"/>
                  <a:pt x="531481" y="2677709"/>
                  <a:pt x="534590" y="2675790"/>
                </a:cubicBezTo>
                <a:cubicBezTo>
                  <a:pt x="537699" y="2673872"/>
                  <a:pt x="539419" y="2671358"/>
                  <a:pt x="539750" y="2668249"/>
                </a:cubicBezTo>
                <a:cubicBezTo>
                  <a:pt x="539353" y="2666728"/>
                  <a:pt x="537765" y="2665802"/>
                  <a:pt x="534987" y="2665472"/>
                </a:cubicBezTo>
                <a:cubicBezTo>
                  <a:pt x="532209" y="2665141"/>
                  <a:pt x="530622" y="2665008"/>
                  <a:pt x="530225" y="2665074"/>
                </a:cubicBezTo>
                <a:lnTo>
                  <a:pt x="539750" y="2636500"/>
                </a:lnTo>
                <a:lnTo>
                  <a:pt x="552450" y="2630150"/>
                </a:lnTo>
                <a:cubicBezTo>
                  <a:pt x="558799" y="2621352"/>
                  <a:pt x="564356" y="2609578"/>
                  <a:pt x="569118" y="2594828"/>
                </a:cubicBezTo>
                <a:cubicBezTo>
                  <a:pt x="573881" y="2580077"/>
                  <a:pt x="577850" y="2567510"/>
                  <a:pt x="581025" y="2557124"/>
                </a:cubicBezTo>
                <a:cubicBezTo>
                  <a:pt x="579305" y="2550510"/>
                  <a:pt x="579570" y="2544689"/>
                  <a:pt x="581818" y="2539662"/>
                </a:cubicBezTo>
                <a:cubicBezTo>
                  <a:pt x="584067" y="2534635"/>
                  <a:pt x="589094" y="2531989"/>
                  <a:pt x="596899" y="2531725"/>
                </a:cubicBezTo>
                <a:lnTo>
                  <a:pt x="606425" y="2509500"/>
                </a:lnTo>
                <a:cubicBezTo>
                  <a:pt x="610129" y="2504274"/>
                  <a:pt x="614627" y="2492500"/>
                  <a:pt x="619918" y="2474177"/>
                </a:cubicBezTo>
                <a:cubicBezTo>
                  <a:pt x="625210" y="2455855"/>
                  <a:pt x="628121" y="2443288"/>
                  <a:pt x="628650" y="2436474"/>
                </a:cubicBezTo>
                <a:cubicBezTo>
                  <a:pt x="629576" y="2426288"/>
                  <a:pt x="633280" y="2418880"/>
                  <a:pt x="639762" y="2414250"/>
                </a:cubicBezTo>
                <a:cubicBezTo>
                  <a:pt x="646245" y="2409619"/>
                  <a:pt x="649949" y="2402211"/>
                  <a:pt x="650875" y="2392024"/>
                </a:cubicBezTo>
                <a:lnTo>
                  <a:pt x="676275" y="2347575"/>
                </a:lnTo>
                <a:cubicBezTo>
                  <a:pt x="677730" y="2341092"/>
                  <a:pt x="683551" y="2325482"/>
                  <a:pt x="693737" y="2300743"/>
                </a:cubicBezTo>
                <a:cubicBezTo>
                  <a:pt x="703924" y="2276005"/>
                  <a:pt x="709745" y="2261982"/>
                  <a:pt x="711200" y="2258674"/>
                </a:cubicBezTo>
                <a:cubicBezTo>
                  <a:pt x="710538" y="2251796"/>
                  <a:pt x="710274" y="2244916"/>
                  <a:pt x="710406" y="2238037"/>
                </a:cubicBezTo>
                <a:cubicBezTo>
                  <a:pt x="710538" y="2231158"/>
                  <a:pt x="715036" y="2227454"/>
                  <a:pt x="723900" y="2226925"/>
                </a:cubicBezTo>
                <a:cubicBezTo>
                  <a:pt x="733623" y="2204303"/>
                  <a:pt x="746720" y="2179696"/>
                  <a:pt x="763190" y="2153106"/>
                </a:cubicBezTo>
                <a:cubicBezTo>
                  <a:pt x="779661" y="2126515"/>
                  <a:pt x="788789" y="2100322"/>
                  <a:pt x="790575" y="2074525"/>
                </a:cubicBezTo>
                <a:cubicBezTo>
                  <a:pt x="792493" y="2072805"/>
                  <a:pt x="795007" y="2070688"/>
                  <a:pt x="798115" y="2068174"/>
                </a:cubicBezTo>
                <a:cubicBezTo>
                  <a:pt x="801224" y="2065661"/>
                  <a:pt x="802944" y="2063544"/>
                  <a:pt x="803275" y="2061824"/>
                </a:cubicBezTo>
                <a:cubicBezTo>
                  <a:pt x="803076" y="2058782"/>
                  <a:pt x="801886" y="2056930"/>
                  <a:pt x="799703" y="2056268"/>
                </a:cubicBezTo>
                <a:cubicBezTo>
                  <a:pt x="797520" y="2055607"/>
                  <a:pt x="795536" y="2055342"/>
                  <a:pt x="793750" y="2055475"/>
                </a:cubicBezTo>
                <a:lnTo>
                  <a:pt x="803275" y="2026900"/>
                </a:lnTo>
                <a:cubicBezTo>
                  <a:pt x="813329" y="2020021"/>
                  <a:pt x="821795" y="2011554"/>
                  <a:pt x="828675" y="2001500"/>
                </a:cubicBezTo>
                <a:lnTo>
                  <a:pt x="847725" y="1937999"/>
                </a:lnTo>
                <a:cubicBezTo>
                  <a:pt x="846137" y="1931385"/>
                  <a:pt x="846931" y="1925564"/>
                  <a:pt x="850106" y="1920537"/>
                </a:cubicBezTo>
                <a:cubicBezTo>
                  <a:pt x="853281" y="1915510"/>
                  <a:pt x="858837" y="1912864"/>
                  <a:pt x="866775" y="1912600"/>
                </a:cubicBezTo>
                <a:cubicBezTo>
                  <a:pt x="867172" y="1906779"/>
                  <a:pt x="868759" y="1902545"/>
                  <a:pt x="871537" y="1899900"/>
                </a:cubicBezTo>
                <a:cubicBezTo>
                  <a:pt x="874316" y="1897254"/>
                  <a:pt x="875903" y="1893021"/>
                  <a:pt x="876300" y="1887199"/>
                </a:cubicBezTo>
                <a:cubicBezTo>
                  <a:pt x="878747" y="1882900"/>
                  <a:pt x="883377" y="1870068"/>
                  <a:pt x="890190" y="1848703"/>
                </a:cubicBezTo>
                <a:cubicBezTo>
                  <a:pt x="897003" y="1827338"/>
                  <a:pt x="900840" y="1813711"/>
                  <a:pt x="901700" y="1807825"/>
                </a:cubicBezTo>
                <a:cubicBezTo>
                  <a:pt x="902626" y="1797506"/>
                  <a:pt x="906330" y="1789568"/>
                  <a:pt x="912812" y="1784012"/>
                </a:cubicBezTo>
                <a:cubicBezTo>
                  <a:pt x="919295" y="1778456"/>
                  <a:pt x="922999" y="1770519"/>
                  <a:pt x="923925" y="1760200"/>
                </a:cubicBezTo>
                <a:lnTo>
                  <a:pt x="936625" y="1734799"/>
                </a:lnTo>
                <a:cubicBezTo>
                  <a:pt x="937419" y="1727391"/>
                  <a:pt x="940593" y="1721570"/>
                  <a:pt x="946150" y="1717337"/>
                </a:cubicBezTo>
                <a:cubicBezTo>
                  <a:pt x="951706" y="1713104"/>
                  <a:pt x="954881" y="1707283"/>
                  <a:pt x="955675" y="1699875"/>
                </a:cubicBezTo>
                <a:cubicBezTo>
                  <a:pt x="965200" y="1699345"/>
                  <a:pt x="971550" y="1694054"/>
                  <a:pt x="974725" y="1684000"/>
                </a:cubicBezTo>
                <a:cubicBezTo>
                  <a:pt x="974791" y="1682545"/>
                  <a:pt x="974659" y="1681486"/>
                  <a:pt x="974328" y="1680825"/>
                </a:cubicBezTo>
                <a:cubicBezTo>
                  <a:pt x="973997" y="1680163"/>
                  <a:pt x="973071" y="1679105"/>
                  <a:pt x="971550" y="1677650"/>
                </a:cubicBezTo>
                <a:lnTo>
                  <a:pt x="977900" y="1668124"/>
                </a:lnTo>
                <a:cubicBezTo>
                  <a:pt x="979421" y="1665082"/>
                  <a:pt x="980347" y="1662436"/>
                  <a:pt x="980678" y="1660187"/>
                </a:cubicBezTo>
                <a:cubicBezTo>
                  <a:pt x="981008" y="1657938"/>
                  <a:pt x="981141" y="1655293"/>
                  <a:pt x="981075" y="1652250"/>
                </a:cubicBezTo>
                <a:cubicBezTo>
                  <a:pt x="993709" y="1633067"/>
                  <a:pt x="1004954" y="1612694"/>
                  <a:pt x="1014809" y="1591131"/>
                </a:cubicBezTo>
                <a:cubicBezTo>
                  <a:pt x="1024665" y="1569567"/>
                  <a:pt x="1033528" y="1547607"/>
                  <a:pt x="1041400" y="1525250"/>
                </a:cubicBezTo>
                <a:cubicBezTo>
                  <a:pt x="1042260" y="1520090"/>
                  <a:pt x="1046096" y="1509772"/>
                  <a:pt x="1052909" y="1494293"/>
                </a:cubicBezTo>
                <a:cubicBezTo>
                  <a:pt x="1059722" y="1478815"/>
                  <a:pt x="1064352" y="1470084"/>
                  <a:pt x="1066800" y="1468100"/>
                </a:cubicBezTo>
                <a:cubicBezTo>
                  <a:pt x="1067131" y="1457186"/>
                  <a:pt x="1069644" y="1447264"/>
                  <a:pt x="1074340" y="1438334"/>
                </a:cubicBezTo>
                <a:cubicBezTo>
                  <a:pt x="1079037" y="1429404"/>
                  <a:pt x="1083931" y="1420276"/>
                  <a:pt x="1089025" y="1410950"/>
                </a:cubicBezTo>
                <a:lnTo>
                  <a:pt x="1101725" y="1401425"/>
                </a:lnTo>
                <a:cubicBezTo>
                  <a:pt x="1101857" y="1399837"/>
                  <a:pt x="1102386" y="1398249"/>
                  <a:pt x="1103312" y="1396662"/>
                </a:cubicBezTo>
                <a:cubicBezTo>
                  <a:pt x="1104238" y="1395075"/>
                  <a:pt x="1104767" y="1393487"/>
                  <a:pt x="1104900" y="1391900"/>
                </a:cubicBezTo>
                <a:cubicBezTo>
                  <a:pt x="1106421" y="1387270"/>
                  <a:pt x="1107347" y="1383036"/>
                  <a:pt x="1107678" y="1379200"/>
                </a:cubicBezTo>
                <a:cubicBezTo>
                  <a:pt x="1108008" y="1375363"/>
                  <a:pt x="1108141" y="1371130"/>
                  <a:pt x="1108075" y="1366500"/>
                </a:cubicBezTo>
                <a:cubicBezTo>
                  <a:pt x="1111779" y="1365970"/>
                  <a:pt x="1113896" y="1363854"/>
                  <a:pt x="1114425" y="1360150"/>
                </a:cubicBezTo>
                <a:cubicBezTo>
                  <a:pt x="1114557" y="1358430"/>
                  <a:pt x="1115086" y="1356313"/>
                  <a:pt x="1116012" y="1353799"/>
                </a:cubicBezTo>
                <a:cubicBezTo>
                  <a:pt x="1116938" y="1351286"/>
                  <a:pt x="1117467" y="1349170"/>
                  <a:pt x="1117600" y="1347450"/>
                </a:cubicBezTo>
                <a:lnTo>
                  <a:pt x="1120775" y="1347450"/>
                </a:lnTo>
                <a:cubicBezTo>
                  <a:pt x="1121304" y="1344275"/>
                  <a:pt x="1123421" y="1341100"/>
                  <a:pt x="1127125" y="1337924"/>
                </a:cubicBezTo>
                <a:lnTo>
                  <a:pt x="1136650" y="1309350"/>
                </a:lnTo>
                <a:cubicBezTo>
                  <a:pt x="1138171" y="1302735"/>
                  <a:pt x="1139097" y="1296120"/>
                  <a:pt x="1139428" y="1289506"/>
                </a:cubicBezTo>
                <a:cubicBezTo>
                  <a:pt x="1139759" y="1282891"/>
                  <a:pt x="1139891" y="1277864"/>
                  <a:pt x="1139825" y="1274424"/>
                </a:cubicBezTo>
                <a:cubicBezTo>
                  <a:pt x="1143264" y="1274623"/>
                  <a:pt x="1146704" y="1274227"/>
                  <a:pt x="1150144" y="1273234"/>
                </a:cubicBezTo>
                <a:cubicBezTo>
                  <a:pt x="1153583" y="1272242"/>
                  <a:pt x="1155435" y="1269464"/>
                  <a:pt x="1155700" y="1264900"/>
                </a:cubicBezTo>
                <a:cubicBezTo>
                  <a:pt x="1155435" y="1260203"/>
                  <a:pt x="1155964" y="1256896"/>
                  <a:pt x="1157287" y="1254978"/>
                </a:cubicBezTo>
                <a:cubicBezTo>
                  <a:pt x="1158610" y="1253060"/>
                  <a:pt x="1162314" y="1252134"/>
                  <a:pt x="1168400" y="1252200"/>
                </a:cubicBezTo>
                <a:lnTo>
                  <a:pt x="1181100" y="1226800"/>
                </a:lnTo>
                <a:lnTo>
                  <a:pt x="1193800" y="1217275"/>
                </a:lnTo>
                <a:lnTo>
                  <a:pt x="1216025" y="1176000"/>
                </a:lnTo>
                <a:cubicBezTo>
                  <a:pt x="1216554" y="1169914"/>
                  <a:pt x="1218671" y="1164622"/>
                  <a:pt x="1222375" y="1160124"/>
                </a:cubicBezTo>
                <a:cubicBezTo>
                  <a:pt x="1226079" y="1155627"/>
                  <a:pt x="1228196" y="1150335"/>
                  <a:pt x="1228725" y="1144249"/>
                </a:cubicBezTo>
                <a:lnTo>
                  <a:pt x="1244600" y="1118850"/>
                </a:lnTo>
                <a:lnTo>
                  <a:pt x="1254125" y="1099800"/>
                </a:lnTo>
                <a:cubicBezTo>
                  <a:pt x="1255646" y="1088555"/>
                  <a:pt x="1258160" y="1077707"/>
                  <a:pt x="1261665" y="1067256"/>
                </a:cubicBezTo>
                <a:cubicBezTo>
                  <a:pt x="1265171" y="1056805"/>
                  <a:pt x="1270066" y="1047544"/>
                  <a:pt x="1276350" y="1039474"/>
                </a:cubicBezTo>
                <a:cubicBezTo>
                  <a:pt x="1284287" y="1018440"/>
                  <a:pt x="1290637" y="998597"/>
                  <a:pt x="1295400" y="979943"/>
                </a:cubicBezTo>
                <a:cubicBezTo>
                  <a:pt x="1300162" y="961290"/>
                  <a:pt x="1303337" y="946209"/>
                  <a:pt x="1304925" y="934699"/>
                </a:cubicBezTo>
                <a:cubicBezTo>
                  <a:pt x="1308100" y="937346"/>
                  <a:pt x="1311275" y="938404"/>
                  <a:pt x="1314450" y="937874"/>
                </a:cubicBezTo>
                <a:lnTo>
                  <a:pt x="1327150" y="928350"/>
                </a:lnTo>
                <a:cubicBezTo>
                  <a:pt x="1328803" y="926629"/>
                  <a:pt x="1329465" y="924513"/>
                  <a:pt x="1329134" y="922000"/>
                </a:cubicBezTo>
                <a:cubicBezTo>
                  <a:pt x="1328803" y="919486"/>
                  <a:pt x="1327084" y="917369"/>
                  <a:pt x="1323975" y="915650"/>
                </a:cubicBezTo>
                <a:cubicBezTo>
                  <a:pt x="1332640" y="905198"/>
                  <a:pt x="1341503" y="891176"/>
                  <a:pt x="1350565" y="873581"/>
                </a:cubicBezTo>
                <a:cubicBezTo>
                  <a:pt x="1359627" y="855986"/>
                  <a:pt x="1364522" y="840376"/>
                  <a:pt x="1365250" y="826750"/>
                </a:cubicBezTo>
                <a:cubicBezTo>
                  <a:pt x="1370211" y="823509"/>
                  <a:pt x="1373783" y="819672"/>
                  <a:pt x="1375965" y="815240"/>
                </a:cubicBezTo>
                <a:cubicBezTo>
                  <a:pt x="1378148" y="810809"/>
                  <a:pt x="1377751" y="806178"/>
                  <a:pt x="1374775" y="801349"/>
                </a:cubicBezTo>
                <a:cubicBezTo>
                  <a:pt x="1376891" y="790700"/>
                  <a:pt x="1381389" y="782630"/>
                  <a:pt x="1388268" y="777140"/>
                </a:cubicBezTo>
                <a:cubicBezTo>
                  <a:pt x="1395148" y="771650"/>
                  <a:pt x="1401233" y="765962"/>
                  <a:pt x="1406525" y="760075"/>
                </a:cubicBezTo>
                <a:cubicBezTo>
                  <a:pt x="1411023" y="756900"/>
                  <a:pt x="1413139" y="753725"/>
                  <a:pt x="1412875" y="750550"/>
                </a:cubicBezTo>
                <a:cubicBezTo>
                  <a:pt x="1412610" y="747375"/>
                  <a:pt x="1411552" y="744200"/>
                  <a:pt x="1409700" y="741025"/>
                </a:cubicBezTo>
                <a:lnTo>
                  <a:pt x="1438275" y="690225"/>
                </a:lnTo>
                <a:cubicBezTo>
                  <a:pt x="1440193" y="687050"/>
                  <a:pt x="1442707" y="683081"/>
                  <a:pt x="1445815" y="678318"/>
                </a:cubicBezTo>
                <a:cubicBezTo>
                  <a:pt x="1448924" y="673556"/>
                  <a:pt x="1450644" y="668000"/>
                  <a:pt x="1450975" y="661649"/>
                </a:cubicBezTo>
                <a:cubicBezTo>
                  <a:pt x="1465659" y="643195"/>
                  <a:pt x="1477565" y="622161"/>
                  <a:pt x="1486693" y="598546"/>
                </a:cubicBezTo>
                <a:cubicBezTo>
                  <a:pt x="1495822" y="574933"/>
                  <a:pt x="1509315" y="554692"/>
                  <a:pt x="1527175" y="537824"/>
                </a:cubicBezTo>
                <a:lnTo>
                  <a:pt x="1524000" y="515600"/>
                </a:lnTo>
                <a:lnTo>
                  <a:pt x="1558925" y="461625"/>
                </a:lnTo>
                <a:cubicBezTo>
                  <a:pt x="1559520" y="453357"/>
                  <a:pt x="1563886" y="438937"/>
                  <a:pt x="1572022" y="418366"/>
                </a:cubicBezTo>
                <a:cubicBezTo>
                  <a:pt x="1580158" y="397794"/>
                  <a:pt x="1588492" y="382581"/>
                  <a:pt x="1597025" y="372725"/>
                </a:cubicBezTo>
                <a:cubicBezTo>
                  <a:pt x="1597024" y="360554"/>
                  <a:pt x="1603375" y="349970"/>
                  <a:pt x="1616075" y="340974"/>
                </a:cubicBezTo>
                <a:cubicBezTo>
                  <a:pt x="1611842" y="334624"/>
                  <a:pt x="1611577" y="329069"/>
                  <a:pt x="1615281" y="32430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MY" sz="30000" dirty="0">
              <a:latin typeface="Road Rage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777C4-BAA4-4416-975E-C0007CB5C26C}"/>
              </a:ext>
            </a:extLst>
          </p:cNvPr>
          <p:cNvSpPr txBox="1"/>
          <p:nvPr/>
        </p:nvSpPr>
        <p:spPr>
          <a:xfrm rot="4315251">
            <a:off x="7998514" y="9011"/>
            <a:ext cx="2105008" cy="5829435"/>
          </a:xfrm>
          <a:custGeom>
            <a:avLst/>
            <a:gdLst/>
            <a:ahLst/>
            <a:cxnLst/>
            <a:rect l="l" t="t" r="r" b="b"/>
            <a:pathLst>
              <a:path w="2105008" h="4071599">
                <a:moveTo>
                  <a:pt x="1311275" y="2563474"/>
                </a:moveTo>
                <a:cubicBezTo>
                  <a:pt x="1309753" y="2566518"/>
                  <a:pt x="1308827" y="2569163"/>
                  <a:pt x="1308497" y="2571412"/>
                </a:cubicBezTo>
                <a:cubicBezTo>
                  <a:pt x="1308166" y="2573662"/>
                  <a:pt x="1308033" y="2576307"/>
                  <a:pt x="1308100" y="2579350"/>
                </a:cubicBezTo>
                <a:cubicBezTo>
                  <a:pt x="1311804" y="2575645"/>
                  <a:pt x="1313920" y="2570354"/>
                  <a:pt x="1314449" y="2563475"/>
                </a:cubicBezTo>
                <a:close/>
                <a:moveTo>
                  <a:pt x="781049" y="3582650"/>
                </a:moveTo>
                <a:lnTo>
                  <a:pt x="793750" y="3604875"/>
                </a:lnTo>
                <a:lnTo>
                  <a:pt x="790575" y="3630274"/>
                </a:lnTo>
                <a:cubicBezTo>
                  <a:pt x="782703" y="3631201"/>
                  <a:pt x="778602" y="3634905"/>
                  <a:pt x="778271" y="3641387"/>
                </a:cubicBezTo>
                <a:cubicBezTo>
                  <a:pt x="777941" y="3647869"/>
                  <a:pt x="771458" y="3651574"/>
                  <a:pt x="758825" y="3652500"/>
                </a:cubicBezTo>
                <a:cubicBezTo>
                  <a:pt x="759751" y="3640064"/>
                  <a:pt x="763455" y="3628422"/>
                  <a:pt x="769937" y="3617574"/>
                </a:cubicBezTo>
                <a:cubicBezTo>
                  <a:pt x="776419" y="3606727"/>
                  <a:pt x="780124" y="3595085"/>
                  <a:pt x="781049" y="3582650"/>
                </a:cubicBezTo>
                <a:close/>
                <a:moveTo>
                  <a:pt x="1368425" y="2426950"/>
                </a:moveTo>
                <a:lnTo>
                  <a:pt x="1377950" y="2426949"/>
                </a:lnTo>
                <a:cubicBezTo>
                  <a:pt x="1381654" y="2420071"/>
                  <a:pt x="1383770" y="2411604"/>
                  <a:pt x="1384300" y="2401550"/>
                </a:cubicBezTo>
                <a:close/>
                <a:moveTo>
                  <a:pt x="1314450" y="2477750"/>
                </a:moveTo>
                <a:lnTo>
                  <a:pt x="1336675" y="2506324"/>
                </a:lnTo>
                <a:lnTo>
                  <a:pt x="1349375" y="2506325"/>
                </a:lnTo>
                <a:lnTo>
                  <a:pt x="1352550" y="2477750"/>
                </a:lnTo>
                <a:lnTo>
                  <a:pt x="1349375" y="2458699"/>
                </a:lnTo>
                <a:lnTo>
                  <a:pt x="1330325" y="2477750"/>
                </a:lnTo>
                <a:cubicBezTo>
                  <a:pt x="1331052" y="2472987"/>
                  <a:pt x="1328803" y="2470606"/>
                  <a:pt x="1323578" y="2470606"/>
                </a:cubicBezTo>
                <a:cubicBezTo>
                  <a:pt x="1318352" y="2470606"/>
                  <a:pt x="1315310" y="2472987"/>
                  <a:pt x="1314450" y="2477750"/>
                </a:cubicBezTo>
                <a:close/>
                <a:moveTo>
                  <a:pt x="1171575" y="2744450"/>
                </a:moveTo>
                <a:lnTo>
                  <a:pt x="1171574" y="2769850"/>
                </a:lnTo>
                <a:cubicBezTo>
                  <a:pt x="1176139" y="2766476"/>
                  <a:pt x="1178917" y="2762111"/>
                  <a:pt x="1179909" y="2756753"/>
                </a:cubicBezTo>
                <a:cubicBezTo>
                  <a:pt x="1180901" y="2751395"/>
                  <a:pt x="1181298" y="2746236"/>
                  <a:pt x="1181100" y="2741275"/>
                </a:cubicBezTo>
                <a:close/>
                <a:moveTo>
                  <a:pt x="1127124" y="2830175"/>
                </a:moveTo>
                <a:lnTo>
                  <a:pt x="1136649" y="2830175"/>
                </a:lnTo>
                <a:cubicBezTo>
                  <a:pt x="1136782" y="2828587"/>
                  <a:pt x="1137311" y="2826999"/>
                  <a:pt x="1138237" y="2825412"/>
                </a:cubicBezTo>
                <a:cubicBezTo>
                  <a:pt x="1139163" y="2823824"/>
                  <a:pt x="1139692" y="2822237"/>
                  <a:pt x="1139825" y="2820649"/>
                </a:cubicBezTo>
                <a:cubicBezTo>
                  <a:pt x="1134004" y="2820649"/>
                  <a:pt x="1129770" y="2823825"/>
                  <a:pt x="1127124" y="2830175"/>
                </a:cubicBezTo>
                <a:close/>
                <a:moveTo>
                  <a:pt x="1292225" y="2499974"/>
                </a:moveTo>
                <a:cubicBezTo>
                  <a:pt x="1291166" y="2512145"/>
                  <a:pt x="1286933" y="2522729"/>
                  <a:pt x="1279525" y="2531725"/>
                </a:cubicBezTo>
                <a:cubicBezTo>
                  <a:pt x="1272116" y="2540720"/>
                  <a:pt x="1267883" y="2551304"/>
                  <a:pt x="1266825" y="2563475"/>
                </a:cubicBezTo>
                <a:lnTo>
                  <a:pt x="1247775" y="2588875"/>
                </a:lnTo>
                <a:cubicBezTo>
                  <a:pt x="1246451" y="2590661"/>
                  <a:pt x="1246716" y="2592645"/>
                  <a:pt x="1248568" y="2594828"/>
                </a:cubicBezTo>
                <a:cubicBezTo>
                  <a:pt x="1250420" y="2597010"/>
                  <a:pt x="1252272" y="2598201"/>
                  <a:pt x="1254124" y="2598400"/>
                </a:cubicBezTo>
                <a:lnTo>
                  <a:pt x="1273174" y="2595225"/>
                </a:lnTo>
                <a:cubicBezTo>
                  <a:pt x="1276614" y="2587221"/>
                  <a:pt x="1280054" y="2578622"/>
                  <a:pt x="1283493" y="2569428"/>
                </a:cubicBezTo>
                <a:cubicBezTo>
                  <a:pt x="1286933" y="2560234"/>
                  <a:pt x="1288785" y="2550841"/>
                  <a:pt x="1289050" y="2541249"/>
                </a:cubicBezTo>
                <a:cubicBezTo>
                  <a:pt x="1292158" y="2534569"/>
                  <a:pt x="1295466" y="2527293"/>
                  <a:pt x="1298971" y="2519421"/>
                </a:cubicBezTo>
                <a:cubicBezTo>
                  <a:pt x="1302477" y="2511550"/>
                  <a:pt x="1306578" y="2505068"/>
                  <a:pt x="1311275" y="2499975"/>
                </a:cubicBezTo>
                <a:close/>
                <a:moveTo>
                  <a:pt x="1181100" y="2706349"/>
                </a:moveTo>
                <a:cubicBezTo>
                  <a:pt x="1181298" y="2708797"/>
                  <a:pt x="1182489" y="2713427"/>
                  <a:pt x="1184672" y="2720240"/>
                </a:cubicBezTo>
                <a:cubicBezTo>
                  <a:pt x="1186854" y="2727053"/>
                  <a:pt x="1188839" y="2730889"/>
                  <a:pt x="1190625" y="2731749"/>
                </a:cubicBezTo>
                <a:cubicBezTo>
                  <a:pt x="1192146" y="2731551"/>
                  <a:pt x="1193072" y="2730361"/>
                  <a:pt x="1193403" y="2728178"/>
                </a:cubicBezTo>
                <a:cubicBezTo>
                  <a:pt x="1193733" y="2725995"/>
                  <a:pt x="1193866" y="2724010"/>
                  <a:pt x="1193800" y="2722224"/>
                </a:cubicBezTo>
                <a:cubicBezTo>
                  <a:pt x="1199025" y="2715279"/>
                  <a:pt x="1204449" y="2706152"/>
                  <a:pt x="1210072" y="2694841"/>
                </a:cubicBezTo>
                <a:cubicBezTo>
                  <a:pt x="1215694" y="2683529"/>
                  <a:pt x="1218737" y="2673607"/>
                  <a:pt x="1219200" y="2665075"/>
                </a:cubicBezTo>
                <a:lnTo>
                  <a:pt x="1206500" y="2665074"/>
                </a:lnTo>
                <a:cubicBezTo>
                  <a:pt x="1203457" y="2675129"/>
                  <a:pt x="1200018" y="2684389"/>
                  <a:pt x="1196181" y="2692856"/>
                </a:cubicBezTo>
                <a:cubicBezTo>
                  <a:pt x="1192344" y="2701323"/>
                  <a:pt x="1187317" y="2705821"/>
                  <a:pt x="1181100" y="2706349"/>
                </a:cubicBezTo>
                <a:close/>
                <a:moveTo>
                  <a:pt x="1136650" y="2788899"/>
                </a:moveTo>
                <a:lnTo>
                  <a:pt x="1136650" y="2801600"/>
                </a:lnTo>
                <a:lnTo>
                  <a:pt x="1143000" y="2811124"/>
                </a:lnTo>
                <a:lnTo>
                  <a:pt x="1168400" y="2788899"/>
                </a:lnTo>
                <a:lnTo>
                  <a:pt x="1168400" y="2776200"/>
                </a:lnTo>
                <a:lnTo>
                  <a:pt x="1158875" y="2773025"/>
                </a:lnTo>
                <a:lnTo>
                  <a:pt x="1158875" y="2788900"/>
                </a:lnTo>
                <a:close/>
                <a:moveTo>
                  <a:pt x="1101725" y="2855574"/>
                </a:moveTo>
                <a:cubicBezTo>
                  <a:pt x="1101196" y="2858750"/>
                  <a:pt x="1102254" y="2861925"/>
                  <a:pt x="1104899" y="2865100"/>
                </a:cubicBezTo>
                <a:lnTo>
                  <a:pt x="1104900" y="2855575"/>
                </a:lnTo>
                <a:close/>
                <a:moveTo>
                  <a:pt x="1546225" y="1985625"/>
                </a:moveTo>
                <a:cubicBezTo>
                  <a:pt x="1546754" y="1989329"/>
                  <a:pt x="1545696" y="1991446"/>
                  <a:pt x="1543049" y="1991975"/>
                </a:cubicBezTo>
                <a:lnTo>
                  <a:pt x="1539875" y="2017375"/>
                </a:lnTo>
                <a:lnTo>
                  <a:pt x="1543049" y="2026900"/>
                </a:lnTo>
                <a:cubicBezTo>
                  <a:pt x="1546357" y="2022005"/>
                  <a:pt x="1549267" y="2016713"/>
                  <a:pt x="1551781" y="2011025"/>
                </a:cubicBezTo>
                <a:cubicBezTo>
                  <a:pt x="1554294" y="2005337"/>
                  <a:pt x="1555617" y="2000045"/>
                  <a:pt x="1555750" y="1995150"/>
                </a:cubicBezTo>
                <a:cubicBezTo>
                  <a:pt x="1555750" y="1988800"/>
                  <a:pt x="1552574" y="1985625"/>
                  <a:pt x="1546225" y="1985625"/>
                </a:cubicBezTo>
                <a:close/>
                <a:moveTo>
                  <a:pt x="812800" y="3398500"/>
                </a:moveTo>
                <a:cubicBezTo>
                  <a:pt x="812866" y="3400417"/>
                  <a:pt x="813527" y="3402931"/>
                  <a:pt x="814784" y="3406040"/>
                </a:cubicBezTo>
                <a:cubicBezTo>
                  <a:pt x="816041" y="3409149"/>
                  <a:pt x="817496" y="3410869"/>
                  <a:pt x="819149" y="3411200"/>
                </a:cubicBezTo>
                <a:cubicBezTo>
                  <a:pt x="822192" y="3411001"/>
                  <a:pt x="824045" y="3409810"/>
                  <a:pt x="824706" y="3407628"/>
                </a:cubicBezTo>
                <a:cubicBezTo>
                  <a:pt x="825367" y="3405445"/>
                  <a:pt x="825632" y="3403461"/>
                  <a:pt x="825499" y="3401675"/>
                </a:cubicBezTo>
                <a:close/>
                <a:moveTo>
                  <a:pt x="838200" y="3347700"/>
                </a:moveTo>
                <a:lnTo>
                  <a:pt x="844550" y="3376275"/>
                </a:lnTo>
                <a:cubicBezTo>
                  <a:pt x="846071" y="3367742"/>
                  <a:pt x="849378" y="3359407"/>
                  <a:pt x="854472" y="3351271"/>
                </a:cubicBezTo>
                <a:cubicBezTo>
                  <a:pt x="859565" y="3343135"/>
                  <a:pt x="866841" y="3338770"/>
                  <a:pt x="876300" y="3338175"/>
                </a:cubicBezTo>
                <a:cubicBezTo>
                  <a:pt x="876696" y="3330369"/>
                  <a:pt x="878284" y="3322961"/>
                  <a:pt x="881062" y="3315950"/>
                </a:cubicBezTo>
                <a:cubicBezTo>
                  <a:pt x="883840" y="3308938"/>
                  <a:pt x="885428" y="3301530"/>
                  <a:pt x="885825" y="3293725"/>
                </a:cubicBezTo>
                <a:cubicBezTo>
                  <a:pt x="875308" y="3294584"/>
                  <a:pt x="869354" y="3300009"/>
                  <a:pt x="867965" y="3309997"/>
                </a:cubicBezTo>
                <a:cubicBezTo>
                  <a:pt x="866576" y="3319985"/>
                  <a:pt x="866179" y="3329377"/>
                  <a:pt x="866775" y="3338175"/>
                </a:cubicBezTo>
                <a:cubicBezTo>
                  <a:pt x="861814" y="3338175"/>
                  <a:pt x="856654" y="3338968"/>
                  <a:pt x="851296" y="3340556"/>
                </a:cubicBezTo>
                <a:cubicBezTo>
                  <a:pt x="845939" y="3342144"/>
                  <a:pt x="841573" y="3344525"/>
                  <a:pt x="838200" y="3347700"/>
                </a:cubicBezTo>
                <a:close/>
                <a:moveTo>
                  <a:pt x="1009650" y="3007975"/>
                </a:moveTo>
                <a:cubicBezTo>
                  <a:pt x="1016000" y="3018029"/>
                  <a:pt x="1019175" y="3029671"/>
                  <a:pt x="1019175" y="3042900"/>
                </a:cubicBezTo>
                <a:cubicBezTo>
                  <a:pt x="1017389" y="3042768"/>
                  <a:pt x="1015404" y="3043032"/>
                  <a:pt x="1013222" y="3043693"/>
                </a:cubicBezTo>
                <a:cubicBezTo>
                  <a:pt x="1011039" y="3044355"/>
                  <a:pt x="1009848" y="3046207"/>
                  <a:pt x="1009650" y="3049250"/>
                </a:cubicBezTo>
                <a:cubicBezTo>
                  <a:pt x="1009848" y="3052425"/>
                  <a:pt x="1011039" y="3055600"/>
                  <a:pt x="1013221" y="3058775"/>
                </a:cubicBezTo>
                <a:cubicBezTo>
                  <a:pt x="1015404" y="3061950"/>
                  <a:pt x="1017389" y="3065125"/>
                  <a:pt x="1019175" y="3068300"/>
                </a:cubicBezTo>
                <a:lnTo>
                  <a:pt x="1041400" y="3077824"/>
                </a:lnTo>
                <a:lnTo>
                  <a:pt x="1044575" y="3068299"/>
                </a:lnTo>
                <a:lnTo>
                  <a:pt x="1028700" y="3055599"/>
                </a:lnTo>
                <a:cubicBezTo>
                  <a:pt x="1028634" y="3050705"/>
                  <a:pt x="1029559" y="3046207"/>
                  <a:pt x="1031478" y="3042106"/>
                </a:cubicBezTo>
                <a:cubicBezTo>
                  <a:pt x="1033396" y="3038005"/>
                  <a:pt x="1036703" y="3035094"/>
                  <a:pt x="1041399" y="3033375"/>
                </a:cubicBezTo>
                <a:cubicBezTo>
                  <a:pt x="1041730" y="3022262"/>
                  <a:pt x="1041863" y="3011149"/>
                  <a:pt x="1041797" y="3000037"/>
                </a:cubicBezTo>
                <a:cubicBezTo>
                  <a:pt x="1041730" y="2988924"/>
                  <a:pt x="1039482" y="2977812"/>
                  <a:pt x="1035050" y="2966700"/>
                </a:cubicBezTo>
                <a:close/>
                <a:moveTo>
                  <a:pt x="1857375" y="1360149"/>
                </a:moveTo>
                <a:cubicBezTo>
                  <a:pt x="1854398" y="1366500"/>
                  <a:pt x="1851620" y="1372850"/>
                  <a:pt x="1849041" y="1379200"/>
                </a:cubicBezTo>
                <a:cubicBezTo>
                  <a:pt x="1846461" y="1385550"/>
                  <a:pt x="1842889" y="1391900"/>
                  <a:pt x="1838325" y="1398249"/>
                </a:cubicBezTo>
                <a:cubicBezTo>
                  <a:pt x="1844675" y="1398250"/>
                  <a:pt x="1851025" y="1401425"/>
                  <a:pt x="1857375" y="1407775"/>
                </a:cubicBezTo>
                <a:lnTo>
                  <a:pt x="1866900" y="1376025"/>
                </a:lnTo>
                <a:cubicBezTo>
                  <a:pt x="1868685" y="1374305"/>
                  <a:pt x="1870670" y="1372188"/>
                  <a:pt x="1872853" y="1369675"/>
                </a:cubicBezTo>
                <a:cubicBezTo>
                  <a:pt x="1875035" y="1367161"/>
                  <a:pt x="1876226" y="1365045"/>
                  <a:pt x="1876425" y="1363325"/>
                </a:cubicBezTo>
                <a:cubicBezTo>
                  <a:pt x="1876028" y="1360415"/>
                  <a:pt x="1873646" y="1359091"/>
                  <a:pt x="1869281" y="1359356"/>
                </a:cubicBezTo>
                <a:cubicBezTo>
                  <a:pt x="1864915" y="1359621"/>
                  <a:pt x="1860947" y="1359885"/>
                  <a:pt x="1857375" y="1360149"/>
                </a:cubicBezTo>
                <a:close/>
                <a:moveTo>
                  <a:pt x="1816100" y="1426825"/>
                </a:moveTo>
                <a:cubicBezTo>
                  <a:pt x="1817820" y="1428280"/>
                  <a:pt x="1819143" y="1429338"/>
                  <a:pt x="1820068" y="1430000"/>
                </a:cubicBezTo>
                <a:lnTo>
                  <a:pt x="1820391" y="1430840"/>
                </a:lnTo>
                <a:lnTo>
                  <a:pt x="1823640" y="1424047"/>
                </a:lnTo>
                <a:cubicBezTo>
                  <a:pt x="1824699" y="1421401"/>
                  <a:pt x="1825360" y="1419152"/>
                  <a:pt x="1825625" y="1417300"/>
                </a:cubicBezTo>
                <a:close/>
                <a:moveTo>
                  <a:pt x="1317625" y="2392025"/>
                </a:moveTo>
                <a:cubicBezTo>
                  <a:pt x="1317492" y="2393480"/>
                  <a:pt x="1316963" y="2394538"/>
                  <a:pt x="1316037" y="2395200"/>
                </a:cubicBezTo>
                <a:cubicBezTo>
                  <a:pt x="1315111" y="2395861"/>
                  <a:pt x="1314582" y="2396919"/>
                  <a:pt x="1314450" y="2398374"/>
                </a:cubicBezTo>
                <a:lnTo>
                  <a:pt x="1314450" y="2414249"/>
                </a:lnTo>
                <a:cubicBezTo>
                  <a:pt x="1314449" y="2420798"/>
                  <a:pt x="1315244" y="2427545"/>
                  <a:pt x="1316831" y="2434490"/>
                </a:cubicBezTo>
                <a:cubicBezTo>
                  <a:pt x="1318418" y="2441435"/>
                  <a:pt x="1320800" y="2447388"/>
                  <a:pt x="1323975" y="2452350"/>
                </a:cubicBezTo>
                <a:lnTo>
                  <a:pt x="1333499" y="2395200"/>
                </a:lnTo>
                <a:close/>
                <a:moveTo>
                  <a:pt x="1327150" y="2372975"/>
                </a:moveTo>
                <a:lnTo>
                  <a:pt x="1343025" y="2366625"/>
                </a:lnTo>
                <a:lnTo>
                  <a:pt x="1352549" y="2350750"/>
                </a:lnTo>
                <a:lnTo>
                  <a:pt x="1352549" y="2344400"/>
                </a:lnTo>
                <a:lnTo>
                  <a:pt x="1339849" y="2350750"/>
                </a:lnTo>
                <a:close/>
                <a:moveTo>
                  <a:pt x="1393825" y="2217400"/>
                </a:moveTo>
                <a:cubicBezTo>
                  <a:pt x="1394089" y="2227454"/>
                  <a:pt x="1394354" y="2239096"/>
                  <a:pt x="1394619" y="2252325"/>
                </a:cubicBezTo>
                <a:cubicBezTo>
                  <a:pt x="1394883" y="2265553"/>
                  <a:pt x="1393560" y="2277195"/>
                  <a:pt x="1390650" y="2287249"/>
                </a:cubicBezTo>
                <a:cubicBezTo>
                  <a:pt x="1397000" y="2280900"/>
                  <a:pt x="1400175" y="2271375"/>
                  <a:pt x="1400174" y="2258674"/>
                </a:cubicBezTo>
                <a:lnTo>
                  <a:pt x="1416050" y="2226925"/>
                </a:lnTo>
                <a:close/>
                <a:moveTo>
                  <a:pt x="1517650" y="1976100"/>
                </a:moveTo>
                <a:lnTo>
                  <a:pt x="1517650" y="1988800"/>
                </a:lnTo>
                <a:cubicBezTo>
                  <a:pt x="1519304" y="1987080"/>
                  <a:pt x="1520758" y="1984963"/>
                  <a:pt x="1522015" y="1982450"/>
                </a:cubicBezTo>
                <a:cubicBezTo>
                  <a:pt x="1523272" y="1979936"/>
                  <a:pt x="1523933" y="1977819"/>
                  <a:pt x="1524000" y="1976100"/>
                </a:cubicBezTo>
                <a:close/>
                <a:moveTo>
                  <a:pt x="1824131" y="1378639"/>
                </a:moveTo>
                <a:lnTo>
                  <a:pt x="1831975" y="1376025"/>
                </a:lnTo>
                <a:lnTo>
                  <a:pt x="1825625" y="1376025"/>
                </a:lnTo>
                <a:close/>
                <a:moveTo>
                  <a:pt x="1763712" y="1492706"/>
                </a:moveTo>
                <a:cubicBezTo>
                  <a:pt x="1756833" y="1501966"/>
                  <a:pt x="1753129" y="1512814"/>
                  <a:pt x="1752600" y="1525250"/>
                </a:cubicBezTo>
                <a:lnTo>
                  <a:pt x="1739900" y="1553824"/>
                </a:lnTo>
                <a:cubicBezTo>
                  <a:pt x="1735336" y="1557198"/>
                  <a:pt x="1732558" y="1561564"/>
                  <a:pt x="1731565" y="1566921"/>
                </a:cubicBezTo>
                <a:cubicBezTo>
                  <a:pt x="1730573" y="1572279"/>
                  <a:pt x="1730176" y="1577439"/>
                  <a:pt x="1730375" y="1582399"/>
                </a:cubicBezTo>
                <a:cubicBezTo>
                  <a:pt x="1728787" y="1596687"/>
                  <a:pt x="1722437" y="1610975"/>
                  <a:pt x="1711325" y="1625262"/>
                </a:cubicBezTo>
                <a:cubicBezTo>
                  <a:pt x="1700212" y="1639550"/>
                  <a:pt x="1693862" y="1653837"/>
                  <a:pt x="1692275" y="1668125"/>
                </a:cubicBezTo>
                <a:lnTo>
                  <a:pt x="1679575" y="1677650"/>
                </a:lnTo>
                <a:cubicBezTo>
                  <a:pt x="1677789" y="1684000"/>
                  <a:pt x="1675011" y="1690350"/>
                  <a:pt x="1671240" y="1696699"/>
                </a:cubicBezTo>
                <a:cubicBezTo>
                  <a:pt x="1667470" y="1703050"/>
                  <a:pt x="1663898" y="1709399"/>
                  <a:pt x="1660525" y="1715749"/>
                </a:cubicBezTo>
                <a:lnTo>
                  <a:pt x="1660525" y="1737975"/>
                </a:lnTo>
                <a:cubicBezTo>
                  <a:pt x="1672100" y="1733873"/>
                  <a:pt x="1682287" y="1725407"/>
                  <a:pt x="1691084" y="1712575"/>
                </a:cubicBezTo>
                <a:cubicBezTo>
                  <a:pt x="1699881" y="1699743"/>
                  <a:pt x="1704512" y="1688101"/>
                  <a:pt x="1704975" y="1677649"/>
                </a:cubicBezTo>
                <a:cubicBezTo>
                  <a:pt x="1708282" y="1677782"/>
                  <a:pt x="1711193" y="1677518"/>
                  <a:pt x="1713706" y="1676856"/>
                </a:cubicBezTo>
                <a:cubicBezTo>
                  <a:pt x="1716219" y="1676194"/>
                  <a:pt x="1717543" y="1674343"/>
                  <a:pt x="1717675" y="1671300"/>
                </a:cubicBezTo>
                <a:cubicBezTo>
                  <a:pt x="1717278" y="1666338"/>
                  <a:pt x="1717278" y="1661973"/>
                  <a:pt x="1717675" y="1658203"/>
                </a:cubicBezTo>
                <a:cubicBezTo>
                  <a:pt x="1718072" y="1654433"/>
                  <a:pt x="1721247" y="1652448"/>
                  <a:pt x="1727200" y="1652250"/>
                </a:cubicBezTo>
                <a:lnTo>
                  <a:pt x="1765300" y="1550650"/>
                </a:lnTo>
                <a:cubicBezTo>
                  <a:pt x="1775354" y="1550649"/>
                  <a:pt x="1780645" y="1547475"/>
                  <a:pt x="1781175" y="1541125"/>
                </a:cubicBezTo>
                <a:cubicBezTo>
                  <a:pt x="1780910" y="1534907"/>
                  <a:pt x="1781439" y="1530674"/>
                  <a:pt x="1782762" y="1528425"/>
                </a:cubicBezTo>
                <a:cubicBezTo>
                  <a:pt x="1784085" y="1526175"/>
                  <a:pt x="1787789" y="1525118"/>
                  <a:pt x="1793875" y="1525250"/>
                </a:cubicBezTo>
                <a:lnTo>
                  <a:pt x="1809750" y="1493499"/>
                </a:lnTo>
                <a:cubicBezTo>
                  <a:pt x="1809750" y="1488406"/>
                  <a:pt x="1810543" y="1480337"/>
                  <a:pt x="1812131" y="1469290"/>
                </a:cubicBezTo>
                <a:cubicBezTo>
                  <a:pt x="1813718" y="1458244"/>
                  <a:pt x="1816100" y="1446206"/>
                  <a:pt x="1819275" y="1433175"/>
                </a:cubicBezTo>
                <a:cubicBezTo>
                  <a:pt x="1818745" y="1436350"/>
                  <a:pt x="1816629" y="1439525"/>
                  <a:pt x="1812925" y="1442699"/>
                </a:cubicBezTo>
                <a:lnTo>
                  <a:pt x="1797050" y="1452225"/>
                </a:lnTo>
                <a:lnTo>
                  <a:pt x="1790699" y="1445875"/>
                </a:lnTo>
                <a:cubicBezTo>
                  <a:pt x="1786995" y="1455400"/>
                  <a:pt x="1784879" y="1461750"/>
                  <a:pt x="1784350" y="1464924"/>
                </a:cubicBezTo>
                <a:cubicBezTo>
                  <a:pt x="1777470" y="1474185"/>
                  <a:pt x="1770592" y="1483445"/>
                  <a:pt x="1763712" y="1492706"/>
                </a:cubicBezTo>
                <a:close/>
                <a:moveTo>
                  <a:pt x="1892300" y="1239500"/>
                </a:moveTo>
                <a:cubicBezTo>
                  <a:pt x="1891771" y="1245320"/>
                  <a:pt x="1892829" y="1249554"/>
                  <a:pt x="1895475" y="1252200"/>
                </a:cubicBezTo>
                <a:lnTo>
                  <a:pt x="1901825" y="1252200"/>
                </a:lnTo>
                <a:cubicBezTo>
                  <a:pt x="1904470" y="1251670"/>
                  <a:pt x="1905529" y="1249554"/>
                  <a:pt x="1905000" y="1245850"/>
                </a:cubicBezTo>
                <a:cubicBezTo>
                  <a:pt x="1905000" y="1242807"/>
                  <a:pt x="1904206" y="1240955"/>
                  <a:pt x="1902619" y="1240294"/>
                </a:cubicBezTo>
                <a:cubicBezTo>
                  <a:pt x="1901031" y="1239632"/>
                  <a:pt x="1898650" y="1239367"/>
                  <a:pt x="1895475" y="1239500"/>
                </a:cubicBezTo>
                <a:close/>
                <a:moveTo>
                  <a:pt x="1422400" y="2144374"/>
                </a:moveTo>
                <a:lnTo>
                  <a:pt x="1412875" y="2176124"/>
                </a:lnTo>
                <a:lnTo>
                  <a:pt x="1406525" y="2176125"/>
                </a:lnTo>
                <a:lnTo>
                  <a:pt x="1406525" y="2198350"/>
                </a:lnTo>
                <a:lnTo>
                  <a:pt x="1422400" y="2204699"/>
                </a:lnTo>
                <a:cubicBezTo>
                  <a:pt x="1420944" y="2202980"/>
                  <a:pt x="1420680" y="2201657"/>
                  <a:pt x="1421606" y="2200731"/>
                </a:cubicBezTo>
                <a:cubicBezTo>
                  <a:pt x="1422532" y="2199805"/>
                  <a:pt x="1423855" y="2200069"/>
                  <a:pt x="1425575" y="2201525"/>
                </a:cubicBezTo>
                <a:lnTo>
                  <a:pt x="1431924" y="2188825"/>
                </a:lnTo>
                <a:cubicBezTo>
                  <a:pt x="1433710" y="2189817"/>
                  <a:pt x="1435695" y="2188626"/>
                  <a:pt x="1437878" y="2185253"/>
                </a:cubicBezTo>
                <a:cubicBezTo>
                  <a:pt x="1440060" y="2181879"/>
                  <a:pt x="1441251" y="2179895"/>
                  <a:pt x="1441450" y="2179299"/>
                </a:cubicBezTo>
                <a:lnTo>
                  <a:pt x="1463675" y="2141200"/>
                </a:lnTo>
                <a:cubicBezTo>
                  <a:pt x="1464270" y="2132601"/>
                  <a:pt x="1467842" y="2118049"/>
                  <a:pt x="1474390" y="2097543"/>
                </a:cubicBezTo>
                <a:cubicBezTo>
                  <a:pt x="1480939" y="2077038"/>
                  <a:pt x="1486892" y="2064074"/>
                  <a:pt x="1492250" y="2058650"/>
                </a:cubicBezTo>
                <a:lnTo>
                  <a:pt x="1508125" y="2068175"/>
                </a:lnTo>
                <a:cubicBezTo>
                  <a:pt x="1509580" y="2061626"/>
                  <a:pt x="1511432" y="2054879"/>
                  <a:pt x="1513681" y="2047934"/>
                </a:cubicBezTo>
                <a:cubicBezTo>
                  <a:pt x="1515930" y="2040989"/>
                  <a:pt x="1519369" y="2035036"/>
                  <a:pt x="1524000" y="2030075"/>
                </a:cubicBezTo>
                <a:lnTo>
                  <a:pt x="1508125" y="2026900"/>
                </a:lnTo>
                <a:lnTo>
                  <a:pt x="1495425" y="2017375"/>
                </a:lnTo>
                <a:lnTo>
                  <a:pt x="1492250" y="2039599"/>
                </a:lnTo>
                <a:cubicBezTo>
                  <a:pt x="1487421" y="2044560"/>
                  <a:pt x="1482791" y="2050514"/>
                  <a:pt x="1478359" y="2057459"/>
                </a:cubicBezTo>
                <a:cubicBezTo>
                  <a:pt x="1473927" y="2064404"/>
                  <a:pt x="1470091" y="2071151"/>
                  <a:pt x="1466850" y="2077699"/>
                </a:cubicBezTo>
                <a:cubicBezTo>
                  <a:pt x="1467379" y="2090929"/>
                  <a:pt x="1463145" y="2102571"/>
                  <a:pt x="1454150" y="2112625"/>
                </a:cubicBezTo>
                <a:cubicBezTo>
                  <a:pt x="1450446" y="2110045"/>
                  <a:pt x="1446741" y="2110442"/>
                  <a:pt x="1443037" y="2113815"/>
                </a:cubicBezTo>
                <a:cubicBezTo>
                  <a:pt x="1439333" y="2117188"/>
                  <a:pt x="1438804" y="2119967"/>
                  <a:pt x="1441450" y="2122149"/>
                </a:cubicBezTo>
                <a:close/>
                <a:moveTo>
                  <a:pt x="1701800" y="1591925"/>
                </a:moveTo>
                <a:lnTo>
                  <a:pt x="1701800" y="1604625"/>
                </a:lnTo>
                <a:lnTo>
                  <a:pt x="1704975" y="1595099"/>
                </a:lnTo>
                <a:close/>
                <a:moveTo>
                  <a:pt x="1552575" y="1874500"/>
                </a:moveTo>
                <a:cubicBezTo>
                  <a:pt x="1552773" y="1876021"/>
                  <a:pt x="1553964" y="1876947"/>
                  <a:pt x="1556146" y="1877278"/>
                </a:cubicBezTo>
                <a:cubicBezTo>
                  <a:pt x="1558329" y="1877609"/>
                  <a:pt x="1560314" y="1877741"/>
                  <a:pt x="1562100" y="1877675"/>
                </a:cubicBezTo>
                <a:lnTo>
                  <a:pt x="1568450" y="1864975"/>
                </a:lnTo>
                <a:cubicBezTo>
                  <a:pt x="1566399" y="1864975"/>
                  <a:pt x="1563356" y="1865768"/>
                  <a:pt x="1559321" y="1867356"/>
                </a:cubicBezTo>
                <a:cubicBezTo>
                  <a:pt x="1555287" y="1868943"/>
                  <a:pt x="1553038" y="1871325"/>
                  <a:pt x="1552575" y="1874500"/>
                </a:cubicBezTo>
                <a:close/>
                <a:moveTo>
                  <a:pt x="1917700" y="1163300"/>
                </a:moveTo>
                <a:lnTo>
                  <a:pt x="1917700" y="1185525"/>
                </a:lnTo>
                <a:cubicBezTo>
                  <a:pt x="1914392" y="1185525"/>
                  <a:pt x="1911482" y="1186319"/>
                  <a:pt x="1908969" y="1187906"/>
                </a:cubicBezTo>
                <a:cubicBezTo>
                  <a:pt x="1906455" y="1189494"/>
                  <a:pt x="1905132" y="1191874"/>
                  <a:pt x="1905000" y="1195050"/>
                </a:cubicBezTo>
                <a:cubicBezTo>
                  <a:pt x="1905000" y="1198489"/>
                  <a:pt x="1905793" y="1201929"/>
                  <a:pt x="1907381" y="1205368"/>
                </a:cubicBezTo>
                <a:cubicBezTo>
                  <a:pt x="1908969" y="1208808"/>
                  <a:pt x="1911350" y="1210660"/>
                  <a:pt x="1914525" y="1210925"/>
                </a:cubicBezTo>
                <a:cubicBezTo>
                  <a:pt x="1916046" y="1210660"/>
                  <a:pt x="1916972" y="1209602"/>
                  <a:pt x="1917303" y="1207750"/>
                </a:cubicBezTo>
                <a:cubicBezTo>
                  <a:pt x="1917634" y="1205898"/>
                  <a:pt x="1917766" y="1204839"/>
                  <a:pt x="1917700" y="1204575"/>
                </a:cubicBezTo>
                <a:lnTo>
                  <a:pt x="1933575" y="1176000"/>
                </a:lnTo>
                <a:close/>
                <a:moveTo>
                  <a:pt x="1857375" y="1277600"/>
                </a:moveTo>
                <a:cubicBezTo>
                  <a:pt x="1856846" y="1289771"/>
                  <a:pt x="1854729" y="1300354"/>
                  <a:pt x="1851025" y="1309350"/>
                </a:cubicBezTo>
                <a:cubicBezTo>
                  <a:pt x="1855589" y="1303000"/>
                  <a:pt x="1859161" y="1296650"/>
                  <a:pt x="1861741" y="1290299"/>
                </a:cubicBezTo>
                <a:cubicBezTo>
                  <a:pt x="1864320" y="1283950"/>
                  <a:pt x="1867098" y="1277599"/>
                  <a:pt x="1870075" y="1271250"/>
                </a:cubicBezTo>
                <a:close/>
                <a:moveTo>
                  <a:pt x="1930400" y="1122025"/>
                </a:moveTo>
                <a:lnTo>
                  <a:pt x="1930400" y="1131549"/>
                </a:lnTo>
                <a:lnTo>
                  <a:pt x="1917700" y="1147425"/>
                </a:lnTo>
                <a:lnTo>
                  <a:pt x="1917700" y="1153774"/>
                </a:lnTo>
                <a:lnTo>
                  <a:pt x="1933575" y="1141075"/>
                </a:lnTo>
                <a:lnTo>
                  <a:pt x="1933575" y="1131550"/>
                </a:lnTo>
                <a:cubicBezTo>
                  <a:pt x="1933641" y="1131153"/>
                  <a:pt x="1933509" y="1129565"/>
                  <a:pt x="1933178" y="1126787"/>
                </a:cubicBezTo>
                <a:cubicBezTo>
                  <a:pt x="1932847" y="1124009"/>
                  <a:pt x="1931921" y="1122422"/>
                  <a:pt x="1930400" y="1122025"/>
                </a:cubicBezTo>
                <a:close/>
                <a:moveTo>
                  <a:pt x="1717675" y="1506200"/>
                </a:moveTo>
                <a:lnTo>
                  <a:pt x="1717675" y="1509375"/>
                </a:lnTo>
                <a:cubicBezTo>
                  <a:pt x="1717146" y="1519429"/>
                  <a:pt x="1721379" y="1524720"/>
                  <a:pt x="1730375" y="1525249"/>
                </a:cubicBezTo>
                <a:close/>
                <a:moveTo>
                  <a:pt x="723900" y="3290550"/>
                </a:moveTo>
                <a:cubicBezTo>
                  <a:pt x="723503" y="3298355"/>
                  <a:pt x="721915" y="3305763"/>
                  <a:pt x="719137" y="3312774"/>
                </a:cubicBezTo>
                <a:cubicBezTo>
                  <a:pt x="716359" y="3319786"/>
                  <a:pt x="714772" y="3327194"/>
                  <a:pt x="714375" y="3335000"/>
                </a:cubicBezTo>
                <a:cubicBezTo>
                  <a:pt x="723768" y="3323821"/>
                  <a:pt x="731970" y="3312047"/>
                  <a:pt x="738981" y="3299677"/>
                </a:cubicBezTo>
                <a:cubicBezTo>
                  <a:pt x="745992" y="3287309"/>
                  <a:pt x="752607" y="3274741"/>
                  <a:pt x="758825" y="3261975"/>
                </a:cubicBezTo>
                <a:cubicBezTo>
                  <a:pt x="758759" y="3259659"/>
                  <a:pt x="758097" y="3255558"/>
                  <a:pt x="756840" y="3249672"/>
                </a:cubicBezTo>
                <a:cubicBezTo>
                  <a:pt x="755583" y="3243785"/>
                  <a:pt x="754128" y="3240477"/>
                  <a:pt x="752475" y="3239750"/>
                </a:cubicBezTo>
                <a:cubicBezTo>
                  <a:pt x="749432" y="3240212"/>
                  <a:pt x="747580" y="3242461"/>
                  <a:pt x="746918" y="3246497"/>
                </a:cubicBezTo>
                <a:cubicBezTo>
                  <a:pt x="746257" y="3250532"/>
                  <a:pt x="745992" y="3253574"/>
                  <a:pt x="746124" y="3255625"/>
                </a:cubicBezTo>
                <a:cubicBezTo>
                  <a:pt x="745992" y="3263628"/>
                  <a:pt x="743876" y="3270640"/>
                  <a:pt x="739775" y="3276659"/>
                </a:cubicBezTo>
                <a:cubicBezTo>
                  <a:pt x="735674" y="3282678"/>
                  <a:pt x="730382" y="3287308"/>
                  <a:pt x="723900" y="3290550"/>
                </a:cubicBezTo>
                <a:close/>
                <a:moveTo>
                  <a:pt x="606424" y="3503274"/>
                </a:moveTo>
                <a:cubicBezTo>
                  <a:pt x="606292" y="3505060"/>
                  <a:pt x="606557" y="3507045"/>
                  <a:pt x="607218" y="3509228"/>
                </a:cubicBezTo>
                <a:cubicBezTo>
                  <a:pt x="607880" y="3511411"/>
                  <a:pt x="609732" y="3512602"/>
                  <a:pt x="612775" y="3512800"/>
                </a:cubicBezTo>
                <a:lnTo>
                  <a:pt x="619124" y="3512800"/>
                </a:lnTo>
                <a:cubicBezTo>
                  <a:pt x="618992" y="3509624"/>
                  <a:pt x="617670" y="3507243"/>
                  <a:pt x="615156" y="3505656"/>
                </a:cubicBezTo>
                <a:cubicBezTo>
                  <a:pt x="612642" y="3504069"/>
                  <a:pt x="609732" y="3503274"/>
                  <a:pt x="606424" y="3503274"/>
                </a:cubicBezTo>
                <a:close/>
                <a:moveTo>
                  <a:pt x="666750" y="3379450"/>
                </a:moveTo>
                <a:cubicBezTo>
                  <a:pt x="667742" y="3381103"/>
                  <a:pt x="672107" y="3382559"/>
                  <a:pt x="679846" y="3383815"/>
                </a:cubicBezTo>
                <a:cubicBezTo>
                  <a:pt x="687586" y="3385072"/>
                  <a:pt x="692745" y="3385733"/>
                  <a:pt x="695325" y="3385800"/>
                </a:cubicBezTo>
                <a:lnTo>
                  <a:pt x="714375" y="3369924"/>
                </a:lnTo>
                <a:cubicBezTo>
                  <a:pt x="709678" y="3369528"/>
                  <a:pt x="706371" y="3367147"/>
                  <a:pt x="704453" y="3362780"/>
                </a:cubicBezTo>
                <a:cubicBezTo>
                  <a:pt x="702535" y="3358415"/>
                  <a:pt x="701608" y="3354446"/>
                  <a:pt x="701675" y="3350875"/>
                </a:cubicBezTo>
                <a:lnTo>
                  <a:pt x="711200" y="3338175"/>
                </a:lnTo>
                <a:cubicBezTo>
                  <a:pt x="701675" y="3338439"/>
                  <a:pt x="694531" y="3341879"/>
                  <a:pt x="689768" y="3348493"/>
                </a:cubicBezTo>
                <a:cubicBezTo>
                  <a:pt x="685006" y="3355108"/>
                  <a:pt x="682625" y="3363310"/>
                  <a:pt x="682625" y="3373100"/>
                </a:cubicBezTo>
                <a:lnTo>
                  <a:pt x="682625" y="3376275"/>
                </a:lnTo>
                <a:cubicBezTo>
                  <a:pt x="681963" y="3376208"/>
                  <a:pt x="679318" y="3376341"/>
                  <a:pt x="674687" y="3376671"/>
                </a:cubicBezTo>
                <a:cubicBezTo>
                  <a:pt x="670057" y="3377002"/>
                  <a:pt x="667411" y="3377928"/>
                  <a:pt x="666750" y="3379450"/>
                </a:cubicBezTo>
                <a:close/>
                <a:moveTo>
                  <a:pt x="539750" y="3595350"/>
                </a:moveTo>
                <a:cubicBezTo>
                  <a:pt x="539683" y="3597135"/>
                  <a:pt x="539816" y="3599119"/>
                  <a:pt x="540147" y="3601303"/>
                </a:cubicBezTo>
                <a:cubicBezTo>
                  <a:pt x="540477" y="3603485"/>
                  <a:pt x="541404" y="3604676"/>
                  <a:pt x="542925" y="3604875"/>
                </a:cubicBezTo>
                <a:lnTo>
                  <a:pt x="552450" y="3601699"/>
                </a:lnTo>
                <a:close/>
                <a:moveTo>
                  <a:pt x="508000" y="3328649"/>
                </a:moveTo>
                <a:cubicBezTo>
                  <a:pt x="508066" y="3330568"/>
                  <a:pt x="508727" y="3333081"/>
                  <a:pt x="509984" y="3336190"/>
                </a:cubicBezTo>
                <a:cubicBezTo>
                  <a:pt x="511241" y="3339299"/>
                  <a:pt x="512696" y="3341019"/>
                  <a:pt x="514350" y="3341349"/>
                </a:cubicBezTo>
                <a:cubicBezTo>
                  <a:pt x="517392" y="3341151"/>
                  <a:pt x="519244" y="3339961"/>
                  <a:pt x="519906" y="3337777"/>
                </a:cubicBezTo>
                <a:cubicBezTo>
                  <a:pt x="520567" y="3335595"/>
                  <a:pt x="520832" y="3333611"/>
                  <a:pt x="520700" y="3331824"/>
                </a:cubicBezTo>
                <a:cubicBezTo>
                  <a:pt x="520170" y="3328120"/>
                  <a:pt x="518054" y="3326004"/>
                  <a:pt x="514350" y="3325475"/>
                </a:cubicBezTo>
                <a:cubicBezTo>
                  <a:pt x="512895" y="3325607"/>
                  <a:pt x="511836" y="3326136"/>
                  <a:pt x="511175" y="3327062"/>
                </a:cubicBezTo>
                <a:cubicBezTo>
                  <a:pt x="510513" y="3327988"/>
                  <a:pt x="509455" y="3328517"/>
                  <a:pt x="508000" y="3328649"/>
                </a:cubicBezTo>
                <a:close/>
                <a:moveTo>
                  <a:pt x="482599" y="3360400"/>
                </a:moveTo>
                <a:lnTo>
                  <a:pt x="482600" y="3376275"/>
                </a:lnTo>
                <a:cubicBezTo>
                  <a:pt x="482732" y="3380838"/>
                  <a:pt x="484055" y="3383617"/>
                  <a:pt x="486569" y="3384609"/>
                </a:cubicBezTo>
                <a:cubicBezTo>
                  <a:pt x="489082" y="3385601"/>
                  <a:pt x="491992" y="3385998"/>
                  <a:pt x="495300" y="3385799"/>
                </a:cubicBezTo>
                <a:close/>
                <a:moveTo>
                  <a:pt x="692150" y="2938125"/>
                </a:moveTo>
                <a:lnTo>
                  <a:pt x="685800" y="2950824"/>
                </a:lnTo>
                <a:cubicBezTo>
                  <a:pt x="689504" y="2947650"/>
                  <a:pt x="691620" y="2944475"/>
                  <a:pt x="692150" y="2941300"/>
                </a:cubicBezTo>
                <a:close/>
                <a:moveTo>
                  <a:pt x="527049" y="3252450"/>
                </a:moveTo>
                <a:cubicBezTo>
                  <a:pt x="527711" y="3255823"/>
                  <a:pt x="531151" y="3259395"/>
                  <a:pt x="537368" y="3263166"/>
                </a:cubicBezTo>
                <a:cubicBezTo>
                  <a:pt x="543586" y="3266936"/>
                  <a:pt x="548613" y="3269714"/>
                  <a:pt x="552449" y="3271500"/>
                </a:cubicBezTo>
                <a:lnTo>
                  <a:pt x="574675" y="3239749"/>
                </a:lnTo>
                <a:lnTo>
                  <a:pt x="552450" y="3211175"/>
                </a:lnTo>
                <a:lnTo>
                  <a:pt x="539750" y="3249275"/>
                </a:lnTo>
                <a:cubicBezTo>
                  <a:pt x="539220" y="3249209"/>
                  <a:pt x="537104" y="3249341"/>
                  <a:pt x="533400" y="3249671"/>
                </a:cubicBezTo>
                <a:cubicBezTo>
                  <a:pt x="529695" y="3250002"/>
                  <a:pt x="527579" y="3250928"/>
                  <a:pt x="527049" y="3252450"/>
                </a:cubicBezTo>
                <a:close/>
                <a:moveTo>
                  <a:pt x="596900" y="3100050"/>
                </a:moveTo>
                <a:cubicBezTo>
                  <a:pt x="583671" y="3124920"/>
                  <a:pt x="572029" y="3151379"/>
                  <a:pt x="561975" y="3179425"/>
                </a:cubicBezTo>
                <a:cubicBezTo>
                  <a:pt x="563628" y="3185907"/>
                  <a:pt x="566671" y="3191198"/>
                  <a:pt x="571103" y="3195300"/>
                </a:cubicBezTo>
                <a:cubicBezTo>
                  <a:pt x="575535" y="3199401"/>
                  <a:pt x="580958" y="3201518"/>
                  <a:pt x="587375" y="3201650"/>
                </a:cubicBezTo>
                <a:cubicBezTo>
                  <a:pt x="590682" y="3191860"/>
                  <a:pt x="595180" y="3177308"/>
                  <a:pt x="600869" y="3157993"/>
                </a:cubicBezTo>
                <a:cubicBezTo>
                  <a:pt x="606557" y="3138679"/>
                  <a:pt x="612642" y="3125714"/>
                  <a:pt x="619125" y="3119100"/>
                </a:cubicBezTo>
                <a:close/>
                <a:moveTo>
                  <a:pt x="641350" y="3007975"/>
                </a:moveTo>
                <a:lnTo>
                  <a:pt x="641350" y="3017499"/>
                </a:lnTo>
                <a:lnTo>
                  <a:pt x="647699" y="3017500"/>
                </a:lnTo>
                <a:cubicBezTo>
                  <a:pt x="653917" y="3017764"/>
                  <a:pt x="658151" y="3017235"/>
                  <a:pt x="660399" y="3015912"/>
                </a:cubicBezTo>
                <a:cubicBezTo>
                  <a:pt x="662649" y="3014589"/>
                  <a:pt x="663707" y="3010885"/>
                  <a:pt x="663575" y="3004800"/>
                </a:cubicBezTo>
                <a:lnTo>
                  <a:pt x="657225" y="2988925"/>
                </a:lnTo>
                <a:close/>
                <a:moveTo>
                  <a:pt x="247650" y="3665200"/>
                </a:moveTo>
                <a:cubicBezTo>
                  <a:pt x="247716" y="3666986"/>
                  <a:pt x="248377" y="3668970"/>
                  <a:pt x="249634" y="3671153"/>
                </a:cubicBezTo>
                <a:cubicBezTo>
                  <a:pt x="250891" y="3673335"/>
                  <a:pt x="252346" y="3674526"/>
                  <a:pt x="253999" y="3674725"/>
                </a:cubicBezTo>
                <a:cubicBezTo>
                  <a:pt x="257704" y="3674195"/>
                  <a:pt x="259820" y="3672079"/>
                  <a:pt x="260350" y="3668374"/>
                </a:cubicBezTo>
                <a:close/>
                <a:moveTo>
                  <a:pt x="260350" y="3639799"/>
                </a:moveTo>
                <a:cubicBezTo>
                  <a:pt x="260217" y="3641586"/>
                  <a:pt x="260482" y="3643570"/>
                  <a:pt x="261143" y="3645753"/>
                </a:cubicBezTo>
                <a:cubicBezTo>
                  <a:pt x="261805" y="3647936"/>
                  <a:pt x="263657" y="3649126"/>
                  <a:pt x="266700" y="3649324"/>
                </a:cubicBezTo>
                <a:lnTo>
                  <a:pt x="269875" y="3649325"/>
                </a:lnTo>
                <a:cubicBezTo>
                  <a:pt x="269875" y="3642975"/>
                  <a:pt x="266700" y="3639800"/>
                  <a:pt x="260350" y="3639799"/>
                </a:cubicBezTo>
                <a:close/>
                <a:moveTo>
                  <a:pt x="1682254" y="626427"/>
                </a:moveTo>
                <a:cubicBezTo>
                  <a:pt x="1680401" y="631719"/>
                  <a:pt x="1680038" y="637109"/>
                  <a:pt x="1681162" y="642600"/>
                </a:cubicBezTo>
                <a:cubicBezTo>
                  <a:pt x="1683411" y="653579"/>
                  <a:pt x="1682882" y="660988"/>
                  <a:pt x="1679575" y="664825"/>
                </a:cubicBezTo>
                <a:lnTo>
                  <a:pt x="1701800" y="661650"/>
                </a:lnTo>
                <a:lnTo>
                  <a:pt x="1704975" y="661649"/>
                </a:lnTo>
                <a:lnTo>
                  <a:pt x="1701800" y="629900"/>
                </a:lnTo>
                <a:lnTo>
                  <a:pt x="1730375" y="607675"/>
                </a:lnTo>
                <a:lnTo>
                  <a:pt x="1739900" y="582275"/>
                </a:lnTo>
                <a:lnTo>
                  <a:pt x="1727200" y="579100"/>
                </a:lnTo>
                <a:lnTo>
                  <a:pt x="1692275" y="610850"/>
                </a:lnTo>
                <a:cubicBezTo>
                  <a:pt x="1687446" y="615943"/>
                  <a:pt x="1684106" y="621135"/>
                  <a:pt x="1682254" y="626427"/>
                </a:cubicBezTo>
                <a:close/>
                <a:moveTo>
                  <a:pt x="1615281" y="324306"/>
                </a:moveTo>
                <a:cubicBezTo>
                  <a:pt x="1618985" y="319544"/>
                  <a:pt x="1623483" y="315575"/>
                  <a:pt x="1628775" y="312400"/>
                </a:cubicBezTo>
                <a:lnTo>
                  <a:pt x="1746250" y="106025"/>
                </a:lnTo>
                <a:cubicBezTo>
                  <a:pt x="1753459" y="97889"/>
                  <a:pt x="1758883" y="89554"/>
                  <a:pt x="1762522" y="81022"/>
                </a:cubicBezTo>
                <a:cubicBezTo>
                  <a:pt x="1766160" y="72489"/>
                  <a:pt x="1772378" y="64948"/>
                  <a:pt x="1781174" y="58400"/>
                </a:cubicBezTo>
                <a:cubicBezTo>
                  <a:pt x="1781307" y="53439"/>
                  <a:pt x="1782630" y="48280"/>
                  <a:pt x="1785143" y="42922"/>
                </a:cubicBezTo>
                <a:cubicBezTo>
                  <a:pt x="1787657" y="37564"/>
                  <a:pt x="1790568" y="33198"/>
                  <a:pt x="1793875" y="29825"/>
                </a:cubicBezTo>
                <a:lnTo>
                  <a:pt x="1806575" y="7600"/>
                </a:lnTo>
                <a:cubicBezTo>
                  <a:pt x="1810014" y="4358"/>
                  <a:pt x="1814248" y="2110"/>
                  <a:pt x="1819275" y="852"/>
                </a:cubicBezTo>
                <a:cubicBezTo>
                  <a:pt x="1824302" y="-404"/>
                  <a:pt x="1828535" y="-271"/>
                  <a:pt x="1831975" y="1249"/>
                </a:cubicBezTo>
                <a:cubicBezTo>
                  <a:pt x="1833562" y="8988"/>
                  <a:pt x="1828006" y="26054"/>
                  <a:pt x="1815306" y="52446"/>
                </a:cubicBezTo>
                <a:cubicBezTo>
                  <a:pt x="1802606" y="78839"/>
                  <a:pt x="1792287" y="96698"/>
                  <a:pt x="1784350" y="106024"/>
                </a:cubicBezTo>
                <a:lnTo>
                  <a:pt x="1787525" y="106025"/>
                </a:lnTo>
                <a:cubicBezTo>
                  <a:pt x="1792221" y="110655"/>
                  <a:pt x="1794735" y="114888"/>
                  <a:pt x="1795066" y="118724"/>
                </a:cubicBezTo>
                <a:cubicBezTo>
                  <a:pt x="1795396" y="122560"/>
                  <a:pt x="1793941" y="126795"/>
                  <a:pt x="1790700" y="131425"/>
                </a:cubicBezTo>
                <a:cubicBezTo>
                  <a:pt x="1786731" y="155502"/>
                  <a:pt x="1779587" y="180372"/>
                  <a:pt x="1769268" y="206037"/>
                </a:cubicBezTo>
                <a:cubicBezTo>
                  <a:pt x="1758950" y="231702"/>
                  <a:pt x="1750218" y="256573"/>
                  <a:pt x="1743075" y="280649"/>
                </a:cubicBezTo>
                <a:cubicBezTo>
                  <a:pt x="1746051" y="285082"/>
                  <a:pt x="1746448" y="288124"/>
                  <a:pt x="1744265" y="289778"/>
                </a:cubicBezTo>
                <a:cubicBezTo>
                  <a:pt x="1742082" y="291432"/>
                  <a:pt x="1738511" y="293680"/>
                  <a:pt x="1733550" y="296524"/>
                </a:cubicBezTo>
                <a:cubicBezTo>
                  <a:pt x="1733285" y="299832"/>
                  <a:pt x="1733020" y="302743"/>
                  <a:pt x="1732756" y="305255"/>
                </a:cubicBezTo>
                <a:cubicBezTo>
                  <a:pt x="1732491" y="307769"/>
                  <a:pt x="1733814" y="309093"/>
                  <a:pt x="1736725" y="309225"/>
                </a:cubicBezTo>
                <a:cubicBezTo>
                  <a:pt x="1734410" y="314450"/>
                  <a:pt x="1731102" y="320668"/>
                  <a:pt x="1726803" y="327878"/>
                </a:cubicBezTo>
                <a:cubicBezTo>
                  <a:pt x="1722503" y="335088"/>
                  <a:pt x="1721577" y="340511"/>
                  <a:pt x="1724025" y="344150"/>
                </a:cubicBezTo>
                <a:lnTo>
                  <a:pt x="1743075" y="325100"/>
                </a:lnTo>
                <a:cubicBezTo>
                  <a:pt x="1746382" y="321925"/>
                  <a:pt x="1748499" y="318749"/>
                  <a:pt x="1749425" y="315574"/>
                </a:cubicBezTo>
                <a:cubicBezTo>
                  <a:pt x="1750351" y="312399"/>
                  <a:pt x="1749292" y="309225"/>
                  <a:pt x="1746250" y="306050"/>
                </a:cubicBezTo>
                <a:cubicBezTo>
                  <a:pt x="1749623" y="302676"/>
                  <a:pt x="1753195" y="298311"/>
                  <a:pt x="1756966" y="292953"/>
                </a:cubicBezTo>
                <a:cubicBezTo>
                  <a:pt x="1760736" y="287595"/>
                  <a:pt x="1763514" y="282436"/>
                  <a:pt x="1765300" y="277475"/>
                </a:cubicBezTo>
                <a:lnTo>
                  <a:pt x="1790700" y="220325"/>
                </a:lnTo>
                <a:lnTo>
                  <a:pt x="1809750" y="204449"/>
                </a:lnTo>
                <a:cubicBezTo>
                  <a:pt x="1813190" y="201142"/>
                  <a:pt x="1815836" y="197438"/>
                  <a:pt x="1817687" y="193337"/>
                </a:cubicBezTo>
                <a:cubicBezTo>
                  <a:pt x="1819539" y="189236"/>
                  <a:pt x="1819010" y="185532"/>
                  <a:pt x="1816100" y="182225"/>
                </a:cubicBezTo>
                <a:lnTo>
                  <a:pt x="1828800" y="156824"/>
                </a:lnTo>
                <a:cubicBezTo>
                  <a:pt x="1827212" y="146241"/>
                  <a:pt x="1830387" y="137245"/>
                  <a:pt x="1838325" y="129837"/>
                </a:cubicBezTo>
                <a:cubicBezTo>
                  <a:pt x="1846262" y="122429"/>
                  <a:pt x="1849437" y="113433"/>
                  <a:pt x="1847850" y="102849"/>
                </a:cubicBezTo>
                <a:lnTo>
                  <a:pt x="1889125" y="67924"/>
                </a:lnTo>
                <a:cubicBezTo>
                  <a:pt x="1897062" y="76788"/>
                  <a:pt x="1901031" y="82873"/>
                  <a:pt x="1901031" y="86181"/>
                </a:cubicBezTo>
                <a:cubicBezTo>
                  <a:pt x="1901031" y="89488"/>
                  <a:pt x="1897062" y="93986"/>
                  <a:pt x="1889125" y="99674"/>
                </a:cubicBezTo>
                <a:cubicBezTo>
                  <a:pt x="1895144" y="108604"/>
                  <a:pt x="1895011" y="115351"/>
                  <a:pt x="1888728" y="119915"/>
                </a:cubicBezTo>
                <a:cubicBezTo>
                  <a:pt x="1882444" y="124479"/>
                  <a:pt x="1881518" y="130433"/>
                  <a:pt x="1885950" y="137774"/>
                </a:cubicBezTo>
                <a:cubicBezTo>
                  <a:pt x="1880327" y="146043"/>
                  <a:pt x="1874110" y="159668"/>
                  <a:pt x="1867297" y="178653"/>
                </a:cubicBezTo>
                <a:cubicBezTo>
                  <a:pt x="1860484" y="197637"/>
                  <a:pt x="1858235" y="210469"/>
                  <a:pt x="1860550" y="217150"/>
                </a:cubicBezTo>
                <a:lnTo>
                  <a:pt x="1835150" y="277474"/>
                </a:lnTo>
                <a:cubicBezTo>
                  <a:pt x="1841764" y="285545"/>
                  <a:pt x="1845204" y="294011"/>
                  <a:pt x="1845469" y="302875"/>
                </a:cubicBezTo>
                <a:cubicBezTo>
                  <a:pt x="1845733" y="311738"/>
                  <a:pt x="1841235" y="320205"/>
                  <a:pt x="1831975" y="328275"/>
                </a:cubicBezTo>
                <a:cubicBezTo>
                  <a:pt x="1828800" y="341371"/>
                  <a:pt x="1824037" y="354865"/>
                  <a:pt x="1817687" y="368756"/>
                </a:cubicBezTo>
                <a:cubicBezTo>
                  <a:pt x="1811337" y="382647"/>
                  <a:pt x="1803400" y="394553"/>
                  <a:pt x="1793875" y="404475"/>
                </a:cubicBezTo>
                <a:lnTo>
                  <a:pt x="1803400" y="429875"/>
                </a:lnTo>
                <a:lnTo>
                  <a:pt x="1781175" y="445750"/>
                </a:lnTo>
                <a:lnTo>
                  <a:pt x="1781175" y="480674"/>
                </a:lnTo>
                <a:cubicBezTo>
                  <a:pt x="1777008" y="487157"/>
                  <a:pt x="1774229" y="493243"/>
                  <a:pt x="1772840" y="498931"/>
                </a:cubicBezTo>
                <a:cubicBezTo>
                  <a:pt x="1771452" y="504619"/>
                  <a:pt x="1767879" y="509118"/>
                  <a:pt x="1762124" y="512425"/>
                </a:cubicBezTo>
                <a:cubicBezTo>
                  <a:pt x="1760670" y="516063"/>
                  <a:pt x="1760405" y="520693"/>
                  <a:pt x="1761331" y="526315"/>
                </a:cubicBezTo>
                <a:cubicBezTo>
                  <a:pt x="1762257" y="531938"/>
                  <a:pt x="1763580" y="535774"/>
                  <a:pt x="1765300" y="537825"/>
                </a:cubicBezTo>
                <a:cubicBezTo>
                  <a:pt x="1767086" y="540801"/>
                  <a:pt x="1769070" y="541992"/>
                  <a:pt x="1771253" y="541396"/>
                </a:cubicBezTo>
                <a:cubicBezTo>
                  <a:pt x="1773436" y="540801"/>
                  <a:pt x="1774626" y="539611"/>
                  <a:pt x="1774825" y="537825"/>
                </a:cubicBezTo>
                <a:cubicBezTo>
                  <a:pt x="1768343" y="528299"/>
                  <a:pt x="1769401" y="520362"/>
                  <a:pt x="1778000" y="514012"/>
                </a:cubicBezTo>
                <a:cubicBezTo>
                  <a:pt x="1786599" y="507662"/>
                  <a:pt x="1794007" y="502900"/>
                  <a:pt x="1800224" y="499725"/>
                </a:cubicBezTo>
                <a:lnTo>
                  <a:pt x="1800225" y="452099"/>
                </a:lnTo>
                <a:lnTo>
                  <a:pt x="1803400" y="452099"/>
                </a:lnTo>
                <a:cubicBezTo>
                  <a:pt x="1805186" y="448792"/>
                  <a:pt x="1806376" y="445088"/>
                  <a:pt x="1806972" y="440987"/>
                </a:cubicBezTo>
                <a:cubicBezTo>
                  <a:pt x="1807567" y="436885"/>
                  <a:pt x="1806376" y="433182"/>
                  <a:pt x="1803400" y="429875"/>
                </a:cubicBezTo>
                <a:cubicBezTo>
                  <a:pt x="1812264" y="421606"/>
                  <a:pt x="1819142" y="412743"/>
                  <a:pt x="1824037" y="403284"/>
                </a:cubicBezTo>
                <a:cubicBezTo>
                  <a:pt x="1828932" y="393825"/>
                  <a:pt x="1835811" y="385755"/>
                  <a:pt x="1844675" y="379075"/>
                </a:cubicBezTo>
                <a:cubicBezTo>
                  <a:pt x="1834224" y="368822"/>
                  <a:pt x="1831314" y="361546"/>
                  <a:pt x="1835943" y="357247"/>
                </a:cubicBezTo>
                <a:cubicBezTo>
                  <a:pt x="1840574" y="352947"/>
                  <a:pt x="1848776" y="346465"/>
                  <a:pt x="1860550" y="337800"/>
                </a:cubicBezTo>
                <a:cubicBezTo>
                  <a:pt x="1867760" y="329267"/>
                  <a:pt x="1873184" y="313789"/>
                  <a:pt x="1876821" y="291366"/>
                </a:cubicBezTo>
                <a:cubicBezTo>
                  <a:pt x="1880460" y="268941"/>
                  <a:pt x="1886678" y="252669"/>
                  <a:pt x="1895475" y="242550"/>
                </a:cubicBezTo>
                <a:cubicBezTo>
                  <a:pt x="1898716" y="241095"/>
                  <a:pt x="1901759" y="240830"/>
                  <a:pt x="1904603" y="241756"/>
                </a:cubicBezTo>
                <a:cubicBezTo>
                  <a:pt x="1907447" y="242682"/>
                  <a:pt x="1909696" y="244005"/>
                  <a:pt x="1911350" y="245725"/>
                </a:cubicBezTo>
                <a:cubicBezTo>
                  <a:pt x="1918560" y="254456"/>
                  <a:pt x="1920015" y="264775"/>
                  <a:pt x="1915716" y="276680"/>
                </a:cubicBezTo>
                <a:cubicBezTo>
                  <a:pt x="1911416" y="288587"/>
                  <a:pt x="1905727" y="297318"/>
                  <a:pt x="1898650" y="302874"/>
                </a:cubicBezTo>
                <a:cubicBezTo>
                  <a:pt x="1891109" y="323314"/>
                  <a:pt x="1884759" y="342761"/>
                  <a:pt x="1879600" y="361215"/>
                </a:cubicBezTo>
                <a:cubicBezTo>
                  <a:pt x="1874440" y="379670"/>
                  <a:pt x="1868090" y="398323"/>
                  <a:pt x="1860550" y="417175"/>
                </a:cubicBezTo>
                <a:cubicBezTo>
                  <a:pt x="1863460" y="420217"/>
                  <a:pt x="1863989" y="422863"/>
                  <a:pt x="1862137" y="425112"/>
                </a:cubicBezTo>
                <a:cubicBezTo>
                  <a:pt x="1860285" y="427361"/>
                  <a:pt x="1857639" y="430007"/>
                  <a:pt x="1854200" y="433050"/>
                </a:cubicBezTo>
                <a:cubicBezTo>
                  <a:pt x="1851157" y="436290"/>
                  <a:pt x="1850099" y="439334"/>
                  <a:pt x="1851025" y="442178"/>
                </a:cubicBezTo>
                <a:cubicBezTo>
                  <a:pt x="1851951" y="445022"/>
                  <a:pt x="1854067" y="447271"/>
                  <a:pt x="1857375" y="448925"/>
                </a:cubicBezTo>
                <a:cubicBezTo>
                  <a:pt x="1852414" y="453820"/>
                  <a:pt x="1848048" y="459111"/>
                  <a:pt x="1844278" y="464800"/>
                </a:cubicBezTo>
                <a:cubicBezTo>
                  <a:pt x="1840508" y="470488"/>
                  <a:pt x="1838524" y="475779"/>
                  <a:pt x="1838325" y="480675"/>
                </a:cubicBezTo>
                <a:lnTo>
                  <a:pt x="1825625" y="502899"/>
                </a:lnTo>
                <a:cubicBezTo>
                  <a:pt x="1830255" y="509382"/>
                  <a:pt x="1832107" y="515467"/>
                  <a:pt x="1831181" y="521155"/>
                </a:cubicBezTo>
                <a:cubicBezTo>
                  <a:pt x="1830255" y="526845"/>
                  <a:pt x="1827345" y="531343"/>
                  <a:pt x="1822450" y="534649"/>
                </a:cubicBezTo>
                <a:cubicBezTo>
                  <a:pt x="1833232" y="533856"/>
                  <a:pt x="1847387" y="533062"/>
                  <a:pt x="1864915" y="532268"/>
                </a:cubicBezTo>
                <a:cubicBezTo>
                  <a:pt x="1882444" y="531475"/>
                  <a:pt x="1895805" y="535443"/>
                  <a:pt x="1905000" y="544175"/>
                </a:cubicBezTo>
                <a:cubicBezTo>
                  <a:pt x="1909762" y="550856"/>
                  <a:pt x="1912143" y="557338"/>
                  <a:pt x="1912144" y="563621"/>
                </a:cubicBezTo>
                <a:cubicBezTo>
                  <a:pt x="1912143" y="569906"/>
                  <a:pt x="1909762" y="574006"/>
                  <a:pt x="1904999" y="575925"/>
                </a:cubicBezTo>
                <a:cubicBezTo>
                  <a:pt x="1904669" y="577777"/>
                  <a:pt x="1903743" y="580423"/>
                  <a:pt x="1902222" y="583862"/>
                </a:cubicBezTo>
                <a:cubicBezTo>
                  <a:pt x="1900701" y="587302"/>
                  <a:pt x="1900568" y="589948"/>
                  <a:pt x="1901825" y="591800"/>
                </a:cubicBezTo>
                <a:lnTo>
                  <a:pt x="1911350" y="585450"/>
                </a:lnTo>
                <a:lnTo>
                  <a:pt x="1952625" y="553700"/>
                </a:lnTo>
                <a:lnTo>
                  <a:pt x="1958975" y="531474"/>
                </a:lnTo>
                <a:cubicBezTo>
                  <a:pt x="1956064" y="527043"/>
                  <a:pt x="1955535" y="524000"/>
                  <a:pt x="1957387" y="522347"/>
                </a:cubicBezTo>
                <a:cubicBezTo>
                  <a:pt x="1959240" y="520693"/>
                  <a:pt x="1961885" y="518444"/>
                  <a:pt x="1965325" y="515599"/>
                </a:cubicBezTo>
                <a:cubicBezTo>
                  <a:pt x="1966780" y="512490"/>
                  <a:pt x="1967044" y="509978"/>
                  <a:pt x="1966118" y="508059"/>
                </a:cubicBezTo>
                <a:cubicBezTo>
                  <a:pt x="1965193" y="506140"/>
                  <a:pt x="1963870" y="504421"/>
                  <a:pt x="1962150" y="502900"/>
                </a:cubicBezTo>
                <a:cubicBezTo>
                  <a:pt x="1971410" y="493110"/>
                  <a:pt x="1979877" y="482527"/>
                  <a:pt x="1987550" y="471150"/>
                </a:cubicBezTo>
                <a:cubicBezTo>
                  <a:pt x="1995222" y="459773"/>
                  <a:pt x="2003690" y="449189"/>
                  <a:pt x="2012950" y="439399"/>
                </a:cubicBezTo>
                <a:cubicBezTo>
                  <a:pt x="2016257" y="424781"/>
                  <a:pt x="2022342" y="411156"/>
                  <a:pt x="2031206" y="398521"/>
                </a:cubicBezTo>
                <a:cubicBezTo>
                  <a:pt x="2040070" y="385887"/>
                  <a:pt x="2050918" y="376230"/>
                  <a:pt x="2063750" y="369550"/>
                </a:cubicBezTo>
                <a:lnTo>
                  <a:pt x="2060575" y="353675"/>
                </a:lnTo>
                <a:cubicBezTo>
                  <a:pt x="2059120" y="348846"/>
                  <a:pt x="2059649" y="344216"/>
                  <a:pt x="2062162" y="339784"/>
                </a:cubicBezTo>
                <a:cubicBezTo>
                  <a:pt x="2064676" y="335352"/>
                  <a:pt x="2068380" y="331516"/>
                  <a:pt x="2073275" y="328274"/>
                </a:cubicBezTo>
                <a:cubicBezTo>
                  <a:pt x="2079625" y="315045"/>
                  <a:pt x="2085975" y="312929"/>
                  <a:pt x="2092325" y="321925"/>
                </a:cubicBezTo>
                <a:cubicBezTo>
                  <a:pt x="2099005" y="328077"/>
                  <a:pt x="2103106" y="334030"/>
                  <a:pt x="2104628" y="339784"/>
                </a:cubicBezTo>
                <a:cubicBezTo>
                  <a:pt x="2106149" y="345538"/>
                  <a:pt x="2103107" y="352286"/>
                  <a:pt x="2095500" y="360024"/>
                </a:cubicBezTo>
                <a:cubicBezTo>
                  <a:pt x="2089348" y="365779"/>
                  <a:pt x="2081808" y="375701"/>
                  <a:pt x="2072878" y="389790"/>
                </a:cubicBezTo>
                <a:cubicBezTo>
                  <a:pt x="2063948" y="403879"/>
                  <a:pt x="2061964" y="416182"/>
                  <a:pt x="2066925" y="426700"/>
                </a:cubicBezTo>
                <a:cubicBezTo>
                  <a:pt x="2065139" y="436290"/>
                  <a:pt x="2060773" y="451240"/>
                  <a:pt x="2053828" y="471546"/>
                </a:cubicBezTo>
                <a:cubicBezTo>
                  <a:pt x="2046883" y="491853"/>
                  <a:pt x="2038548" y="507596"/>
                  <a:pt x="2028825" y="518774"/>
                </a:cubicBezTo>
                <a:cubicBezTo>
                  <a:pt x="2033257" y="523537"/>
                  <a:pt x="2034712" y="527506"/>
                  <a:pt x="2033190" y="530681"/>
                </a:cubicBezTo>
                <a:cubicBezTo>
                  <a:pt x="2031669" y="533856"/>
                  <a:pt x="2029156" y="536237"/>
                  <a:pt x="2025650" y="537825"/>
                </a:cubicBezTo>
                <a:cubicBezTo>
                  <a:pt x="2020557" y="543579"/>
                  <a:pt x="2021218" y="551914"/>
                  <a:pt x="2027634" y="562828"/>
                </a:cubicBezTo>
                <a:cubicBezTo>
                  <a:pt x="2034050" y="573742"/>
                  <a:pt x="2038681" y="581282"/>
                  <a:pt x="2041525" y="585449"/>
                </a:cubicBezTo>
                <a:cubicBezTo>
                  <a:pt x="2034447" y="595637"/>
                  <a:pt x="2023202" y="617332"/>
                  <a:pt x="2007791" y="650537"/>
                </a:cubicBezTo>
                <a:cubicBezTo>
                  <a:pt x="1992379" y="683742"/>
                  <a:pt x="1986690" y="705438"/>
                  <a:pt x="1990725" y="715625"/>
                </a:cubicBezTo>
                <a:lnTo>
                  <a:pt x="1965325" y="737849"/>
                </a:lnTo>
                <a:cubicBezTo>
                  <a:pt x="1960496" y="747242"/>
                  <a:pt x="1955866" y="756238"/>
                  <a:pt x="1951434" y="764837"/>
                </a:cubicBezTo>
                <a:cubicBezTo>
                  <a:pt x="1947002" y="773436"/>
                  <a:pt x="1943166" y="782432"/>
                  <a:pt x="1939925" y="791825"/>
                </a:cubicBezTo>
                <a:lnTo>
                  <a:pt x="1943100" y="801349"/>
                </a:lnTo>
                <a:cubicBezTo>
                  <a:pt x="1953220" y="799101"/>
                  <a:pt x="1960761" y="790105"/>
                  <a:pt x="1965722" y="774362"/>
                </a:cubicBezTo>
                <a:cubicBezTo>
                  <a:pt x="1970683" y="758620"/>
                  <a:pt x="1979017" y="749624"/>
                  <a:pt x="1990725" y="747375"/>
                </a:cubicBezTo>
                <a:cubicBezTo>
                  <a:pt x="1996546" y="746845"/>
                  <a:pt x="2003954" y="744729"/>
                  <a:pt x="2012950" y="741025"/>
                </a:cubicBezTo>
                <a:lnTo>
                  <a:pt x="1990725" y="731500"/>
                </a:lnTo>
                <a:lnTo>
                  <a:pt x="2000250" y="725149"/>
                </a:lnTo>
                <a:cubicBezTo>
                  <a:pt x="2004946" y="722239"/>
                  <a:pt x="2009047" y="721710"/>
                  <a:pt x="2012553" y="723562"/>
                </a:cubicBezTo>
                <a:cubicBezTo>
                  <a:pt x="2016058" y="725414"/>
                  <a:pt x="2019366" y="728060"/>
                  <a:pt x="2022475" y="731500"/>
                </a:cubicBezTo>
                <a:cubicBezTo>
                  <a:pt x="2025782" y="726869"/>
                  <a:pt x="2028693" y="722636"/>
                  <a:pt x="2031206" y="718799"/>
                </a:cubicBezTo>
                <a:cubicBezTo>
                  <a:pt x="2033720" y="714963"/>
                  <a:pt x="2035043" y="710730"/>
                  <a:pt x="2035175" y="706100"/>
                </a:cubicBezTo>
                <a:cubicBezTo>
                  <a:pt x="2038151" y="702660"/>
                  <a:pt x="2040136" y="697633"/>
                  <a:pt x="2041128" y="691018"/>
                </a:cubicBezTo>
                <a:cubicBezTo>
                  <a:pt x="2042120" y="684404"/>
                  <a:pt x="2043311" y="677789"/>
                  <a:pt x="2044700" y="671174"/>
                </a:cubicBezTo>
                <a:cubicBezTo>
                  <a:pt x="2034646" y="670645"/>
                  <a:pt x="2026179" y="665354"/>
                  <a:pt x="2019300" y="655299"/>
                </a:cubicBezTo>
                <a:cubicBezTo>
                  <a:pt x="2029354" y="648950"/>
                  <a:pt x="2034646" y="639424"/>
                  <a:pt x="2035175" y="626725"/>
                </a:cubicBezTo>
                <a:lnTo>
                  <a:pt x="2066925" y="633074"/>
                </a:lnTo>
                <a:cubicBezTo>
                  <a:pt x="2062493" y="637837"/>
                  <a:pt x="2059450" y="642600"/>
                  <a:pt x="2057797" y="647362"/>
                </a:cubicBezTo>
                <a:cubicBezTo>
                  <a:pt x="2056143" y="652125"/>
                  <a:pt x="2053894" y="656887"/>
                  <a:pt x="2051050" y="661650"/>
                </a:cubicBezTo>
                <a:lnTo>
                  <a:pt x="2063750" y="671174"/>
                </a:lnTo>
                <a:cubicBezTo>
                  <a:pt x="2070100" y="671175"/>
                  <a:pt x="2073275" y="674349"/>
                  <a:pt x="2073274" y="680700"/>
                </a:cubicBezTo>
                <a:cubicBezTo>
                  <a:pt x="2073010" y="687116"/>
                  <a:pt x="2071158" y="693334"/>
                  <a:pt x="2067718" y="699353"/>
                </a:cubicBezTo>
                <a:cubicBezTo>
                  <a:pt x="2064279" y="705372"/>
                  <a:pt x="2060839" y="710796"/>
                  <a:pt x="2057400" y="715625"/>
                </a:cubicBezTo>
                <a:cubicBezTo>
                  <a:pt x="2062361" y="716948"/>
                  <a:pt x="2067520" y="717476"/>
                  <a:pt x="2072878" y="717212"/>
                </a:cubicBezTo>
                <a:cubicBezTo>
                  <a:pt x="2078236" y="716947"/>
                  <a:pt x="2082602" y="717476"/>
                  <a:pt x="2085975" y="718799"/>
                </a:cubicBezTo>
                <a:cubicBezTo>
                  <a:pt x="2088290" y="724091"/>
                  <a:pt x="2086041" y="730970"/>
                  <a:pt x="2079228" y="739437"/>
                </a:cubicBezTo>
                <a:cubicBezTo>
                  <a:pt x="2072415" y="747904"/>
                  <a:pt x="2066197" y="754783"/>
                  <a:pt x="2060575" y="760074"/>
                </a:cubicBezTo>
                <a:cubicBezTo>
                  <a:pt x="2060443" y="766689"/>
                  <a:pt x="2059120" y="772510"/>
                  <a:pt x="2056606" y="777537"/>
                </a:cubicBezTo>
                <a:cubicBezTo>
                  <a:pt x="2054093" y="782564"/>
                  <a:pt x="2051182" y="785210"/>
                  <a:pt x="2047875" y="785475"/>
                </a:cubicBezTo>
                <a:lnTo>
                  <a:pt x="2032000" y="807699"/>
                </a:lnTo>
                <a:lnTo>
                  <a:pt x="2032000" y="836275"/>
                </a:lnTo>
                <a:lnTo>
                  <a:pt x="2041525" y="826750"/>
                </a:lnTo>
                <a:lnTo>
                  <a:pt x="2054225" y="801350"/>
                </a:lnTo>
                <a:cubicBezTo>
                  <a:pt x="2055945" y="798175"/>
                  <a:pt x="2058061" y="795793"/>
                  <a:pt x="2060575" y="794206"/>
                </a:cubicBezTo>
                <a:cubicBezTo>
                  <a:pt x="2063088" y="792618"/>
                  <a:pt x="2065205" y="791825"/>
                  <a:pt x="2066925" y="791825"/>
                </a:cubicBezTo>
                <a:cubicBezTo>
                  <a:pt x="2066660" y="793611"/>
                  <a:pt x="2065602" y="796388"/>
                  <a:pt x="2063750" y="800159"/>
                </a:cubicBezTo>
                <a:cubicBezTo>
                  <a:pt x="2061898" y="803930"/>
                  <a:pt x="2060839" y="807501"/>
                  <a:pt x="2060575" y="810875"/>
                </a:cubicBezTo>
                <a:cubicBezTo>
                  <a:pt x="2064279" y="819474"/>
                  <a:pt x="2060046" y="830057"/>
                  <a:pt x="2047875" y="842625"/>
                </a:cubicBezTo>
                <a:cubicBezTo>
                  <a:pt x="2035704" y="855192"/>
                  <a:pt x="2031471" y="865776"/>
                  <a:pt x="2035175" y="874375"/>
                </a:cubicBezTo>
                <a:lnTo>
                  <a:pt x="2022475" y="896600"/>
                </a:lnTo>
                <a:cubicBezTo>
                  <a:pt x="2021946" y="903479"/>
                  <a:pt x="2019829" y="911945"/>
                  <a:pt x="2016125" y="922000"/>
                </a:cubicBezTo>
                <a:cubicBezTo>
                  <a:pt x="2022872" y="914062"/>
                  <a:pt x="2029222" y="905331"/>
                  <a:pt x="2035175" y="895806"/>
                </a:cubicBezTo>
                <a:cubicBezTo>
                  <a:pt x="2041128" y="886281"/>
                  <a:pt x="2044303" y="875962"/>
                  <a:pt x="2044700" y="864850"/>
                </a:cubicBezTo>
                <a:lnTo>
                  <a:pt x="2070100" y="874374"/>
                </a:lnTo>
                <a:lnTo>
                  <a:pt x="2063750" y="909300"/>
                </a:lnTo>
                <a:lnTo>
                  <a:pt x="2079625" y="906125"/>
                </a:lnTo>
                <a:lnTo>
                  <a:pt x="2095500" y="925175"/>
                </a:lnTo>
                <a:lnTo>
                  <a:pt x="2079625" y="972800"/>
                </a:lnTo>
                <a:cubicBezTo>
                  <a:pt x="2067322" y="984640"/>
                  <a:pt x="2057003" y="998266"/>
                  <a:pt x="2048669" y="1013678"/>
                </a:cubicBezTo>
                <a:cubicBezTo>
                  <a:pt x="2040334" y="1029090"/>
                  <a:pt x="2031603" y="1041922"/>
                  <a:pt x="2022475" y="1052175"/>
                </a:cubicBezTo>
                <a:lnTo>
                  <a:pt x="2016125" y="1052174"/>
                </a:lnTo>
                <a:lnTo>
                  <a:pt x="2016125" y="1061700"/>
                </a:lnTo>
                <a:lnTo>
                  <a:pt x="1997075" y="1093450"/>
                </a:lnTo>
                <a:cubicBezTo>
                  <a:pt x="1995752" y="1106943"/>
                  <a:pt x="1990460" y="1118850"/>
                  <a:pt x="1981200" y="1129169"/>
                </a:cubicBezTo>
                <a:cubicBezTo>
                  <a:pt x="1971939" y="1139487"/>
                  <a:pt x="1966648" y="1152981"/>
                  <a:pt x="1965324" y="1169650"/>
                </a:cubicBezTo>
                <a:cubicBezTo>
                  <a:pt x="1961488" y="1176331"/>
                  <a:pt x="1955667" y="1187575"/>
                  <a:pt x="1947862" y="1203384"/>
                </a:cubicBezTo>
                <a:cubicBezTo>
                  <a:pt x="1940057" y="1219193"/>
                  <a:pt x="1934236" y="1228056"/>
                  <a:pt x="1930400" y="1229974"/>
                </a:cubicBezTo>
                <a:cubicBezTo>
                  <a:pt x="1930929" y="1240029"/>
                  <a:pt x="1929871" y="1251670"/>
                  <a:pt x="1927225" y="1264900"/>
                </a:cubicBezTo>
                <a:lnTo>
                  <a:pt x="1930400" y="1264900"/>
                </a:lnTo>
                <a:cubicBezTo>
                  <a:pt x="1934104" y="1268075"/>
                  <a:pt x="1933045" y="1271250"/>
                  <a:pt x="1927225" y="1274425"/>
                </a:cubicBezTo>
                <a:lnTo>
                  <a:pt x="1920875" y="1274425"/>
                </a:lnTo>
                <a:cubicBezTo>
                  <a:pt x="1917171" y="1283421"/>
                  <a:pt x="1911879" y="1287654"/>
                  <a:pt x="1905000" y="1287125"/>
                </a:cubicBezTo>
                <a:cubicBezTo>
                  <a:pt x="1904471" y="1298105"/>
                  <a:pt x="1902354" y="1308689"/>
                  <a:pt x="1898650" y="1318874"/>
                </a:cubicBezTo>
                <a:cubicBezTo>
                  <a:pt x="1894946" y="1329061"/>
                  <a:pt x="1892829" y="1339644"/>
                  <a:pt x="1892299" y="1350625"/>
                </a:cubicBezTo>
                <a:lnTo>
                  <a:pt x="1911350" y="1376025"/>
                </a:lnTo>
                <a:cubicBezTo>
                  <a:pt x="1915054" y="1375496"/>
                  <a:pt x="1917170" y="1376554"/>
                  <a:pt x="1917700" y="1379200"/>
                </a:cubicBezTo>
                <a:cubicBezTo>
                  <a:pt x="1917567" y="1382573"/>
                  <a:pt x="1916244" y="1386145"/>
                  <a:pt x="1913731" y="1389915"/>
                </a:cubicBezTo>
                <a:cubicBezTo>
                  <a:pt x="1911218" y="1393686"/>
                  <a:pt x="1908307" y="1396464"/>
                  <a:pt x="1905000" y="1398250"/>
                </a:cubicBezTo>
                <a:cubicBezTo>
                  <a:pt x="1905132" y="1403211"/>
                  <a:pt x="1904074" y="1407576"/>
                  <a:pt x="1901825" y="1411346"/>
                </a:cubicBezTo>
                <a:cubicBezTo>
                  <a:pt x="1899576" y="1415117"/>
                  <a:pt x="1895343" y="1417102"/>
                  <a:pt x="1889125" y="1417300"/>
                </a:cubicBezTo>
                <a:lnTo>
                  <a:pt x="1879599" y="1417300"/>
                </a:lnTo>
                <a:lnTo>
                  <a:pt x="1876425" y="1452225"/>
                </a:lnTo>
                <a:lnTo>
                  <a:pt x="1844675" y="1512550"/>
                </a:lnTo>
                <a:lnTo>
                  <a:pt x="1831975" y="1522075"/>
                </a:lnTo>
                <a:cubicBezTo>
                  <a:pt x="1831644" y="1531864"/>
                  <a:pt x="1829130" y="1542448"/>
                  <a:pt x="1824434" y="1553825"/>
                </a:cubicBezTo>
                <a:cubicBezTo>
                  <a:pt x="1819738" y="1565202"/>
                  <a:pt x="1814843" y="1575785"/>
                  <a:pt x="1809750" y="1585575"/>
                </a:cubicBezTo>
                <a:lnTo>
                  <a:pt x="1809750" y="1623675"/>
                </a:lnTo>
                <a:lnTo>
                  <a:pt x="1784350" y="1645900"/>
                </a:lnTo>
                <a:lnTo>
                  <a:pt x="1771650" y="1677649"/>
                </a:lnTo>
                <a:lnTo>
                  <a:pt x="1752600" y="1693525"/>
                </a:lnTo>
                <a:cubicBezTo>
                  <a:pt x="1751674" y="1703910"/>
                  <a:pt x="1747969" y="1712508"/>
                  <a:pt x="1741487" y="1719321"/>
                </a:cubicBezTo>
                <a:cubicBezTo>
                  <a:pt x="1735005" y="1726135"/>
                  <a:pt x="1731301" y="1735527"/>
                  <a:pt x="1730375" y="1747500"/>
                </a:cubicBezTo>
                <a:lnTo>
                  <a:pt x="1701800" y="1801474"/>
                </a:lnTo>
                <a:cubicBezTo>
                  <a:pt x="1692275" y="1803591"/>
                  <a:pt x="1686718" y="1812058"/>
                  <a:pt x="1685131" y="1826875"/>
                </a:cubicBezTo>
                <a:cubicBezTo>
                  <a:pt x="1683543" y="1841692"/>
                  <a:pt x="1676399" y="1850158"/>
                  <a:pt x="1663700" y="1852275"/>
                </a:cubicBezTo>
                <a:lnTo>
                  <a:pt x="1666875" y="1763375"/>
                </a:lnTo>
                <a:lnTo>
                  <a:pt x="1647825" y="1757025"/>
                </a:lnTo>
                <a:lnTo>
                  <a:pt x="1635125" y="1779250"/>
                </a:lnTo>
                <a:cubicBezTo>
                  <a:pt x="1631288" y="1792082"/>
                  <a:pt x="1626261" y="1810074"/>
                  <a:pt x="1620044" y="1833225"/>
                </a:cubicBezTo>
                <a:cubicBezTo>
                  <a:pt x="1613826" y="1856376"/>
                  <a:pt x="1610386" y="1874368"/>
                  <a:pt x="1609725" y="1887199"/>
                </a:cubicBezTo>
                <a:cubicBezTo>
                  <a:pt x="1610254" y="1900759"/>
                  <a:pt x="1608402" y="1908565"/>
                  <a:pt x="1604169" y="1910615"/>
                </a:cubicBezTo>
                <a:cubicBezTo>
                  <a:pt x="1599935" y="1912666"/>
                  <a:pt x="1590145" y="1913328"/>
                  <a:pt x="1574800" y="1912600"/>
                </a:cubicBezTo>
                <a:lnTo>
                  <a:pt x="1571625" y="1922125"/>
                </a:lnTo>
                <a:cubicBezTo>
                  <a:pt x="1575593" y="1926093"/>
                  <a:pt x="1578768" y="1931650"/>
                  <a:pt x="1581150" y="1938793"/>
                </a:cubicBezTo>
                <a:cubicBezTo>
                  <a:pt x="1583531" y="1945938"/>
                  <a:pt x="1580356" y="1949906"/>
                  <a:pt x="1571624" y="1950700"/>
                </a:cubicBezTo>
                <a:cubicBezTo>
                  <a:pt x="1569442" y="1950766"/>
                  <a:pt x="1565870" y="1951427"/>
                  <a:pt x="1560909" y="1952684"/>
                </a:cubicBezTo>
                <a:cubicBezTo>
                  <a:pt x="1555948" y="1953941"/>
                  <a:pt x="1553170" y="1955396"/>
                  <a:pt x="1552575" y="1957050"/>
                </a:cubicBezTo>
                <a:lnTo>
                  <a:pt x="1552575" y="1960225"/>
                </a:lnTo>
                <a:lnTo>
                  <a:pt x="1597025" y="1985625"/>
                </a:lnTo>
                <a:cubicBezTo>
                  <a:pt x="1604896" y="1977422"/>
                  <a:pt x="1610585" y="1967633"/>
                  <a:pt x="1614090" y="1956256"/>
                </a:cubicBezTo>
                <a:cubicBezTo>
                  <a:pt x="1617596" y="1944879"/>
                  <a:pt x="1619316" y="1933502"/>
                  <a:pt x="1619250" y="1922125"/>
                </a:cubicBezTo>
                <a:cubicBezTo>
                  <a:pt x="1628246" y="1913129"/>
                  <a:pt x="1632479" y="1902545"/>
                  <a:pt x="1631950" y="1890375"/>
                </a:cubicBezTo>
                <a:lnTo>
                  <a:pt x="1644650" y="1861800"/>
                </a:lnTo>
                <a:cubicBezTo>
                  <a:pt x="1644583" y="1859882"/>
                  <a:pt x="1644716" y="1857368"/>
                  <a:pt x="1645046" y="1854259"/>
                </a:cubicBezTo>
                <a:cubicBezTo>
                  <a:pt x="1645377" y="1851151"/>
                  <a:pt x="1646303" y="1849430"/>
                  <a:pt x="1647825" y="1849099"/>
                </a:cubicBezTo>
                <a:cubicBezTo>
                  <a:pt x="1654307" y="1850224"/>
                  <a:pt x="1659598" y="1855913"/>
                  <a:pt x="1663700" y="1866166"/>
                </a:cubicBezTo>
                <a:cubicBezTo>
                  <a:pt x="1667801" y="1876418"/>
                  <a:pt x="1669917" y="1884488"/>
                  <a:pt x="1670050" y="1890375"/>
                </a:cubicBezTo>
                <a:cubicBezTo>
                  <a:pt x="1670182" y="1892161"/>
                  <a:pt x="1669917" y="1894145"/>
                  <a:pt x="1669256" y="1896328"/>
                </a:cubicBezTo>
                <a:cubicBezTo>
                  <a:pt x="1668594" y="1898510"/>
                  <a:pt x="1666743" y="1899701"/>
                  <a:pt x="1663700" y="1899900"/>
                </a:cubicBezTo>
                <a:cubicBezTo>
                  <a:pt x="1660458" y="1913658"/>
                  <a:pt x="1655034" y="1929797"/>
                  <a:pt x="1647428" y="1948318"/>
                </a:cubicBezTo>
                <a:cubicBezTo>
                  <a:pt x="1639821" y="1966839"/>
                  <a:pt x="1630428" y="1981391"/>
                  <a:pt x="1619250" y="1991975"/>
                </a:cubicBezTo>
                <a:cubicBezTo>
                  <a:pt x="1618853" y="1997928"/>
                  <a:pt x="1617265" y="2002691"/>
                  <a:pt x="1614487" y="2006262"/>
                </a:cubicBezTo>
                <a:cubicBezTo>
                  <a:pt x="1611709" y="2009834"/>
                  <a:pt x="1610121" y="2014597"/>
                  <a:pt x="1609725" y="2020550"/>
                </a:cubicBezTo>
                <a:cubicBezTo>
                  <a:pt x="1604962" y="2031860"/>
                  <a:pt x="1599406" y="2043370"/>
                  <a:pt x="1593056" y="2055078"/>
                </a:cubicBezTo>
                <a:cubicBezTo>
                  <a:pt x="1586706" y="2066786"/>
                  <a:pt x="1579562" y="2077501"/>
                  <a:pt x="1571625" y="2087225"/>
                </a:cubicBezTo>
                <a:cubicBezTo>
                  <a:pt x="1571625" y="2090664"/>
                  <a:pt x="1570831" y="2094104"/>
                  <a:pt x="1569243" y="2097544"/>
                </a:cubicBezTo>
                <a:cubicBezTo>
                  <a:pt x="1567656" y="2100983"/>
                  <a:pt x="1565274" y="2102835"/>
                  <a:pt x="1562100" y="2103099"/>
                </a:cubicBezTo>
                <a:cubicBezTo>
                  <a:pt x="1556147" y="2102041"/>
                  <a:pt x="1552972" y="2097014"/>
                  <a:pt x="1552575" y="2088018"/>
                </a:cubicBezTo>
                <a:cubicBezTo>
                  <a:pt x="1552178" y="2079023"/>
                  <a:pt x="1552177" y="2072408"/>
                  <a:pt x="1552575" y="2068174"/>
                </a:cubicBezTo>
                <a:lnTo>
                  <a:pt x="1527174" y="2077699"/>
                </a:lnTo>
                <a:lnTo>
                  <a:pt x="1524000" y="2109450"/>
                </a:lnTo>
                <a:lnTo>
                  <a:pt x="1495425" y="2166600"/>
                </a:lnTo>
                <a:lnTo>
                  <a:pt x="1492250" y="2166600"/>
                </a:lnTo>
                <a:lnTo>
                  <a:pt x="1466850" y="2223749"/>
                </a:lnTo>
                <a:cubicBezTo>
                  <a:pt x="1463939" y="2226263"/>
                  <a:pt x="1462616" y="2231555"/>
                  <a:pt x="1462881" y="2239625"/>
                </a:cubicBezTo>
                <a:cubicBezTo>
                  <a:pt x="1463145" y="2247694"/>
                  <a:pt x="1463410" y="2252986"/>
                  <a:pt x="1463675" y="2255500"/>
                </a:cubicBezTo>
                <a:cubicBezTo>
                  <a:pt x="1467445" y="2251663"/>
                  <a:pt x="1471017" y="2252192"/>
                  <a:pt x="1474390" y="2257087"/>
                </a:cubicBezTo>
                <a:cubicBezTo>
                  <a:pt x="1477764" y="2261982"/>
                  <a:pt x="1477367" y="2265686"/>
                  <a:pt x="1473200" y="2268200"/>
                </a:cubicBezTo>
                <a:cubicBezTo>
                  <a:pt x="1471414" y="2268067"/>
                  <a:pt x="1469429" y="2268332"/>
                  <a:pt x="1467247" y="2268993"/>
                </a:cubicBezTo>
                <a:cubicBezTo>
                  <a:pt x="1465064" y="2269655"/>
                  <a:pt x="1463873" y="2271507"/>
                  <a:pt x="1463675" y="2274550"/>
                </a:cubicBezTo>
                <a:cubicBezTo>
                  <a:pt x="1463939" y="2277857"/>
                  <a:pt x="1465791" y="2281561"/>
                  <a:pt x="1469231" y="2285662"/>
                </a:cubicBezTo>
                <a:cubicBezTo>
                  <a:pt x="1472671" y="2289763"/>
                  <a:pt x="1476110" y="2293467"/>
                  <a:pt x="1479550" y="2296775"/>
                </a:cubicBezTo>
                <a:cubicBezTo>
                  <a:pt x="1478888" y="2303191"/>
                  <a:pt x="1475448" y="2313377"/>
                  <a:pt x="1469231" y="2327334"/>
                </a:cubicBezTo>
                <a:cubicBezTo>
                  <a:pt x="1463013" y="2341291"/>
                  <a:pt x="1457986" y="2349096"/>
                  <a:pt x="1454149" y="2350749"/>
                </a:cubicBezTo>
                <a:cubicBezTo>
                  <a:pt x="1454613" y="2361531"/>
                  <a:pt x="1453687" y="2368543"/>
                  <a:pt x="1451372" y="2371784"/>
                </a:cubicBezTo>
                <a:cubicBezTo>
                  <a:pt x="1449057" y="2375025"/>
                  <a:pt x="1442574" y="2376480"/>
                  <a:pt x="1431925" y="2376150"/>
                </a:cubicBezTo>
                <a:lnTo>
                  <a:pt x="1431925" y="2411075"/>
                </a:lnTo>
                <a:cubicBezTo>
                  <a:pt x="1423855" y="2406312"/>
                  <a:pt x="1416182" y="2400756"/>
                  <a:pt x="1408906" y="2394406"/>
                </a:cubicBezTo>
                <a:cubicBezTo>
                  <a:pt x="1401630" y="2388056"/>
                  <a:pt x="1395545" y="2380912"/>
                  <a:pt x="1390650" y="2372975"/>
                </a:cubicBezTo>
                <a:cubicBezTo>
                  <a:pt x="1391179" y="2379325"/>
                  <a:pt x="1390121" y="2385675"/>
                  <a:pt x="1387475" y="2392025"/>
                </a:cubicBezTo>
                <a:lnTo>
                  <a:pt x="1406524" y="2423775"/>
                </a:lnTo>
                <a:cubicBezTo>
                  <a:pt x="1402953" y="2436012"/>
                  <a:pt x="1395015" y="2459163"/>
                  <a:pt x="1382712" y="2493228"/>
                </a:cubicBezTo>
                <a:cubicBezTo>
                  <a:pt x="1370409" y="2527292"/>
                  <a:pt x="1356121" y="2546475"/>
                  <a:pt x="1339850" y="2550775"/>
                </a:cubicBezTo>
                <a:cubicBezTo>
                  <a:pt x="1339519" y="2556926"/>
                  <a:pt x="1337005" y="2566054"/>
                  <a:pt x="1332309" y="2578159"/>
                </a:cubicBezTo>
                <a:cubicBezTo>
                  <a:pt x="1327613" y="2590264"/>
                  <a:pt x="1322718" y="2597010"/>
                  <a:pt x="1317625" y="2598400"/>
                </a:cubicBezTo>
                <a:cubicBezTo>
                  <a:pt x="1316103" y="2598002"/>
                  <a:pt x="1315177" y="2596416"/>
                  <a:pt x="1314847" y="2593637"/>
                </a:cubicBezTo>
                <a:cubicBezTo>
                  <a:pt x="1314516" y="2590859"/>
                  <a:pt x="1314383" y="2589272"/>
                  <a:pt x="1314450" y="2588874"/>
                </a:cubicBezTo>
                <a:lnTo>
                  <a:pt x="1301750" y="2585700"/>
                </a:lnTo>
                <a:lnTo>
                  <a:pt x="1292225" y="2598400"/>
                </a:lnTo>
                <a:lnTo>
                  <a:pt x="1314450" y="2620625"/>
                </a:lnTo>
                <a:cubicBezTo>
                  <a:pt x="1314185" y="2637889"/>
                  <a:pt x="1310745" y="2653367"/>
                  <a:pt x="1304131" y="2667059"/>
                </a:cubicBezTo>
                <a:cubicBezTo>
                  <a:pt x="1297517" y="2680751"/>
                  <a:pt x="1289314" y="2693849"/>
                  <a:pt x="1279525" y="2706349"/>
                </a:cubicBezTo>
                <a:cubicBezTo>
                  <a:pt x="1280517" y="2711244"/>
                  <a:pt x="1283295" y="2720505"/>
                  <a:pt x="1287859" y="2734131"/>
                </a:cubicBezTo>
                <a:cubicBezTo>
                  <a:pt x="1292423" y="2747757"/>
                  <a:pt x="1292820" y="2755430"/>
                  <a:pt x="1289050" y="2757150"/>
                </a:cubicBezTo>
                <a:cubicBezTo>
                  <a:pt x="1284353" y="2757017"/>
                  <a:pt x="1280252" y="2755694"/>
                  <a:pt x="1276747" y="2753181"/>
                </a:cubicBezTo>
                <a:cubicBezTo>
                  <a:pt x="1273241" y="2750667"/>
                  <a:pt x="1269933" y="2747757"/>
                  <a:pt x="1266825" y="2744449"/>
                </a:cubicBezTo>
                <a:cubicBezTo>
                  <a:pt x="1266824" y="2756091"/>
                  <a:pt x="1265237" y="2768527"/>
                  <a:pt x="1262062" y="2781756"/>
                </a:cubicBezTo>
                <a:cubicBezTo>
                  <a:pt x="1258887" y="2794985"/>
                  <a:pt x="1254125" y="2805833"/>
                  <a:pt x="1247775" y="2814300"/>
                </a:cubicBezTo>
                <a:lnTo>
                  <a:pt x="1231900" y="2788900"/>
                </a:lnTo>
                <a:lnTo>
                  <a:pt x="1241425" y="2757150"/>
                </a:lnTo>
                <a:cubicBezTo>
                  <a:pt x="1239639" y="2755562"/>
                  <a:pt x="1237654" y="2753975"/>
                  <a:pt x="1235471" y="2752387"/>
                </a:cubicBezTo>
                <a:cubicBezTo>
                  <a:pt x="1233289" y="2750800"/>
                  <a:pt x="1232098" y="2749212"/>
                  <a:pt x="1231900" y="2747625"/>
                </a:cubicBezTo>
                <a:cubicBezTo>
                  <a:pt x="1232627" y="2744582"/>
                  <a:pt x="1235934" y="2742730"/>
                  <a:pt x="1241821" y="2742068"/>
                </a:cubicBezTo>
                <a:cubicBezTo>
                  <a:pt x="1247708" y="2741407"/>
                  <a:pt x="1251809" y="2741142"/>
                  <a:pt x="1254125" y="2741275"/>
                </a:cubicBezTo>
                <a:cubicBezTo>
                  <a:pt x="1254323" y="2731617"/>
                  <a:pt x="1256308" y="2721563"/>
                  <a:pt x="1260078" y="2711112"/>
                </a:cubicBezTo>
                <a:cubicBezTo>
                  <a:pt x="1263848" y="2700661"/>
                  <a:pt x="1268214" y="2690607"/>
                  <a:pt x="1273175" y="2680950"/>
                </a:cubicBezTo>
                <a:cubicBezTo>
                  <a:pt x="1273109" y="2679097"/>
                  <a:pt x="1272447" y="2676452"/>
                  <a:pt x="1271190" y="2673012"/>
                </a:cubicBezTo>
                <a:cubicBezTo>
                  <a:pt x="1269933" y="2669572"/>
                  <a:pt x="1268478" y="2666927"/>
                  <a:pt x="1266824" y="2665075"/>
                </a:cubicBezTo>
                <a:lnTo>
                  <a:pt x="1244600" y="2693649"/>
                </a:lnTo>
                <a:lnTo>
                  <a:pt x="1228725" y="2696825"/>
                </a:lnTo>
                <a:lnTo>
                  <a:pt x="1228724" y="2741275"/>
                </a:lnTo>
                <a:cubicBezTo>
                  <a:pt x="1217413" y="2750403"/>
                  <a:pt x="1207492" y="2763897"/>
                  <a:pt x="1198959" y="2781756"/>
                </a:cubicBezTo>
                <a:cubicBezTo>
                  <a:pt x="1190426" y="2799615"/>
                  <a:pt x="1184473" y="2814696"/>
                  <a:pt x="1181100" y="2827000"/>
                </a:cubicBezTo>
                <a:cubicBezTo>
                  <a:pt x="1180571" y="2833085"/>
                  <a:pt x="1178454" y="2838377"/>
                  <a:pt x="1174749" y="2842875"/>
                </a:cubicBezTo>
                <a:cubicBezTo>
                  <a:pt x="1171045" y="2847373"/>
                  <a:pt x="1168929" y="2852664"/>
                  <a:pt x="1168400" y="2858750"/>
                </a:cubicBezTo>
                <a:lnTo>
                  <a:pt x="1158874" y="2884150"/>
                </a:lnTo>
                <a:lnTo>
                  <a:pt x="1162049" y="2884149"/>
                </a:lnTo>
                <a:cubicBezTo>
                  <a:pt x="1161520" y="2890235"/>
                  <a:pt x="1159404" y="2895527"/>
                  <a:pt x="1155700" y="2900025"/>
                </a:cubicBezTo>
                <a:cubicBezTo>
                  <a:pt x="1151995" y="2904522"/>
                  <a:pt x="1149879" y="2909814"/>
                  <a:pt x="1149349" y="2915900"/>
                </a:cubicBezTo>
                <a:cubicBezTo>
                  <a:pt x="1149614" y="2920861"/>
                  <a:pt x="1149085" y="2925226"/>
                  <a:pt x="1147762" y="2928996"/>
                </a:cubicBezTo>
                <a:cubicBezTo>
                  <a:pt x="1146439" y="2932767"/>
                  <a:pt x="1142735" y="2934751"/>
                  <a:pt x="1136650" y="2934949"/>
                </a:cubicBezTo>
                <a:cubicBezTo>
                  <a:pt x="1137047" y="2944211"/>
                  <a:pt x="1136253" y="2950296"/>
                  <a:pt x="1134268" y="2953206"/>
                </a:cubicBezTo>
                <a:cubicBezTo>
                  <a:pt x="1132284" y="2956117"/>
                  <a:pt x="1126728" y="2957439"/>
                  <a:pt x="1117599" y="2957175"/>
                </a:cubicBezTo>
                <a:lnTo>
                  <a:pt x="1117599" y="2992099"/>
                </a:lnTo>
                <a:lnTo>
                  <a:pt x="1101725" y="2985750"/>
                </a:lnTo>
                <a:lnTo>
                  <a:pt x="1082675" y="3030200"/>
                </a:lnTo>
                <a:lnTo>
                  <a:pt x="1089025" y="3036549"/>
                </a:lnTo>
                <a:lnTo>
                  <a:pt x="1076325" y="3046075"/>
                </a:lnTo>
                <a:lnTo>
                  <a:pt x="1069975" y="3058774"/>
                </a:lnTo>
                <a:lnTo>
                  <a:pt x="1079500" y="3081000"/>
                </a:lnTo>
                <a:lnTo>
                  <a:pt x="1076324" y="3106400"/>
                </a:lnTo>
                <a:cubicBezTo>
                  <a:pt x="1068519" y="3107458"/>
                  <a:pt x="1064286" y="3111691"/>
                  <a:pt x="1063625" y="3119100"/>
                </a:cubicBezTo>
                <a:cubicBezTo>
                  <a:pt x="1062963" y="3126508"/>
                  <a:pt x="1055555" y="3130742"/>
                  <a:pt x="1041400" y="3131800"/>
                </a:cubicBezTo>
                <a:lnTo>
                  <a:pt x="1041400" y="3115925"/>
                </a:lnTo>
                <a:lnTo>
                  <a:pt x="1031875" y="3119100"/>
                </a:lnTo>
                <a:cubicBezTo>
                  <a:pt x="1029890" y="3123597"/>
                  <a:pt x="1026715" y="3131270"/>
                  <a:pt x="1022349" y="3142118"/>
                </a:cubicBezTo>
                <a:cubicBezTo>
                  <a:pt x="1017984" y="3152967"/>
                  <a:pt x="1014809" y="3159051"/>
                  <a:pt x="1012825" y="3160374"/>
                </a:cubicBezTo>
                <a:cubicBezTo>
                  <a:pt x="1011303" y="3160110"/>
                  <a:pt x="1010377" y="3159052"/>
                  <a:pt x="1010046" y="3157200"/>
                </a:cubicBezTo>
                <a:cubicBezTo>
                  <a:pt x="1009716" y="3155348"/>
                  <a:pt x="1009584" y="3154289"/>
                  <a:pt x="1009649" y="3154025"/>
                </a:cubicBezTo>
                <a:cubicBezTo>
                  <a:pt x="1000918" y="3153495"/>
                  <a:pt x="997743" y="3150585"/>
                  <a:pt x="1000125" y="3145294"/>
                </a:cubicBezTo>
                <a:cubicBezTo>
                  <a:pt x="1002506" y="3140001"/>
                  <a:pt x="1005681" y="3135504"/>
                  <a:pt x="1009650" y="3131800"/>
                </a:cubicBezTo>
                <a:lnTo>
                  <a:pt x="996949" y="3103225"/>
                </a:lnTo>
                <a:lnTo>
                  <a:pt x="1009650" y="3081000"/>
                </a:lnTo>
                <a:lnTo>
                  <a:pt x="987425" y="3071475"/>
                </a:lnTo>
                <a:cubicBezTo>
                  <a:pt x="986499" y="3082124"/>
                  <a:pt x="982794" y="3091781"/>
                  <a:pt x="976312" y="3100447"/>
                </a:cubicBezTo>
                <a:cubicBezTo>
                  <a:pt x="969830" y="3109111"/>
                  <a:pt x="966126" y="3119563"/>
                  <a:pt x="965199" y="3131800"/>
                </a:cubicBezTo>
                <a:cubicBezTo>
                  <a:pt x="955741" y="3144632"/>
                  <a:pt x="946877" y="3157861"/>
                  <a:pt x="938609" y="3171487"/>
                </a:cubicBezTo>
                <a:cubicBezTo>
                  <a:pt x="930341" y="3185113"/>
                  <a:pt x="922271" y="3198342"/>
                  <a:pt x="914400" y="3211175"/>
                </a:cubicBezTo>
                <a:cubicBezTo>
                  <a:pt x="912812" y="3218847"/>
                  <a:pt x="909637" y="3228902"/>
                  <a:pt x="904875" y="3241337"/>
                </a:cubicBezTo>
                <a:cubicBezTo>
                  <a:pt x="900112" y="3253773"/>
                  <a:pt x="893762" y="3260652"/>
                  <a:pt x="885825" y="3261975"/>
                </a:cubicBezTo>
                <a:cubicBezTo>
                  <a:pt x="886222" y="3264422"/>
                  <a:pt x="887809" y="3269052"/>
                  <a:pt x="890587" y="3275865"/>
                </a:cubicBezTo>
                <a:cubicBezTo>
                  <a:pt x="893365" y="3282678"/>
                  <a:pt x="894953" y="3286515"/>
                  <a:pt x="895350" y="3287375"/>
                </a:cubicBezTo>
                <a:cubicBezTo>
                  <a:pt x="896871" y="3286978"/>
                  <a:pt x="897797" y="3285390"/>
                  <a:pt x="898128" y="3282612"/>
                </a:cubicBezTo>
                <a:cubicBezTo>
                  <a:pt x="898458" y="3279834"/>
                  <a:pt x="898591" y="3278246"/>
                  <a:pt x="898525" y="3277850"/>
                </a:cubicBezTo>
                <a:cubicBezTo>
                  <a:pt x="907520" y="3259130"/>
                  <a:pt x="918104" y="3241007"/>
                  <a:pt x="930275" y="3223478"/>
                </a:cubicBezTo>
                <a:cubicBezTo>
                  <a:pt x="942445" y="3205949"/>
                  <a:pt x="949854" y="3187031"/>
                  <a:pt x="952500" y="3166725"/>
                </a:cubicBezTo>
                <a:lnTo>
                  <a:pt x="968375" y="3166724"/>
                </a:lnTo>
                <a:cubicBezTo>
                  <a:pt x="975651" y="3166394"/>
                  <a:pt x="984117" y="3167056"/>
                  <a:pt x="993775" y="3168709"/>
                </a:cubicBezTo>
                <a:cubicBezTo>
                  <a:pt x="1003432" y="3170363"/>
                  <a:pt x="1008723" y="3174993"/>
                  <a:pt x="1009650" y="3182600"/>
                </a:cubicBezTo>
                <a:cubicBezTo>
                  <a:pt x="1009319" y="3197019"/>
                  <a:pt x="1006012" y="3211042"/>
                  <a:pt x="999727" y="3224669"/>
                </a:cubicBezTo>
                <a:cubicBezTo>
                  <a:pt x="993444" y="3238294"/>
                  <a:pt x="986168" y="3250730"/>
                  <a:pt x="977899" y="3261975"/>
                </a:cubicBezTo>
                <a:cubicBezTo>
                  <a:pt x="978296" y="3269647"/>
                  <a:pt x="979884" y="3276527"/>
                  <a:pt x="982662" y="3282612"/>
                </a:cubicBezTo>
                <a:cubicBezTo>
                  <a:pt x="985441" y="3288697"/>
                  <a:pt x="987028" y="3295577"/>
                  <a:pt x="987425" y="3303250"/>
                </a:cubicBezTo>
                <a:lnTo>
                  <a:pt x="965200" y="3296900"/>
                </a:lnTo>
                <a:cubicBezTo>
                  <a:pt x="965332" y="3306689"/>
                  <a:pt x="964274" y="3317272"/>
                  <a:pt x="962025" y="3328649"/>
                </a:cubicBezTo>
                <a:cubicBezTo>
                  <a:pt x="959776" y="3340026"/>
                  <a:pt x="955543" y="3350610"/>
                  <a:pt x="949325" y="3360399"/>
                </a:cubicBezTo>
                <a:lnTo>
                  <a:pt x="933450" y="3338175"/>
                </a:lnTo>
                <a:lnTo>
                  <a:pt x="942975" y="3309600"/>
                </a:lnTo>
                <a:cubicBezTo>
                  <a:pt x="941188" y="3308012"/>
                  <a:pt x="939204" y="3306425"/>
                  <a:pt x="937022" y="3304837"/>
                </a:cubicBezTo>
                <a:cubicBezTo>
                  <a:pt x="934839" y="3303249"/>
                  <a:pt x="933648" y="3301662"/>
                  <a:pt x="933450" y="3300075"/>
                </a:cubicBezTo>
                <a:cubicBezTo>
                  <a:pt x="934045" y="3297032"/>
                  <a:pt x="936823" y="3295180"/>
                  <a:pt x="941784" y="3294518"/>
                </a:cubicBezTo>
                <a:cubicBezTo>
                  <a:pt x="946745" y="3293857"/>
                  <a:pt x="950317" y="3293592"/>
                  <a:pt x="952500" y="3293724"/>
                </a:cubicBezTo>
                <a:lnTo>
                  <a:pt x="971550" y="3239749"/>
                </a:lnTo>
                <a:lnTo>
                  <a:pt x="968375" y="3227049"/>
                </a:lnTo>
                <a:lnTo>
                  <a:pt x="955675" y="3211175"/>
                </a:lnTo>
                <a:lnTo>
                  <a:pt x="939800" y="3227049"/>
                </a:lnTo>
                <a:lnTo>
                  <a:pt x="930275" y="3293725"/>
                </a:lnTo>
                <a:cubicBezTo>
                  <a:pt x="920485" y="3302588"/>
                  <a:pt x="911489" y="3315024"/>
                  <a:pt x="903287" y="3331031"/>
                </a:cubicBezTo>
                <a:cubicBezTo>
                  <a:pt x="895085" y="3347038"/>
                  <a:pt x="889264" y="3361061"/>
                  <a:pt x="885825" y="3373100"/>
                </a:cubicBezTo>
                <a:cubicBezTo>
                  <a:pt x="885428" y="3384080"/>
                  <a:pt x="883047" y="3394663"/>
                  <a:pt x="878681" y="3404849"/>
                </a:cubicBezTo>
                <a:cubicBezTo>
                  <a:pt x="874315" y="3415036"/>
                  <a:pt x="870346" y="3425620"/>
                  <a:pt x="866775" y="3436600"/>
                </a:cubicBezTo>
                <a:cubicBezTo>
                  <a:pt x="851429" y="3449829"/>
                  <a:pt x="837670" y="3464646"/>
                  <a:pt x="825499" y="3481050"/>
                </a:cubicBezTo>
                <a:lnTo>
                  <a:pt x="803275" y="3544549"/>
                </a:lnTo>
                <a:cubicBezTo>
                  <a:pt x="801356" y="3544417"/>
                  <a:pt x="798843" y="3544682"/>
                  <a:pt x="795734" y="3545343"/>
                </a:cubicBezTo>
                <a:cubicBezTo>
                  <a:pt x="792625" y="3546005"/>
                  <a:pt x="790906" y="3547857"/>
                  <a:pt x="790575" y="3550900"/>
                </a:cubicBezTo>
                <a:cubicBezTo>
                  <a:pt x="790905" y="3552619"/>
                  <a:pt x="792625" y="3554737"/>
                  <a:pt x="795734" y="3557250"/>
                </a:cubicBezTo>
                <a:cubicBezTo>
                  <a:pt x="798843" y="3559764"/>
                  <a:pt x="801357" y="3561880"/>
                  <a:pt x="803275" y="3563599"/>
                </a:cubicBezTo>
                <a:lnTo>
                  <a:pt x="768349" y="3582649"/>
                </a:lnTo>
                <a:lnTo>
                  <a:pt x="746125" y="3582650"/>
                </a:lnTo>
                <a:cubicBezTo>
                  <a:pt x="746786" y="3570875"/>
                  <a:pt x="748638" y="3559499"/>
                  <a:pt x="751681" y="3548519"/>
                </a:cubicBezTo>
                <a:cubicBezTo>
                  <a:pt x="754724" y="3537538"/>
                  <a:pt x="754988" y="3521399"/>
                  <a:pt x="752475" y="3500100"/>
                </a:cubicBezTo>
                <a:cubicBezTo>
                  <a:pt x="745728" y="3509360"/>
                  <a:pt x="739378" y="3518621"/>
                  <a:pt x="733425" y="3527881"/>
                </a:cubicBezTo>
                <a:cubicBezTo>
                  <a:pt x="727471" y="3537141"/>
                  <a:pt x="724296" y="3547989"/>
                  <a:pt x="723900" y="3560425"/>
                </a:cubicBezTo>
                <a:cubicBezTo>
                  <a:pt x="708554" y="3572596"/>
                  <a:pt x="694796" y="3586354"/>
                  <a:pt x="682625" y="3601700"/>
                </a:cubicBezTo>
                <a:cubicBezTo>
                  <a:pt x="664964" y="3603287"/>
                  <a:pt x="658217" y="3609637"/>
                  <a:pt x="662384" y="3620750"/>
                </a:cubicBezTo>
                <a:cubicBezTo>
                  <a:pt x="666551" y="3631862"/>
                  <a:pt x="663773" y="3638212"/>
                  <a:pt x="654049" y="3639800"/>
                </a:cubicBezTo>
                <a:lnTo>
                  <a:pt x="641350" y="3639799"/>
                </a:lnTo>
                <a:cubicBezTo>
                  <a:pt x="640821" y="3648729"/>
                  <a:pt x="638704" y="3655476"/>
                  <a:pt x="635000" y="3660040"/>
                </a:cubicBezTo>
                <a:cubicBezTo>
                  <a:pt x="631295" y="3664604"/>
                  <a:pt x="629179" y="3670558"/>
                  <a:pt x="628650" y="3677899"/>
                </a:cubicBezTo>
                <a:lnTo>
                  <a:pt x="606425" y="3696950"/>
                </a:lnTo>
                <a:lnTo>
                  <a:pt x="593725" y="3671550"/>
                </a:lnTo>
                <a:cubicBezTo>
                  <a:pt x="587375" y="3671550"/>
                  <a:pt x="584200" y="3668375"/>
                  <a:pt x="584200" y="3662025"/>
                </a:cubicBezTo>
                <a:cubicBezTo>
                  <a:pt x="585126" y="3649523"/>
                  <a:pt x="588830" y="3637220"/>
                  <a:pt x="595312" y="3625116"/>
                </a:cubicBezTo>
                <a:cubicBezTo>
                  <a:pt x="601794" y="3613010"/>
                  <a:pt x="605499" y="3599914"/>
                  <a:pt x="606425" y="3585825"/>
                </a:cubicBezTo>
                <a:cubicBezTo>
                  <a:pt x="606491" y="3585560"/>
                  <a:pt x="606358" y="3584502"/>
                  <a:pt x="606028" y="3582650"/>
                </a:cubicBezTo>
                <a:cubicBezTo>
                  <a:pt x="605697" y="3580798"/>
                  <a:pt x="604771" y="3579739"/>
                  <a:pt x="603250" y="3579474"/>
                </a:cubicBezTo>
                <a:cubicBezTo>
                  <a:pt x="601530" y="3580202"/>
                  <a:pt x="599413" y="3583510"/>
                  <a:pt x="596899" y="3589397"/>
                </a:cubicBezTo>
                <a:cubicBezTo>
                  <a:pt x="594386" y="3595284"/>
                  <a:pt x="592269" y="3599385"/>
                  <a:pt x="590550" y="3601700"/>
                </a:cubicBezTo>
                <a:cubicBezTo>
                  <a:pt x="586845" y="3604875"/>
                  <a:pt x="584729" y="3608050"/>
                  <a:pt x="584200" y="3611225"/>
                </a:cubicBezTo>
                <a:cubicBezTo>
                  <a:pt x="584596" y="3616186"/>
                  <a:pt x="584596" y="3620551"/>
                  <a:pt x="584199" y="3624322"/>
                </a:cubicBezTo>
                <a:cubicBezTo>
                  <a:pt x="583803" y="3628092"/>
                  <a:pt x="580628" y="3630076"/>
                  <a:pt x="574675" y="3630274"/>
                </a:cubicBezTo>
                <a:lnTo>
                  <a:pt x="561975" y="3636624"/>
                </a:lnTo>
                <a:lnTo>
                  <a:pt x="530225" y="3639800"/>
                </a:lnTo>
                <a:lnTo>
                  <a:pt x="520700" y="3665200"/>
                </a:lnTo>
                <a:cubicBezTo>
                  <a:pt x="515871" y="3666986"/>
                  <a:pt x="511241" y="3669764"/>
                  <a:pt x="506809" y="3673534"/>
                </a:cubicBezTo>
                <a:cubicBezTo>
                  <a:pt x="502377" y="3677304"/>
                  <a:pt x="498541" y="3680876"/>
                  <a:pt x="495299" y="3684249"/>
                </a:cubicBezTo>
                <a:cubicBezTo>
                  <a:pt x="491860" y="3684184"/>
                  <a:pt x="488421" y="3685110"/>
                  <a:pt x="484981" y="3687028"/>
                </a:cubicBezTo>
                <a:cubicBezTo>
                  <a:pt x="481541" y="3688946"/>
                  <a:pt x="479689" y="3692253"/>
                  <a:pt x="479425" y="3696950"/>
                </a:cubicBezTo>
                <a:lnTo>
                  <a:pt x="482600" y="3709650"/>
                </a:lnTo>
                <a:lnTo>
                  <a:pt x="454025" y="3709650"/>
                </a:lnTo>
                <a:cubicBezTo>
                  <a:pt x="455281" y="3703498"/>
                  <a:pt x="458324" y="3694370"/>
                  <a:pt x="463152" y="3682266"/>
                </a:cubicBezTo>
                <a:cubicBezTo>
                  <a:pt x="467982" y="3670161"/>
                  <a:pt x="467055" y="3663414"/>
                  <a:pt x="460375" y="3662025"/>
                </a:cubicBezTo>
                <a:cubicBezTo>
                  <a:pt x="457133" y="3662223"/>
                  <a:pt x="454091" y="3663414"/>
                  <a:pt x="451247" y="3665596"/>
                </a:cubicBezTo>
                <a:cubicBezTo>
                  <a:pt x="448402" y="3667780"/>
                  <a:pt x="446153" y="3669764"/>
                  <a:pt x="444500" y="3671550"/>
                </a:cubicBezTo>
                <a:lnTo>
                  <a:pt x="438150" y="3709650"/>
                </a:lnTo>
                <a:lnTo>
                  <a:pt x="422275" y="3731874"/>
                </a:lnTo>
                <a:cubicBezTo>
                  <a:pt x="422275" y="3741267"/>
                  <a:pt x="420687" y="3749469"/>
                  <a:pt x="417512" y="3756481"/>
                </a:cubicBezTo>
                <a:cubicBezTo>
                  <a:pt x="414337" y="3763492"/>
                  <a:pt x="409574" y="3770107"/>
                  <a:pt x="403225" y="3776325"/>
                </a:cubicBezTo>
                <a:lnTo>
                  <a:pt x="403224" y="3801725"/>
                </a:lnTo>
                <a:cubicBezTo>
                  <a:pt x="394229" y="3811779"/>
                  <a:pt x="389995" y="3823420"/>
                  <a:pt x="390525" y="3836650"/>
                </a:cubicBezTo>
                <a:cubicBezTo>
                  <a:pt x="385432" y="3835128"/>
                  <a:pt x="380537" y="3835789"/>
                  <a:pt x="375840" y="3838634"/>
                </a:cubicBezTo>
                <a:cubicBezTo>
                  <a:pt x="371144" y="3841478"/>
                  <a:pt x="368630" y="3846108"/>
                  <a:pt x="368300" y="3852524"/>
                </a:cubicBezTo>
                <a:lnTo>
                  <a:pt x="349250" y="3881100"/>
                </a:lnTo>
                <a:lnTo>
                  <a:pt x="323849" y="3871575"/>
                </a:lnTo>
                <a:cubicBezTo>
                  <a:pt x="328017" y="3861256"/>
                  <a:pt x="330795" y="3849349"/>
                  <a:pt x="332184" y="3835856"/>
                </a:cubicBezTo>
                <a:cubicBezTo>
                  <a:pt x="333573" y="3822362"/>
                  <a:pt x="337145" y="3812043"/>
                  <a:pt x="342900" y="3804899"/>
                </a:cubicBezTo>
                <a:cubicBezTo>
                  <a:pt x="342370" y="3794845"/>
                  <a:pt x="346604" y="3789554"/>
                  <a:pt x="355599" y="3789025"/>
                </a:cubicBezTo>
                <a:cubicBezTo>
                  <a:pt x="362479" y="3789488"/>
                  <a:pt x="370945" y="3789355"/>
                  <a:pt x="381000" y="3788628"/>
                </a:cubicBezTo>
                <a:cubicBezTo>
                  <a:pt x="391054" y="3787900"/>
                  <a:pt x="389995" y="3783799"/>
                  <a:pt x="377824" y="3776325"/>
                </a:cubicBezTo>
                <a:lnTo>
                  <a:pt x="390524" y="3744575"/>
                </a:lnTo>
                <a:lnTo>
                  <a:pt x="377825" y="3744575"/>
                </a:lnTo>
                <a:lnTo>
                  <a:pt x="390525" y="3728700"/>
                </a:lnTo>
                <a:lnTo>
                  <a:pt x="390525" y="3696950"/>
                </a:lnTo>
                <a:lnTo>
                  <a:pt x="412749" y="3681075"/>
                </a:lnTo>
                <a:lnTo>
                  <a:pt x="412749" y="3652500"/>
                </a:lnTo>
                <a:cubicBezTo>
                  <a:pt x="418571" y="3642445"/>
                  <a:pt x="425979" y="3633979"/>
                  <a:pt x="434974" y="3627100"/>
                </a:cubicBezTo>
                <a:lnTo>
                  <a:pt x="444500" y="3601700"/>
                </a:lnTo>
                <a:cubicBezTo>
                  <a:pt x="434578" y="3599186"/>
                  <a:pt x="431403" y="3588338"/>
                  <a:pt x="434975" y="3569156"/>
                </a:cubicBezTo>
                <a:cubicBezTo>
                  <a:pt x="438547" y="3549974"/>
                  <a:pt x="441722" y="3537538"/>
                  <a:pt x="444500" y="3531849"/>
                </a:cubicBezTo>
                <a:cubicBezTo>
                  <a:pt x="450453" y="3530394"/>
                  <a:pt x="453628" y="3523780"/>
                  <a:pt x="454025" y="3512006"/>
                </a:cubicBezTo>
                <a:cubicBezTo>
                  <a:pt x="454421" y="3500232"/>
                  <a:pt x="454422" y="3492030"/>
                  <a:pt x="454025" y="3487400"/>
                </a:cubicBezTo>
                <a:cubicBezTo>
                  <a:pt x="458721" y="3485547"/>
                  <a:pt x="462028" y="3482108"/>
                  <a:pt x="463946" y="3477081"/>
                </a:cubicBezTo>
                <a:cubicBezTo>
                  <a:pt x="465865" y="3472054"/>
                  <a:pt x="466791" y="3467027"/>
                  <a:pt x="466725" y="3462000"/>
                </a:cubicBezTo>
                <a:cubicBezTo>
                  <a:pt x="466196" y="3456047"/>
                  <a:pt x="464079" y="3451284"/>
                  <a:pt x="460375" y="3447712"/>
                </a:cubicBezTo>
                <a:cubicBezTo>
                  <a:pt x="456671" y="3444140"/>
                  <a:pt x="454554" y="3439378"/>
                  <a:pt x="454024" y="3433425"/>
                </a:cubicBezTo>
                <a:cubicBezTo>
                  <a:pt x="441788" y="3435806"/>
                  <a:pt x="436099" y="3445331"/>
                  <a:pt x="436959" y="3462000"/>
                </a:cubicBezTo>
                <a:cubicBezTo>
                  <a:pt x="437819" y="3478668"/>
                  <a:pt x="432924" y="3488193"/>
                  <a:pt x="422275" y="3490575"/>
                </a:cubicBezTo>
                <a:cubicBezTo>
                  <a:pt x="421944" y="3500298"/>
                  <a:pt x="418637" y="3509426"/>
                  <a:pt x="412353" y="3517959"/>
                </a:cubicBezTo>
                <a:cubicBezTo>
                  <a:pt x="406069" y="3526492"/>
                  <a:pt x="398793" y="3533239"/>
                  <a:pt x="390525" y="3538200"/>
                </a:cubicBezTo>
                <a:lnTo>
                  <a:pt x="390524" y="3579475"/>
                </a:lnTo>
                <a:cubicBezTo>
                  <a:pt x="362677" y="3592902"/>
                  <a:pt x="346141" y="3608116"/>
                  <a:pt x="340916" y="3625115"/>
                </a:cubicBezTo>
                <a:cubicBezTo>
                  <a:pt x="335690" y="3642115"/>
                  <a:pt x="327885" y="3666059"/>
                  <a:pt x="317500" y="3696950"/>
                </a:cubicBezTo>
                <a:cubicBezTo>
                  <a:pt x="306784" y="3697876"/>
                  <a:pt x="297259" y="3701579"/>
                  <a:pt x="288924" y="3708062"/>
                </a:cubicBezTo>
                <a:cubicBezTo>
                  <a:pt x="280590" y="3714545"/>
                  <a:pt x="271065" y="3718249"/>
                  <a:pt x="260350" y="3719174"/>
                </a:cubicBezTo>
                <a:lnTo>
                  <a:pt x="260350" y="3754099"/>
                </a:lnTo>
                <a:lnTo>
                  <a:pt x="250825" y="3754100"/>
                </a:lnTo>
                <a:cubicBezTo>
                  <a:pt x="244739" y="3754100"/>
                  <a:pt x="241035" y="3752512"/>
                  <a:pt x="239712" y="3749337"/>
                </a:cubicBezTo>
                <a:cubicBezTo>
                  <a:pt x="238389" y="3746162"/>
                  <a:pt x="237860" y="3741399"/>
                  <a:pt x="238125" y="3735050"/>
                </a:cubicBezTo>
                <a:lnTo>
                  <a:pt x="247650" y="3709650"/>
                </a:lnTo>
                <a:cubicBezTo>
                  <a:pt x="247451" y="3707334"/>
                  <a:pt x="246260" y="3703234"/>
                  <a:pt x="244078" y="3697346"/>
                </a:cubicBezTo>
                <a:cubicBezTo>
                  <a:pt x="241895" y="3691459"/>
                  <a:pt x="239910" y="3688152"/>
                  <a:pt x="238125" y="3687425"/>
                </a:cubicBezTo>
                <a:lnTo>
                  <a:pt x="238125" y="3696949"/>
                </a:lnTo>
                <a:cubicBezTo>
                  <a:pt x="230848" y="3702109"/>
                  <a:pt x="222382" y="3709253"/>
                  <a:pt x="212725" y="3718381"/>
                </a:cubicBezTo>
                <a:cubicBezTo>
                  <a:pt x="203067" y="3727509"/>
                  <a:pt x="197776" y="3736240"/>
                  <a:pt x="196850" y="3744575"/>
                </a:cubicBezTo>
                <a:cubicBezTo>
                  <a:pt x="192153" y="3748014"/>
                  <a:pt x="188846" y="3753041"/>
                  <a:pt x="186928" y="3759656"/>
                </a:cubicBezTo>
                <a:cubicBezTo>
                  <a:pt x="185009" y="3766271"/>
                  <a:pt x="184083" y="3772885"/>
                  <a:pt x="184150" y="3779500"/>
                </a:cubicBezTo>
                <a:lnTo>
                  <a:pt x="161925" y="3792199"/>
                </a:lnTo>
                <a:cubicBezTo>
                  <a:pt x="161991" y="3797293"/>
                  <a:pt x="161065" y="3802982"/>
                  <a:pt x="159146" y="3809265"/>
                </a:cubicBezTo>
                <a:cubicBezTo>
                  <a:pt x="157228" y="3815549"/>
                  <a:pt x="153921" y="3820444"/>
                  <a:pt x="149225" y="3823950"/>
                </a:cubicBezTo>
                <a:lnTo>
                  <a:pt x="149224" y="3849350"/>
                </a:lnTo>
                <a:lnTo>
                  <a:pt x="136525" y="3858875"/>
                </a:lnTo>
                <a:cubicBezTo>
                  <a:pt x="136194" y="3868532"/>
                  <a:pt x="132887" y="3877792"/>
                  <a:pt x="126603" y="3886656"/>
                </a:cubicBezTo>
                <a:cubicBezTo>
                  <a:pt x="120319" y="3895519"/>
                  <a:pt x="113043" y="3903192"/>
                  <a:pt x="104775" y="3909675"/>
                </a:cubicBezTo>
                <a:cubicBezTo>
                  <a:pt x="98292" y="3919795"/>
                  <a:pt x="90620" y="3931304"/>
                  <a:pt x="81756" y="3944203"/>
                </a:cubicBezTo>
                <a:cubicBezTo>
                  <a:pt x="72892" y="3957101"/>
                  <a:pt x="63632" y="3967817"/>
                  <a:pt x="53974" y="3976350"/>
                </a:cubicBezTo>
                <a:cubicBezTo>
                  <a:pt x="54173" y="3981310"/>
                  <a:pt x="53776" y="3986470"/>
                  <a:pt x="52784" y="3991828"/>
                </a:cubicBezTo>
                <a:cubicBezTo>
                  <a:pt x="51792" y="3997185"/>
                  <a:pt x="49014" y="4001551"/>
                  <a:pt x="44449" y="4004925"/>
                </a:cubicBezTo>
                <a:cubicBezTo>
                  <a:pt x="44185" y="4014714"/>
                  <a:pt x="41539" y="4024504"/>
                  <a:pt x="36512" y="4034293"/>
                </a:cubicBezTo>
                <a:cubicBezTo>
                  <a:pt x="31485" y="4044083"/>
                  <a:pt x="25664" y="4052285"/>
                  <a:pt x="19050" y="4058900"/>
                </a:cubicBezTo>
                <a:cubicBezTo>
                  <a:pt x="19050" y="4062207"/>
                  <a:pt x="18256" y="4065117"/>
                  <a:pt x="16668" y="4067631"/>
                </a:cubicBezTo>
                <a:cubicBezTo>
                  <a:pt x="15081" y="4070144"/>
                  <a:pt x="12700" y="4071467"/>
                  <a:pt x="9525" y="4071599"/>
                </a:cubicBezTo>
                <a:lnTo>
                  <a:pt x="0" y="4068425"/>
                </a:lnTo>
                <a:lnTo>
                  <a:pt x="9525" y="4036675"/>
                </a:lnTo>
                <a:cubicBezTo>
                  <a:pt x="12699" y="4033301"/>
                  <a:pt x="15081" y="4028935"/>
                  <a:pt x="16668" y="4023577"/>
                </a:cubicBezTo>
                <a:cubicBezTo>
                  <a:pt x="18256" y="4018220"/>
                  <a:pt x="19050" y="4013061"/>
                  <a:pt x="19050" y="4008100"/>
                </a:cubicBezTo>
                <a:lnTo>
                  <a:pt x="31750" y="3979524"/>
                </a:lnTo>
                <a:cubicBezTo>
                  <a:pt x="31088" y="3972381"/>
                  <a:pt x="30824" y="3964444"/>
                  <a:pt x="30956" y="3955712"/>
                </a:cubicBezTo>
                <a:cubicBezTo>
                  <a:pt x="31088" y="3946981"/>
                  <a:pt x="35586" y="3942218"/>
                  <a:pt x="44450" y="3941425"/>
                </a:cubicBezTo>
                <a:cubicBezTo>
                  <a:pt x="45508" y="3910469"/>
                  <a:pt x="54504" y="3873956"/>
                  <a:pt x="71437" y="3831887"/>
                </a:cubicBezTo>
                <a:cubicBezTo>
                  <a:pt x="88371" y="3789818"/>
                  <a:pt x="106891" y="3756481"/>
                  <a:pt x="127000" y="3731874"/>
                </a:cubicBezTo>
                <a:cubicBezTo>
                  <a:pt x="127397" y="3721026"/>
                  <a:pt x="128984" y="3710973"/>
                  <a:pt x="131762" y="3701712"/>
                </a:cubicBezTo>
                <a:cubicBezTo>
                  <a:pt x="134540" y="3692451"/>
                  <a:pt x="136128" y="3682398"/>
                  <a:pt x="136525" y="3671550"/>
                </a:cubicBezTo>
                <a:cubicBezTo>
                  <a:pt x="141221" y="3671351"/>
                  <a:pt x="144528" y="3669367"/>
                  <a:pt x="146446" y="3665597"/>
                </a:cubicBezTo>
                <a:cubicBezTo>
                  <a:pt x="148365" y="3661826"/>
                  <a:pt x="149291" y="3657460"/>
                  <a:pt x="149225" y="3652500"/>
                </a:cubicBezTo>
                <a:cubicBezTo>
                  <a:pt x="149754" y="3639601"/>
                  <a:pt x="151870" y="3632060"/>
                  <a:pt x="155575" y="3629878"/>
                </a:cubicBezTo>
                <a:cubicBezTo>
                  <a:pt x="159279" y="3627695"/>
                  <a:pt x="161395" y="3622536"/>
                  <a:pt x="161925" y="3614400"/>
                </a:cubicBezTo>
                <a:lnTo>
                  <a:pt x="177800" y="3582650"/>
                </a:lnTo>
                <a:cubicBezTo>
                  <a:pt x="182496" y="3580930"/>
                  <a:pt x="185803" y="3578019"/>
                  <a:pt x="187722" y="3573918"/>
                </a:cubicBezTo>
                <a:cubicBezTo>
                  <a:pt x="189640" y="3569817"/>
                  <a:pt x="190566" y="3565319"/>
                  <a:pt x="190500" y="3560425"/>
                </a:cubicBezTo>
                <a:lnTo>
                  <a:pt x="187325" y="3544550"/>
                </a:lnTo>
                <a:lnTo>
                  <a:pt x="215900" y="3446124"/>
                </a:lnTo>
                <a:lnTo>
                  <a:pt x="228600" y="3436599"/>
                </a:lnTo>
                <a:lnTo>
                  <a:pt x="238125" y="3420725"/>
                </a:lnTo>
                <a:cubicBezTo>
                  <a:pt x="238125" y="3415631"/>
                  <a:pt x="238919" y="3409943"/>
                  <a:pt x="240506" y="3403659"/>
                </a:cubicBezTo>
                <a:cubicBezTo>
                  <a:pt x="242094" y="3397375"/>
                  <a:pt x="244475" y="3392480"/>
                  <a:pt x="247650" y="3388974"/>
                </a:cubicBezTo>
                <a:cubicBezTo>
                  <a:pt x="245798" y="3383220"/>
                  <a:pt x="245533" y="3375679"/>
                  <a:pt x="246856" y="3366353"/>
                </a:cubicBezTo>
                <a:cubicBezTo>
                  <a:pt x="248179" y="3357026"/>
                  <a:pt x="252677" y="3351867"/>
                  <a:pt x="260350" y="3350874"/>
                </a:cubicBezTo>
                <a:cubicBezTo>
                  <a:pt x="261474" y="3342143"/>
                  <a:pt x="267163" y="3327856"/>
                  <a:pt x="277415" y="3308012"/>
                </a:cubicBezTo>
                <a:cubicBezTo>
                  <a:pt x="287668" y="3288169"/>
                  <a:pt x="295738" y="3277056"/>
                  <a:pt x="301625" y="3274674"/>
                </a:cubicBezTo>
                <a:lnTo>
                  <a:pt x="311149" y="3252450"/>
                </a:lnTo>
                <a:cubicBezTo>
                  <a:pt x="312076" y="3232606"/>
                  <a:pt x="315780" y="3215143"/>
                  <a:pt x="322262" y="3200062"/>
                </a:cubicBezTo>
                <a:cubicBezTo>
                  <a:pt x="328744" y="3184981"/>
                  <a:pt x="332449" y="3167518"/>
                  <a:pt x="333375" y="3147675"/>
                </a:cubicBezTo>
                <a:lnTo>
                  <a:pt x="342900" y="3134975"/>
                </a:lnTo>
                <a:cubicBezTo>
                  <a:pt x="344355" y="3123200"/>
                  <a:pt x="350176" y="3109443"/>
                  <a:pt x="360362" y="3093699"/>
                </a:cubicBezTo>
                <a:cubicBezTo>
                  <a:pt x="370548" y="3077957"/>
                  <a:pt x="376369" y="3064199"/>
                  <a:pt x="377825" y="3052425"/>
                </a:cubicBezTo>
                <a:cubicBezTo>
                  <a:pt x="387218" y="3046472"/>
                  <a:pt x="391451" y="3036947"/>
                  <a:pt x="390525" y="3023850"/>
                </a:cubicBezTo>
                <a:cubicBezTo>
                  <a:pt x="389599" y="3010753"/>
                  <a:pt x="393832" y="3001228"/>
                  <a:pt x="403225" y="2995275"/>
                </a:cubicBezTo>
                <a:cubicBezTo>
                  <a:pt x="405143" y="2985221"/>
                  <a:pt x="413213" y="2960085"/>
                  <a:pt x="427434" y="2919869"/>
                </a:cubicBezTo>
                <a:cubicBezTo>
                  <a:pt x="441655" y="2879652"/>
                  <a:pt x="450519" y="2856104"/>
                  <a:pt x="454025" y="2849224"/>
                </a:cubicBezTo>
                <a:cubicBezTo>
                  <a:pt x="452173" y="2843867"/>
                  <a:pt x="451908" y="2837914"/>
                  <a:pt x="453231" y="2831365"/>
                </a:cubicBezTo>
                <a:cubicBezTo>
                  <a:pt x="454554" y="2824817"/>
                  <a:pt x="459052" y="2821245"/>
                  <a:pt x="466725" y="2820649"/>
                </a:cubicBezTo>
                <a:cubicBezTo>
                  <a:pt x="476184" y="2798358"/>
                  <a:pt x="488222" y="2775472"/>
                  <a:pt x="502840" y="2751990"/>
                </a:cubicBezTo>
                <a:cubicBezTo>
                  <a:pt x="517458" y="2728509"/>
                  <a:pt x="525528" y="2704828"/>
                  <a:pt x="527050" y="2680950"/>
                </a:cubicBezTo>
                <a:cubicBezTo>
                  <a:pt x="528968" y="2679428"/>
                  <a:pt x="531481" y="2677709"/>
                  <a:pt x="534590" y="2675790"/>
                </a:cubicBezTo>
                <a:cubicBezTo>
                  <a:pt x="537699" y="2673872"/>
                  <a:pt x="539419" y="2671358"/>
                  <a:pt x="539750" y="2668249"/>
                </a:cubicBezTo>
                <a:cubicBezTo>
                  <a:pt x="539353" y="2666728"/>
                  <a:pt x="537765" y="2665802"/>
                  <a:pt x="534987" y="2665472"/>
                </a:cubicBezTo>
                <a:cubicBezTo>
                  <a:pt x="532209" y="2665141"/>
                  <a:pt x="530622" y="2665008"/>
                  <a:pt x="530225" y="2665074"/>
                </a:cubicBezTo>
                <a:lnTo>
                  <a:pt x="539750" y="2636500"/>
                </a:lnTo>
                <a:lnTo>
                  <a:pt x="552450" y="2630150"/>
                </a:lnTo>
                <a:cubicBezTo>
                  <a:pt x="558799" y="2621352"/>
                  <a:pt x="564356" y="2609578"/>
                  <a:pt x="569118" y="2594828"/>
                </a:cubicBezTo>
                <a:cubicBezTo>
                  <a:pt x="573881" y="2580077"/>
                  <a:pt x="577850" y="2567510"/>
                  <a:pt x="581025" y="2557124"/>
                </a:cubicBezTo>
                <a:cubicBezTo>
                  <a:pt x="579305" y="2550510"/>
                  <a:pt x="579570" y="2544689"/>
                  <a:pt x="581818" y="2539662"/>
                </a:cubicBezTo>
                <a:cubicBezTo>
                  <a:pt x="584067" y="2534635"/>
                  <a:pt x="589094" y="2531989"/>
                  <a:pt x="596899" y="2531725"/>
                </a:cubicBezTo>
                <a:lnTo>
                  <a:pt x="606425" y="2509500"/>
                </a:lnTo>
                <a:cubicBezTo>
                  <a:pt x="610129" y="2504274"/>
                  <a:pt x="614627" y="2492500"/>
                  <a:pt x="619918" y="2474177"/>
                </a:cubicBezTo>
                <a:cubicBezTo>
                  <a:pt x="625210" y="2455855"/>
                  <a:pt x="628121" y="2443288"/>
                  <a:pt x="628650" y="2436474"/>
                </a:cubicBezTo>
                <a:cubicBezTo>
                  <a:pt x="629576" y="2426288"/>
                  <a:pt x="633280" y="2418880"/>
                  <a:pt x="639762" y="2414250"/>
                </a:cubicBezTo>
                <a:cubicBezTo>
                  <a:pt x="646245" y="2409619"/>
                  <a:pt x="649949" y="2402211"/>
                  <a:pt x="650875" y="2392024"/>
                </a:cubicBezTo>
                <a:lnTo>
                  <a:pt x="676275" y="2347575"/>
                </a:lnTo>
                <a:cubicBezTo>
                  <a:pt x="677730" y="2341092"/>
                  <a:pt x="683551" y="2325482"/>
                  <a:pt x="693737" y="2300743"/>
                </a:cubicBezTo>
                <a:cubicBezTo>
                  <a:pt x="703924" y="2276005"/>
                  <a:pt x="709745" y="2261982"/>
                  <a:pt x="711200" y="2258674"/>
                </a:cubicBezTo>
                <a:cubicBezTo>
                  <a:pt x="710538" y="2251796"/>
                  <a:pt x="710274" y="2244916"/>
                  <a:pt x="710406" y="2238037"/>
                </a:cubicBezTo>
                <a:cubicBezTo>
                  <a:pt x="710538" y="2231158"/>
                  <a:pt x="715036" y="2227454"/>
                  <a:pt x="723900" y="2226925"/>
                </a:cubicBezTo>
                <a:cubicBezTo>
                  <a:pt x="733623" y="2204303"/>
                  <a:pt x="746720" y="2179696"/>
                  <a:pt x="763190" y="2153106"/>
                </a:cubicBezTo>
                <a:cubicBezTo>
                  <a:pt x="779661" y="2126515"/>
                  <a:pt x="788789" y="2100322"/>
                  <a:pt x="790575" y="2074525"/>
                </a:cubicBezTo>
                <a:cubicBezTo>
                  <a:pt x="792493" y="2072805"/>
                  <a:pt x="795007" y="2070688"/>
                  <a:pt x="798115" y="2068174"/>
                </a:cubicBezTo>
                <a:cubicBezTo>
                  <a:pt x="801224" y="2065661"/>
                  <a:pt x="802944" y="2063544"/>
                  <a:pt x="803275" y="2061824"/>
                </a:cubicBezTo>
                <a:cubicBezTo>
                  <a:pt x="803076" y="2058782"/>
                  <a:pt x="801886" y="2056930"/>
                  <a:pt x="799703" y="2056268"/>
                </a:cubicBezTo>
                <a:cubicBezTo>
                  <a:pt x="797520" y="2055607"/>
                  <a:pt x="795536" y="2055342"/>
                  <a:pt x="793750" y="2055475"/>
                </a:cubicBezTo>
                <a:lnTo>
                  <a:pt x="803275" y="2026900"/>
                </a:lnTo>
                <a:cubicBezTo>
                  <a:pt x="813329" y="2020021"/>
                  <a:pt x="821795" y="2011554"/>
                  <a:pt x="828675" y="2001500"/>
                </a:cubicBezTo>
                <a:lnTo>
                  <a:pt x="847725" y="1937999"/>
                </a:lnTo>
                <a:cubicBezTo>
                  <a:pt x="846137" y="1931385"/>
                  <a:pt x="846931" y="1925564"/>
                  <a:pt x="850106" y="1920537"/>
                </a:cubicBezTo>
                <a:cubicBezTo>
                  <a:pt x="853281" y="1915510"/>
                  <a:pt x="858837" y="1912864"/>
                  <a:pt x="866775" y="1912600"/>
                </a:cubicBezTo>
                <a:cubicBezTo>
                  <a:pt x="867172" y="1906779"/>
                  <a:pt x="868759" y="1902545"/>
                  <a:pt x="871537" y="1899900"/>
                </a:cubicBezTo>
                <a:cubicBezTo>
                  <a:pt x="874316" y="1897254"/>
                  <a:pt x="875903" y="1893021"/>
                  <a:pt x="876300" y="1887199"/>
                </a:cubicBezTo>
                <a:cubicBezTo>
                  <a:pt x="878747" y="1882900"/>
                  <a:pt x="883377" y="1870068"/>
                  <a:pt x="890190" y="1848703"/>
                </a:cubicBezTo>
                <a:cubicBezTo>
                  <a:pt x="897003" y="1827338"/>
                  <a:pt x="900840" y="1813711"/>
                  <a:pt x="901700" y="1807825"/>
                </a:cubicBezTo>
                <a:cubicBezTo>
                  <a:pt x="902626" y="1797506"/>
                  <a:pt x="906330" y="1789568"/>
                  <a:pt x="912812" y="1784012"/>
                </a:cubicBezTo>
                <a:cubicBezTo>
                  <a:pt x="919295" y="1778456"/>
                  <a:pt x="922999" y="1770519"/>
                  <a:pt x="923925" y="1760200"/>
                </a:cubicBezTo>
                <a:lnTo>
                  <a:pt x="936625" y="1734799"/>
                </a:lnTo>
                <a:cubicBezTo>
                  <a:pt x="937419" y="1727391"/>
                  <a:pt x="940593" y="1721570"/>
                  <a:pt x="946150" y="1717337"/>
                </a:cubicBezTo>
                <a:cubicBezTo>
                  <a:pt x="951706" y="1713104"/>
                  <a:pt x="954881" y="1707283"/>
                  <a:pt x="955675" y="1699875"/>
                </a:cubicBezTo>
                <a:cubicBezTo>
                  <a:pt x="965200" y="1699345"/>
                  <a:pt x="971550" y="1694054"/>
                  <a:pt x="974725" y="1684000"/>
                </a:cubicBezTo>
                <a:cubicBezTo>
                  <a:pt x="974791" y="1682545"/>
                  <a:pt x="974659" y="1681486"/>
                  <a:pt x="974328" y="1680825"/>
                </a:cubicBezTo>
                <a:cubicBezTo>
                  <a:pt x="973997" y="1680163"/>
                  <a:pt x="973071" y="1679105"/>
                  <a:pt x="971550" y="1677650"/>
                </a:cubicBezTo>
                <a:lnTo>
                  <a:pt x="977900" y="1668124"/>
                </a:lnTo>
                <a:cubicBezTo>
                  <a:pt x="979421" y="1665082"/>
                  <a:pt x="980347" y="1662436"/>
                  <a:pt x="980678" y="1660187"/>
                </a:cubicBezTo>
                <a:cubicBezTo>
                  <a:pt x="981008" y="1657938"/>
                  <a:pt x="981141" y="1655293"/>
                  <a:pt x="981075" y="1652250"/>
                </a:cubicBezTo>
                <a:cubicBezTo>
                  <a:pt x="993709" y="1633067"/>
                  <a:pt x="1004954" y="1612694"/>
                  <a:pt x="1014809" y="1591131"/>
                </a:cubicBezTo>
                <a:cubicBezTo>
                  <a:pt x="1024665" y="1569567"/>
                  <a:pt x="1033528" y="1547607"/>
                  <a:pt x="1041400" y="1525250"/>
                </a:cubicBezTo>
                <a:cubicBezTo>
                  <a:pt x="1042260" y="1520090"/>
                  <a:pt x="1046096" y="1509772"/>
                  <a:pt x="1052909" y="1494293"/>
                </a:cubicBezTo>
                <a:cubicBezTo>
                  <a:pt x="1059722" y="1478815"/>
                  <a:pt x="1064352" y="1470084"/>
                  <a:pt x="1066800" y="1468100"/>
                </a:cubicBezTo>
                <a:cubicBezTo>
                  <a:pt x="1067131" y="1457186"/>
                  <a:pt x="1069644" y="1447264"/>
                  <a:pt x="1074340" y="1438334"/>
                </a:cubicBezTo>
                <a:cubicBezTo>
                  <a:pt x="1079037" y="1429404"/>
                  <a:pt x="1083931" y="1420276"/>
                  <a:pt x="1089025" y="1410950"/>
                </a:cubicBezTo>
                <a:lnTo>
                  <a:pt x="1101725" y="1401425"/>
                </a:lnTo>
                <a:cubicBezTo>
                  <a:pt x="1101857" y="1399837"/>
                  <a:pt x="1102386" y="1398249"/>
                  <a:pt x="1103312" y="1396662"/>
                </a:cubicBezTo>
                <a:cubicBezTo>
                  <a:pt x="1104238" y="1395075"/>
                  <a:pt x="1104767" y="1393487"/>
                  <a:pt x="1104900" y="1391900"/>
                </a:cubicBezTo>
                <a:cubicBezTo>
                  <a:pt x="1106421" y="1387270"/>
                  <a:pt x="1107347" y="1383036"/>
                  <a:pt x="1107678" y="1379200"/>
                </a:cubicBezTo>
                <a:cubicBezTo>
                  <a:pt x="1108008" y="1375363"/>
                  <a:pt x="1108141" y="1371130"/>
                  <a:pt x="1108075" y="1366500"/>
                </a:cubicBezTo>
                <a:cubicBezTo>
                  <a:pt x="1111779" y="1365970"/>
                  <a:pt x="1113896" y="1363854"/>
                  <a:pt x="1114425" y="1360150"/>
                </a:cubicBezTo>
                <a:cubicBezTo>
                  <a:pt x="1114557" y="1358430"/>
                  <a:pt x="1115086" y="1356313"/>
                  <a:pt x="1116012" y="1353799"/>
                </a:cubicBezTo>
                <a:cubicBezTo>
                  <a:pt x="1116938" y="1351286"/>
                  <a:pt x="1117467" y="1349170"/>
                  <a:pt x="1117600" y="1347450"/>
                </a:cubicBezTo>
                <a:lnTo>
                  <a:pt x="1120775" y="1347450"/>
                </a:lnTo>
                <a:cubicBezTo>
                  <a:pt x="1121304" y="1344275"/>
                  <a:pt x="1123421" y="1341100"/>
                  <a:pt x="1127125" y="1337924"/>
                </a:cubicBezTo>
                <a:lnTo>
                  <a:pt x="1136650" y="1309350"/>
                </a:lnTo>
                <a:cubicBezTo>
                  <a:pt x="1138171" y="1302735"/>
                  <a:pt x="1139097" y="1296120"/>
                  <a:pt x="1139428" y="1289506"/>
                </a:cubicBezTo>
                <a:cubicBezTo>
                  <a:pt x="1139759" y="1282891"/>
                  <a:pt x="1139891" y="1277864"/>
                  <a:pt x="1139825" y="1274424"/>
                </a:cubicBezTo>
                <a:cubicBezTo>
                  <a:pt x="1143264" y="1274623"/>
                  <a:pt x="1146704" y="1274227"/>
                  <a:pt x="1150144" y="1273234"/>
                </a:cubicBezTo>
                <a:cubicBezTo>
                  <a:pt x="1153583" y="1272242"/>
                  <a:pt x="1155435" y="1269464"/>
                  <a:pt x="1155700" y="1264900"/>
                </a:cubicBezTo>
                <a:cubicBezTo>
                  <a:pt x="1155435" y="1260203"/>
                  <a:pt x="1155964" y="1256896"/>
                  <a:pt x="1157287" y="1254978"/>
                </a:cubicBezTo>
                <a:cubicBezTo>
                  <a:pt x="1158610" y="1253060"/>
                  <a:pt x="1162314" y="1252134"/>
                  <a:pt x="1168400" y="1252200"/>
                </a:cubicBezTo>
                <a:lnTo>
                  <a:pt x="1181100" y="1226800"/>
                </a:lnTo>
                <a:lnTo>
                  <a:pt x="1193800" y="1217275"/>
                </a:lnTo>
                <a:lnTo>
                  <a:pt x="1216025" y="1176000"/>
                </a:lnTo>
                <a:cubicBezTo>
                  <a:pt x="1216554" y="1169914"/>
                  <a:pt x="1218671" y="1164622"/>
                  <a:pt x="1222375" y="1160124"/>
                </a:cubicBezTo>
                <a:cubicBezTo>
                  <a:pt x="1226079" y="1155627"/>
                  <a:pt x="1228196" y="1150335"/>
                  <a:pt x="1228725" y="1144249"/>
                </a:cubicBezTo>
                <a:lnTo>
                  <a:pt x="1244600" y="1118850"/>
                </a:lnTo>
                <a:lnTo>
                  <a:pt x="1254125" y="1099800"/>
                </a:lnTo>
                <a:cubicBezTo>
                  <a:pt x="1255646" y="1088555"/>
                  <a:pt x="1258160" y="1077707"/>
                  <a:pt x="1261665" y="1067256"/>
                </a:cubicBezTo>
                <a:cubicBezTo>
                  <a:pt x="1265171" y="1056805"/>
                  <a:pt x="1270066" y="1047544"/>
                  <a:pt x="1276350" y="1039474"/>
                </a:cubicBezTo>
                <a:cubicBezTo>
                  <a:pt x="1284287" y="1018440"/>
                  <a:pt x="1290637" y="998597"/>
                  <a:pt x="1295400" y="979943"/>
                </a:cubicBezTo>
                <a:cubicBezTo>
                  <a:pt x="1300162" y="961290"/>
                  <a:pt x="1303337" y="946209"/>
                  <a:pt x="1304925" y="934699"/>
                </a:cubicBezTo>
                <a:cubicBezTo>
                  <a:pt x="1308100" y="937346"/>
                  <a:pt x="1311275" y="938404"/>
                  <a:pt x="1314450" y="937874"/>
                </a:cubicBezTo>
                <a:lnTo>
                  <a:pt x="1327150" y="928350"/>
                </a:lnTo>
                <a:cubicBezTo>
                  <a:pt x="1328803" y="926629"/>
                  <a:pt x="1329465" y="924513"/>
                  <a:pt x="1329134" y="922000"/>
                </a:cubicBezTo>
                <a:cubicBezTo>
                  <a:pt x="1328803" y="919486"/>
                  <a:pt x="1327084" y="917369"/>
                  <a:pt x="1323975" y="915650"/>
                </a:cubicBezTo>
                <a:cubicBezTo>
                  <a:pt x="1332640" y="905198"/>
                  <a:pt x="1341503" y="891176"/>
                  <a:pt x="1350565" y="873581"/>
                </a:cubicBezTo>
                <a:cubicBezTo>
                  <a:pt x="1359627" y="855986"/>
                  <a:pt x="1364522" y="840376"/>
                  <a:pt x="1365250" y="826750"/>
                </a:cubicBezTo>
                <a:cubicBezTo>
                  <a:pt x="1370211" y="823509"/>
                  <a:pt x="1373783" y="819672"/>
                  <a:pt x="1375965" y="815240"/>
                </a:cubicBezTo>
                <a:cubicBezTo>
                  <a:pt x="1378148" y="810809"/>
                  <a:pt x="1377751" y="806178"/>
                  <a:pt x="1374775" y="801349"/>
                </a:cubicBezTo>
                <a:cubicBezTo>
                  <a:pt x="1376891" y="790700"/>
                  <a:pt x="1381389" y="782630"/>
                  <a:pt x="1388268" y="777140"/>
                </a:cubicBezTo>
                <a:cubicBezTo>
                  <a:pt x="1395148" y="771650"/>
                  <a:pt x="1401233" y="765962"/>
                  <a:pt x="1406525" y="760075"/>
                </a:cubicBezTo>
                <a:cubicBezTo>
                  <a:pt x="1411023" y="756900"/>
                  <a:pt x="1413139" y="753725"/>
                  <a:pt x="1412875" y="750550"/>
                </a:cubicBezTo>
                <a:cubicBezTo>
                  <a:pt x="1412610" y="747375"/>
                  <a:pt x="1411552" y="744200"/>
                  <a:pt x="1409700" y="741025"/>
                </a:cubicBezTo>
                <a:lnTo>
                  <a:pt x="1438275" y="690225"/>
                </a:lnTo>
                <a:cubicBezTo>
                  <a:pt x="1440193" y="687050"/>
                  <a:pt x="1442707" y="683081"/>
                  <a:pt x="1445815" y="678318"/>
                </a:cubicBezTo>
                <a:cubicBezTo>
                  <a:pt x="1448924" y="673556"/>
                  <a:pt x="1450644" y="668000"/>
                  <a:pt x="1450975" y="661649"/>
                </a:cubicBezTo>
                <a:cubicBezTo>
                  <a:pt x="1465659" y="643195"/>
                  <a:pt x="1477565" y="622161"/>
                  <a:pt x="1486693" y="598546"/>
                </a:cubicBezTo>
                <a:cubicBezTo>
                  <a:pt x="1495822" y="574933"/>
                  <a:pt x="1509315" y="554692"/>
                  <a:pt x="1527175" y="537824"/>
                </a:cubicBezTo>
                <a:lnTo>
                  <a:pt x="1524000" y="515600"/>
                </a:lnTo>
                <a:lnTo>
                  <a:pt x="1558925" y="461625"/>
                </a:lnTo>
                <a:cubicBezTo>
                  <a:pt x="1559520" y="453357"/>
                  <a:pt x="1563886" y="438937"/>
                  <a:pt x="1572022" y="418366"/>
                </a:cubicBezTo>
                <a:cubicBezTo>
                  <a:pt x="1580158" y="397794"/>
                  <a:pt x="1588492" y="382581"/>
                  <a:pt x="1597025" y="372725"/>
                </a:cubicBezTo>
                <a:cubicBezTo>
                  <a:pt x="1597024" y="360554"/>
                  <a:pt x="1603375" y="349970"/>
                  <a:pt x="1616075" y="340974"/>
                </a:cubicBezTo>
                <a:cubicBezTo>
                  <a:pt x="1611842" y="334624"/>
                  <a:pt x="1611577" y="329069"/>
                  <a:pt x="1615281" y="32430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MY" sz="30000" dirty="0">
              <a:latin typeface="Road Rage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4E29D-83A3-4036-521A-E8EBA03D4538}"/>
              </a:ext>
            </a:extLst>
          </p:cNvPr>
          <p:cNvSpPr txBox="1"/>
          <p:nvPr/>
        </p:nvSpPr>
        <p:spPr>
          <a:xfrm rot="3458065">
            <a:off x="7904290" y="2311406"/>
            <a:ext cx="2105008" cy="3229890"/>
          </a:xfrm>
          <a:custGeom>
            <a:avLst/>
            <a:gdLst/>
            <a:ahLst/>
            <a:cxnLst/>
            <a:rect l="l" t="t" r="r" b="b"/>
            <a:pathLst>
              <a:path w="2105008" h="4071599">
                <a:moveTo>
                  <a:pt x="1311275" y="2563474"/>
                </a:moveTo>
                <a:cubicBezTo>
                  <a:pt x="1309753" y="2566518"/>
                  <a:pt x="1308827" y="2569163"/>
                  <a:pt x="1308497" y="2571412"/>
                </a:cubicBezTo>
                <a:cubicBezTo>
                  <a:pt x="1308166" y="2573662"/>
                  <a:pt x="1308033" y="2576307"/>
                  <a:pt x="1308100" y="2579350"/>
                </a:cubicBezTo>
                <a:cubicBezTo>
                  <a:pt x="1311804" y="2575645"/>
                  <a:pt x="1313920" y="2570354"/>
                  <a:pt x="1314449" y="2563475"/>
                </a:cubicBezTo>
                <a:close/>
                <a:moveTo>
                  <a:pt x="781049" y="3582650"/>
                </a:moveTo>
                <a:lnTo>
                  <a:pt x="793750" y="3604875"/>
                </a:lnTo>
                <a:lnTo>
                  <a:pt x="790575" y="3630274"/>
                </a:lnTo>
                <a:cubicBezTo>
                  <a:pt x="782703" y="3631201"/>
                  <a:pt x="778602" y="3634905"/>
                  <a:pt x="778271" y="3641387"/>
                </a:cubicBezTo>
                <a:cubicBezTo>
                  <a:pt x="777941" y="3647869"/>
                  <a:pt x="771458" y="3651574"/>
                  <a:pt x="758825" y="3652500"/>
                </a:cubicBezTo>
                <a:cubicBezTo>
                  <a:pt x="759751" y="3640064"/>
                  <a:pt x="763455" y="3628422"/>
                  <a:pt x="769937" y="3617574"/>
                </a:cubicBezTo>
                <a:cubicBezTo>
                  <a:pt x="776419" y="3606727"/>
                  <a:pt x="780124" y="3595085"/>
                  <a:pt x="781049" y="3582650"/>
                </a:cubicBezTo>
                <a:close/>
                <a:moveTo>
                  <a:pt x="1368425" y="2426950"/>
                </a:moveTo>
                <a:lnTo>
                  <a:pt x="1377950" y="2426949"/>
                </a:lnTo>
                <a:cubicBezTo>
                  <a:pt x="1381654" y="2420071"/>
                  <a:pt x="1383770" y="2411604"/>
                  <a:pt x="1384300" y="2401550"/>
                </a:cubicBezTo>
                <a:close/>
                <a:moveTo>
                  <a:pt x="1314450" y="2477750"/>
                </a:moveTo>
                <a:lnTo>
                  <a:pt x="1336675" y="2506324"/>
                </a:lnTo>
                <a:lnTo>
                  <a:pt x="1349375" y="2506325"/>
                </a:lnTo>
                <a:lnTo>
                  <a:pt x="1352550" y="2477750"/>
                </a:lnTo>
                <a:lnTo>
                  <a:pt x="1349375" y="2458699"/>
                </a:lnTo>
                <a:lnTo>
                  <a:pt x="1330325" y="2477750"/>
                </a:lnTo>
                <a:cubicBezTo>
                  <a:pt x="1331052" y="2472987"/>
                  <a:pt x="1328803" y="2470606"/>
                  <a:pt x="1323578" y="2470606"/>
                </a:cubicBezTo>
                <a:cubicBezTo>
                  <a:pt x="1318352" y="2470606"/>
                  <a:pt x="1315310" y="2472987"/>
                  <a:pt x="1314450" y="2477750"/>
                </a:cubicBezTo>
                <a:close/>
                <a:moveTo>
                  <a:pt x="1171575" y="2744450"/>
                </a:moveTo>
                <a:lnTo>
                  <a:pt x="1171574" y="2769850"/>
                </a:lnTo>
                <a:cubicBezTo>
                  <a:pt x="1176139" y="2766476"/>
                  <a:pt x="1178917" y="2762111"/>
                  <a:pt x="1179909" y="2756753"/>
                </a:cubicBezTo>
                <a:cubicBezTo>
                  <a:pt x="1180901" y="2751395"/>
                  <a:pt x="1181298" y="2746236"/>
                  <a:pt x="1181100" y="2741275"/>
                </a:cubicBezTo>
                <a:close/>
                <a:moveTo>
                  <a:pt x="1127124" y="2830175"/>
                </a:moveTo>
                <a:lnTo>
                  <a:pt x="1136649" y="2830175"/>
                </a:lnTo>
                <a:cubicBezTo>
                  <a:pt x="1136782" y="2828587"/>
                  <a:pt x="1137311" y="2826999"/>
                  <a:pt x="1138237" y="2825412"/>
                </a:cubicBezTo>
                <a:cubicBezTo>
                  <a:pt x="1139163" y="2823824"/>
                  <a:pt x="1139692" y="2822237"/>
                  <a:pt x="1139825" y="2820649"/>
                </a:cubicBezTo>
                <a:cubicBezTo>
                  <a:pt x="1134004" y="2820649"/>
                  <a:pt x="1129770" y="2823825"/>
                  <a:pt x="1127124" y="2830175"/>
                </a:cubicBezTo>
                <a:close/>
                <a:moveTo>
                  <a:pt x="1292225" y="2499974"/>
                </a:moveTo>
                <a:cubicBezTo>
                  <a:pt x="1291166" y="2512145"/>
                  <a:pt x="1286933" y="2522729"/>
                  <a:pt x="1279525" y="2531725"/>
                </a:cubicBezTo>
                <a:cubicBezTo>
                  <a:pt x="1272116" y="2540720"/>
                  <a:pt x="1267883" y="2551304"/>
                  <a:pt x="1266825" y="2563475"/>
                </a:cubicBezTo>
                <a:lnTo>
                  <a:pt x="1247775" y="2588875"/>
                </a:lnTo>
                <a:cubicBezTo>
                  <a:pt x="1246451" y="2590661"/>
                  <a:pt x="1246716" y="2592645"/>
                  <a:pt x="1248568" y="2594828"/>
                </a:cubicBezTo>
                <a:cubicBezTo>
                  <a:pt x="1250420" y="2597010"/>
                  <a:pt x="1252272" y="2598201"/>
                  <a:pt x="1254124" y="2598400"/>
                </a:cubicBezTo>
                <a:lnTo>
                  <a:pt x="1273174" y="2595225"/>
                </a:lnTo>
                <a:cubicBezTo>
                  <a:pt x="1276614" y="2587221"/>
                  <a:pt x="1280054" y="2578622"/>
                  <a:pt x="1283493" y="2569428"/>
                </a:cubicBezTo>
                <a:cubicBezTo>
                  <a:pt x="1286933" y="2560234"/>
                  <a:pt x="1288785" y="2550841"/>
                  <a:pt x="1289050" y="2541249"/>
                </a:cubicBezTo>
                <a:cubicBezTo>
                  <a:pt x="1292158" y="2534569"/>
                  <a:pt x="1295466" y="2527293"/>
                  <a:pt x="1298971" y="2519421"/>
                </a:cubicBezTo>
                <a:cubicBezTo>
                  <a:pt x="1302477" y="2511550"/>
                  <a:pt x="1306578" y="2505068"/>
                  <a:pt x="1311275" y="2499975"/>
                </a:cubicBezTo>
                <a:close/>
                <a:moveTo>
                  <a:pt x="1181100" y="2706349"/>
                </a:moveTo>
                <a:cubicBezTo>
                  <a:pt x="1181298" y="2708797"/>
                  <a:pt x="1182489" y="2713427"/>
                  <a:pt x="1184672" y="2720240"/>
                </a:cubicBezTo>
                <a:cubicBezTo>
                  <a:pt x="1186854" y="2727053"/>
                  <a:pt x="1188839" y="2730889"/>
                  <a:pt x="1190625" y="2731749"/>
                </a:cubicBezTo>
                <a:cubicBezTo>
                  <a:pt x="1192146" y="2731551"/>
                  <a:pt x="1193072" y="2730361"/>
                  <a:pt x="1193403" y="2728178"/>
                </a:cubicBezTo>
                <a:cubicBezTo>
                  <a:pt x="1193733" y="2725995"/>
                  <a:pt x="1193866" y="2724010"/>
                  <a:pt x="1193800" y="2722224"/>
                </a:cubicBezTo>
                <a:cubicBezTo>
                  <a:pt x="1199025" y="2715279"/>
                  <a:pt x="1204449" y="2706152"/>
                  <a:pt x="1210072" y="2694841"/>
                </a:cubicBezTo>
                <a:cubicBezTo>
                  <a:pt x="1215694" y="2683529"/>
                  <a:pt x="1218737" y="2673607"/>
                  <a:pt x="1219200" y="2665075"/>
                </a:cubicBezTo>
                <a:lnTo>
                  <a:pt x="1206500" y="2665074"/>
                </a:lnTo>
                <a:cubicBezTo>
                  <a:pt x="1203457" y="2675129"/>
                  <a:pt x="1200018" y="2684389"/>
                  <a:pt x="1196181" y="2692856"/>
                </a:cubicBezTo>
                <a:cubicBezTo>
                  <a:pt x="1192344" y="2701323"/>
                  <a:pt x="1187317" y="2705821"/>
                  <a:pt x="1181100" y="2706349"/>
                </a:cubicBezTo>
                <a:close/>
                <a:moveTo>
                  <a:pt x="1136650" y="2788899"/>
                </a:moveTo>
                <a:lnTo>
                  <a:pt x="1136650" y="2801600"/>
                </a:lnTo>
                <a:lnTo>
                  <a:pt x="1143000" y="2811124"/>
                </a:lnTo>
                <a:lnTo>
                  <a:pt x="1168400" y="2788899"/>
                </a:lnTo>
                <a:lnTo>
                  <a:pt x="1168400" y="2776200"/>
                </a:lnTo>
                <a:lnTo>
                  <a:pt x="1158875" y="2773025"/>
                </a:lnTo>
                <a:lnTo>
                  <a:pt x="1158875" y="2788900"/>
                </a:lnTo>
                <a:close/>
                <a:moveTo>
                  <a:pt x="1101725" y="2855574"/>
                </a:moveTo>
                <a:cubicBezTo>
                  <a:pt x="1101196" y="2858750"/>
                  <a:pt x="1102254" y="2861925"/>
                  <a:pt x="1104899" y="2865100"/>
                </a:cubicBezTo>
                <a:lnTo>
                  <a:pt x="1104900" y="2855575"/>
                </a:lnTo>
                <a:close/>
                <a:moveTo>
                  <a:pt x="1546225" y="1985625"/>
                </a:moveTo>
                <a:cubicBezTo>
                  <a:pt x="1546754" y="1989329"/>
                  <a:pt x="1545696" y="1991446"/>
                  <a:pt x="1543049" y="1991975"/>
                </a:cubicBezTo>
                <a:lnTo>
                  <a:pt x="1539875" y="2017375"/>
                </a:lnTo>
                <a:lnTo>
                  <a:pt x="1543049" y="2026900"/>
                </a:lnTo>
                <a:cubicBezTo>
                  <a:pt x="1546357" y="2022005"/>
                  <a:pt x="1549267" y="2016713"/>
                  <a:pt x="1551781" y="2011025"/>
                </a:cubicBezTo>
                <a:cubicBezTo>
                  <a:pt x="1554294" y="2005337"/>
                  <a:pt x="1555617" y="2000045"/>
                  <a:pt x="1555750" y="1995150"/>
                </a:cubicBezTo>
                <a:cubicBezTo>
                  <a:pt x="1555750" y="1988800"/>
                  <a:pt x="1552574" y="1985625"/>
                  <a:pt x="1546225" y="1985625"/>
                </a:cubicBezTo>
                <a:close/>
                <a:moveTo>
                  <a:pt x="812800" y="3398500"/>
                </a:moveTo>
                <a:cubicBezTo>
                  <a:pt x="812866" y="3400417"/>
                  <a:pt x="813527" y="3402931"/>
                  <a:pt x="814784" y="3406040"/>
                </a:cubicBezTo>
                <a:cubicBezTo>
                  <a:pt x="816041" y="3409149"/>
                  <a:pt x="817496" y="3410869"/>
                  <a:pt x="819149" y="3411200"/>
                </a:cubicBezTo>
                <a:cubicBezTo>
                  <a:pt x="822192" y="3411001"/>
                  <a:pt x="824045" y="3409810"/>
                  <a:pt x="824706" y="3407628"/>
                </a:cubicBezTo>
                <a:cubicBezTo>
                  <a:pt x="825367" y="3405445"/>
                  <a:pt x="825632" y="3403461"/>
                  <a:pt x="825499" y="3401675"/>
                </a:cubicBezTo>
                <a:close/>
                <a:moveTo>
                  <a:pt x="838200" y="3347700"/>
                </a:moveTo>
                <a:lnTo>
                  <a:pt x="844550" y="3376275"/>
                </a:lnTo>
                <a:cubicBezTo>
                  <a:pt x="846071" y="3367742"/>
                  <a:pt x="849378" y="3359407"/>
                  <a:pt x="854472" y="3351271"/>
                </a:cubicBezTo>
                <a:cubicBezTo>
                  <a:pt x="859565" y="3343135"/>
                  <a:pt x="866841" y="3338770"/>
                  <a:pt x="876300" y="3338175"/>
                </a:cubicBezTo>
                <a:cubicBezTo>
                  <a:pt x="876696" y="3330369"/>
                  <a:pt x="878284" y="3322961"/>
                  <a:pt x="881062" y="3315950"/>
                </a:cubicBezTo>
                <a:cubicBezTo>
                  <a:pt x="883840" y="3308938"/>
                  <a:pt x="885428" y="3301530"/>
                  <a:pt x="885825" y="3293725"/>
                </a:cubicBezTo>
                <a:cubicBezTo>
                  <a:pt x="875308" y="3294584"/>
                  <a:pt x="869354" y="3300009"/>
                  <a:pt x="867965" y="3309997"/>
                </a:cubicBezTo>
                <a:cubicBezTo>
                  <a:pt x="866576" y="3319985"/>
                  <a:pt x="866179" y="3329377"/>
                  <a:pt x="866775" y="3338175"/>
                </a:cubicBezTo>
                <a:cubicBezTo>
                  <a:pt x="861814" y="3338175"/>
                  <a:pt x="856654" y="3338968"/>
                  <a:pt x="851296" y="3340556"/>
                </a:cubicBezTo>
                <a:cubicBezTo>
                  <a:pt x="845939" y="3342144"/>
                  <a:pt x="841573" y="3344525"/>
                  <a:pt x="838200" y="3347700"/>
                </a:cubicBezTo>
                <a:close/>
                <a:moveTo>
                  <a:pt x="1009650" y="3007975"/>
                </a:moveTo>
                <a:cubicBezTo>
                  <a:pt x="1016000" y="3018029"/>
                  <a:pt x="1019175" y="3029671"/>
                  <a:pt x="1019175" y="3042900"/>
                </a:cubicBezTo>
                <a:cubicBezTo>
                  <a:pt x="1017389" y="3042768"/>
                  <a:pt x="1015404" y="3043032"/>
                  <a:pt x="1013222" y="3043693"/>
                </a:cubicBezTo>
                <a:cubicBezTo>
                  <a:pt x="1011039" y="3044355"/>
                  <a:pt x="1009848" y="3046207"/>
                  <a:pt x="1009650" y="3049250"/>
                </a:cubicBezTo>
                <a:cubicBezTo>
                  <a:pt x="1009848" y="3052425"/>
                  <a:pt x="1011039" y="3055600"/>
                  <a:pt x="1013221" y="3058775"/>
                </a:cubicBezTo>
                <a:cubicBezTo>
                  <a:pt x="1015404" y="3061950"/>
                  <a:pt x="1017389" y="3065125"/>
                  <a:pt x="1019175" y="3068300"/>
                </a:cubicBezTo>
                <a:lnTo>
                  <a:pt x="1041400" y="3077824"/>
                </a:lnTo>
                <a:lnTo>
                  <a:pt x="1044575" y="3068299"/>
                </a:lnTo>
                <a:lnTo>
                  <a:pt x="1028700" y="3055599"/>
                </a:lnTo>
                <a:cubicBezTo>
                  <a:pt x="1028634" y="3050705"/>
                  <a:pt x="1029559" y="3046207"/>
                  <a:pt x="1031478" y="3042106"/>
                </a:cubicBezTo>
                <a:cubicBezTo>
                  <a:pt x="1033396" y="3038005"/>
                  <a:pt x="1036703" y="3035094"/>
                  <a:pt x="1041399" y="3033375"/>
                </a:cubicBezTo>
                <a:cubicBezTo>
                  <a:pt x="1041730" y="3022262"/>
                  <a:pt x="1041863" y="3011149"/>
                  <a:pt x="1041797" y="3000037"/>
                </a:cubicBezTo>
                <a:cubicBezTo>
                  <a:pt x="1041730" y="2988924"/>
                  <a:pt x="1039482" y="2977812"/>
                  <a:pt x="1035050" y="2966700"/>
                </a:cubicBezTo>
                <a:close/>
                <a:moveTo>
                  <a:pt x="1857375" y="1360149"/>
                </a:moveTo>
                <a:cubicBezTo>
                  <a:pt x="1854398" y="1366500"/>
                  <a:pt x="1851620" y="1372850"/>
                  <a:pt x="1849041" y="1379200"/>
                </a:cubicBezTo>
                <a:cubicBezTo>
                  <a:pt x="1846461" y="1385550"/>
                  <a:pt x="1842889" y="1391900"/>
                  <a:pt x="1838325" y="1398249"/>
                </a:cubicBezTo>
                <a:cubicBezTo>
                  <a:pt x="1844675" y="1398250"/>
                  <a:pt x="1851025" y="1401425"/>
                  <a:pt x="1857375" y="1407775"/>
                </a:cubicBezTo>
                <a:lnTo>
                  <a:pt x="1866900" y="1376025"/>
                </a:lnTo>
                <a:cubicBezTo>
                  <a:pt x="1868685" y="1374305"/>
                  <a:pt x="1870670" y="1372188"/>
                  <a:pt x="1872853" y="1369675"/>
                </a:cubicBezTo>
                <a:cubicBezTo>
                  <a:pt x="1875035" y="1367161"/>
                  <a:pt x="1876226" y="1365045"/>
                  <a:pt x="1876425" y="1363325"/>
                </a:cubicBezTo>
                <a:cubicBezTo>
                  <a:pt x="1876028" y="1360415"/>
                  <a:pt x="1873646" y="1359091"/>
                  <a:pt x="1869281" y="1359356"/>
                </a:cubicBezTo>
                <a:cubicBezTo>
                  <a:pt x="1864915" y="1359621"/>
                  <a:pt x="1860947" y="1359885"/>
                  <a:pt x="1857375" y="1360149"/>
                </a:cubicBezTo>
                <a:close/>
                <a:moveTo>
                  <a:pt x="1816100" y="1426825"/>
                </a:moveTo>
                <a:cubicBezTo>
                  <a:pt x="1817820" y="1428280"/>
                  <a:pt x="1819143" y="1429338"/>
                  <a:pt x="1820068" y="1430000"/>
                </a:cubicBezTo>
                <a:lnTo>
                  <a:pt x="1820391" y="1430840"/>
                </a:lnTo>
                <a:lnTo>
                  <a:pt x="1823640" y="1424047"/>
                </a:lnTo>
                <a:cubicBezTo>
                  <a:pt x="1824699" y="1421401"/>
                  <a:pt x="1825360" y="1419152"/>
                  <a:pt x="1825625" y="1417300"/>
                </a:cubicBezTo>
                <a:close/>
                <a:moveTo>
                  <a:pt x="1317625" y="2392025"/>
                </a:moveTo>
                <a:cubicBezTo>
                  <a:pt x="1317492" y="2393480"/>
                  <a:pt x="1316963" y="2394538"/>
                  <a:pt x="1316037" y="2395200"/>
                </a:cubicBezTo>
                <a:cubicBezTo>
                  <a:pt x="1315111" y="2395861"/>
                  <a:pt x="1314582" y="2396919"/>
                  <a:pt x="1314450" y="2398374"/>
                </a:cubicBezTo>
                <a:lnTo>
                  <a:pt x="1314450" y="2414249"/>
                </a:lnTo>
                <a:cubicBezTo>
                  <a:pt x="1314449" y="2420798"/>
                  <a:pt x="1315244" y="2427545"/>
                  <a:pt x="1316831" y="2434490"/>
                </a:cubicBezTo>
                <a:cubicBezTo>
                  <a:pt x="1318418" y="2441435"/>
                  <a:pt x="1320800" y="2447388"/>
                  <a:pt x="1323975" y="2452350"/>
                </a:cubicBezTo>
                <a:lnTo>
                  <a:pt x="1333499" y="2395200"/>
                </a:lnTo>
                <a:close/>
                <a:moveTo>
                  <a:pt x="1327150" y="2372975"/>
                </a:moveTo>
                <a:lnTo>
                  <a:pt x="1343025" y="2366625"/>
                </a:lnTo>
                <a:lnTo>
                  <a:pt x="1352549" y="2350750"/>
                </a:lnTo>
                <a:lnTo>
                  <a:pt x="1352549" y="2344400"/>
                </a:lnTo>
                <a:lnTo>
                  <a:pt x="1339849" y="2350750"/>
                </a:lnTo>
                <a:close/>
                <a:moveTo>
                  <a:pt x="1393825" y="2217400"/>
                </a:moveTo>
                <a:cubicBezTo>
                  <a:pt x="1394089" y="2227454"/>
                  <a:pt x="1394354" y="2239096"/>
                  <a:pt x="1394619" y="2252325"/>
                </a:cubicBezTo>
                <a:cubicBezTo>
                  <a:pt x="1394883" y="2265553"/>
                  <a:pt x="1393560" y="2277195"/>
                  <a:pt x="1390650" y="2287249"/>
                </a:cubicBezTo>
                <a:cubicBezTo>
                  <a:pt x="1397000" y="2280900"/>
                  <a:pt x="1400175" y="2271375"/>
                  <a:pt x="1400174" y="2258674"/>
                </a:cubicBezTo>
                <a:lnTo>
                  <a:pt x="1416050" y="2226925"/>
                </a:lnTo>
                <a:close/>
                <a:moveTo>
                  <a:pt x="1517650" y="1976100"/>
                </a:moveTo>
                <a:lnTo>
                  <a:pt x="1517650" y="1988800"/>
                </a:lnTo>
                <a:cubicBezTo>
                  <a:pt x="1519304" y="1987080"/>
                  <a:pt x="1520758" y="1984963"/>
                  <a:pt x="1522015" y="1982450"/>
                </a:cubicBezTo>
                <a:cubicBezTo>
                  <a:pt x="1523272" y="1979936"/>
                  <a:pt x="1523933" y="1977819"/>
                  <a:pt x="1524000" y="1976100"/>
                </a:cubicBezTo>
                <a:close/>
                <a:moveTo>
                  <a:pt x="1824131" y="1378639"/>
                </a:moveTo>
                <a:lnTo>
                  <a:pt x="1831975" y="1376025"/>
                </a:lnTo>
                <a:lnTo>
                  <a:pt x="1825625" y="1376025"/>
                </a:lnTo>
                <a:close/>
                <a:moveTo>
                  <a:pt x="1763712" y="1492706"/>
                </a:moveTo>
                <a:cubicBezTo>
                  <a:pt x="1756833" y="1501966"/>
                  <a:pt x="1753129" y="1512814"/>
                  <a:pt x="1752600" y="1525250"/>
                </a:cubicBezTo>
                <a:lnTo>
                  <a:pt x="1739900" y="1553824"/>
                </a:lnTo>
                <a:cubicBezTo>
                  <a:pt x="1735336" y="1557198"/>
                  <a:pt x="1732558" y="1561564"/>
                  <a:pt x="1731565" y="1566921"/>
                </a:cubicBezTo>
                <a:cubicBezTo>
                  <a:pt x="1730573" y="1572279"/>
                  <a:pt x="1730176" y="1577439"/>
                  <a:pt x="1730375" y="1582399"/>
                </a:cubicBezTo>
                <a:cubicBezTo>
                  <a:pt x="1728787" y="1596687"/>
                  <a:pt x="1722437" y="1610975"/>
                  <a:pt x="1711325" y="1625262"/>
                </a:cubicBezTo>
                <a:cubicBezTo>
                  <a:pt x="1700212" y="1639550"/>
                  <a:pt x="1693862" y="1653837"/>
                  <a:pt x="1692275" y="1668125"/>
                </a:cubicBezTo>
                <a:lnTo>
                  <a:pt x="1679575" y="1677650"/>
                </a:lnTo>
                <a:cubicBezTo>
                  <a:pt x="1677789" y="1684000"/>
                  <a:pt x="1675011" y="1690350"/>
                  <a:pt x="1671240" y="1696699"/>
                </a:cubicBezTo>
                <a:cubicBezTo>
                  <a:pt x="1667470" y="1703050"/>
                  <a:pt x="1663898" y="1709399"/>
                  <a:pt x="1660525" y="1715749"/>
                </a:cubicBezTo>
                <a:lnTo>
                  <a:pt x="1660525" y="1737975"/>
                </a:lnTo>
                <a:cubicBezTo>
                  <a:pt x="1672100" y="1733873"/>
                  <a:pt x="1682287" y="1725407"/>
                  <a:pt x="1691084" y="1712575"/>
                </a:cubicBezTo>
                <a:cubicBezTo>
                  <a:pt x="1699881" y="1699743"/>
                  <a:pt x="1704512" y="1688101"/>
                  <a:pt x="1704975" y="1677649"/>
                </a:cubicBezTo>
                <a:cubicBezTo>
                  <a:pt x="1708282" y="1677782"/>
                  <a:pt x="1711193" y="1677518"/>
                  <a:pt x="1713706" y="1676856"/>
                </a:cubicBezTo>
                <a:cubicBezTo>
                  <a:pt x="1716219" y="1676194"/>
                  <a:pt x="1717543" y="1674343"/>
                  <a:pt x="1717675" y="1671300"/>
                </a:cubicBezTo>
                <a:cubicBezTo>
                  <a:pt x="1717278" y="1666338"/>
                  <a:pt x="1717278" y="1661973"/>
                  <a:pt x="1717675" y="1658203"/>
                </a:cubicBezTo>
                <a:cubicBezTo>
                  <a:pt x="1718072" y="1654433"/>
                  <a:pt x="1721247" y="1652448"/>
                  <a:pt x="1727200" y="1652250"/>
                </a:cubicBezTo>
                <a:lnTo>
                  <a:pt x="1765300" y="1550650"/>
                </a:lnTo>
                <a:cubicBezTo>
                  <a:pt x="1775354" y="1550649"/>
                  <a:pt x="1780645" y="1547475"/>
                  <a:pt x="1781175" y="1541125"/>
                </a:cubicBezTo>
                <a:cubicBezTo>
                  <a:pt x="1780910" y="1534907"/>
                  <a:pt x="1781439" y="1530674"/>
                  <a:pt x="1782762" y="1528425"/>
                </a:cubicBezTo>
                <a:cubicBezTo>
                  <a:pt x="1784085" y="1526175"/>
                  <a:pt x="1787789" y="1525118"/>
                  <a:pt x="1793875" y="1525250"/>
                </a:cubicBezTo>
                <a:lnTo>
                  <a:pt x="1809750" y="1493499"/>
                </a:lnTo>
                <a:cubicBezTo>
                  <a:pt x="1809750" y="1488406"/>
                  <a:pt x="1810543" y="1480337"/>
                  <a:pt x="1812131" y="1469290"/>
                </a:cubicBezTo>
                <a:cubicBezTo>
                  <a:pt x="1813718" y="1458244"/>
                  <a:pt x="1816100" y="1446206"/>
                  <a:pt x="1819275" y="1433175"/>
                </a:cubicBezTo>
                <a:cubicBezTo>
                  <a:pt x="1818745" y="1436350"/>
                  <a:pt x="1816629" y="1439525"/>
                  <a:pt x="1812925" y="1442699"/>
                </a:cubicBezTo>
                <a:lnTo>
                  <a:pt x="1797050" y="1452225"/>
                </a:lnTo>
                <a:lnTo>
                  <a:pt x="1790699" y="1445875"/>
                </a:lnTo>
                <a:cubicBezTo>
                  <a:pt x="1786995" y="1455400"/>
                  <a:pt x="1784879" y="1461750"/>
                  <a:pt x="1784350" y="1464924"/>
                </a:cubicBezTo>
                <a:cubicBezTo>
                  <a:pt x="1777470" y="1474185"/>
                  <a:pt x="1770592" y="1483445"/>
                  <a:pt x="1763712" y="1492706"/>
                </a:cubicBezTo>
                <a:close/>
                <a:moveTo>
                  <a:pt x="1892300" y="1239500"/>
                </a:moveTo>
                <a:cubicBezTo>
                  <a:pt x="1891771" y="1245320"/>
                  <a:pt x="1892829" y="1249554"/>
                  <a:pt x="1895475" y="1252200"/>
                </a:cubicBezTo>
                <a:lnTo>
                  <a:pt x="1901825" y="1252200"/>
                </a:lnTo>
                <a:cubicBezTo>
                  <a:pt x="1904470" y="1251670"/>
                  <a:pt x="1905529" y="1249554"/>
                  <a:pt x="1905000" y="1245850"/>
                </a:cubicBezTo>
                <a:cubicBezTo>
                  <a:pt x="1905000" y="1242807"/>
                  <a:pt x="1904206" y="1240955"/>
                  <a:pt x="1902619" y="1240294"/>
                </a:cubicBezTo>
                <a:cubicBezTo>
                  <a:pt x="1901031" y="1239632"/>
                  <a:pt x="1898650" y="1239367"/>
                  <a:pt x="1895475" y="1239500"/>
                </a:cubicBezTo>
                <a:close/>
                <a:moveTo>
                  <a:pt x="1422400" y="2144374"/>
                </a:moveTo>
                <a:lnTo>
                  <a:pt x="1412875" y="2176124"/>
                </a:lnTo>
                <a:lnTo>
                  <a:pt x="1406525" y="2176125"/>
                </a:lnTo>
                <a:lnTo>
                  <a:pt x="1406525" y="2198350"/>
                </a:lnTo>
                <a:lnTo>
                  <a:pt x="1422400" y="2204699"/>
                </a:lnTo>
                <a:cubicBezTo>
                  <a:pt x="1420944" y="2202980"/>
                  <a:pt x="1420680" y="2201657"/>
                  <a:pt x="1421606" y="2200731"/>
                </a:cubicBezTo>
                <a:cubicBezTo>
                  <a:pt x="1422532" y="2199805"/>
                  <a:pt x="1423855" y="2200069"/>
                  <a:pt x="1425575" y="2201525"/>
                </a:cubicBezTo>
                <a:lnTo>
                  <a:pt x="1431924" y="2188825"/>
                </a:lnTo>
                <a:cubicBezTo>
                  <a:pt x="1433710" y="2189817"/>
                  <a:pt x="1435695" y="2188626"/>
                  <a:pt x="1437878" y="2185253"/>
                </a:cubicBezTo>
                <a:cubicBezTo>
                  <a:pt x="1440060" y="2181879"/>
                  <a:pt x="1441251" y="2179895"/>
                  <a:pt x="1441450" y="2179299"/>
                </a:cubicBezTo>
                <a:lnTo>
                  <a:pt x="1463675" y="2141200"/>
                </a:lnTo>
                <a:cubicBezTo>
                  <a:pt x="1464270" y="2132601"/>
                  <a:pt x="1467842" y="2118049"/>
                  <a:pt x="1474390" y="2097543"/>
                </a:cubicBezTo>
                <a:cubicBezTo>
                  <a:pt x="1480939" y="2077038"/>
                  <a:pt x="1486892" y="2064074"/>
                  <a:pt x="1492250" y="2058650"/>
                </a:cubicBezTo>
                <a:lnTo>
                  <a:pt x="1508125" y="2068175"/>
                </a:lnTo>
                <a:cubicBezTo>
                  <a:pt x="1509580" y="2061626"/>
                  <a:pt x="1511432" y="2054879"/>
                  <a:pt x="1513681" y="2047934"/>
                </a:cubicBezTo>
                <a:cubicBezTo>
                  <a:pt x="1515930" y="2040989"/>
                  <a:pt x="1519369" y="2035036"/>
                  <a:pt x="1524000" y="2030075"/>
                </a:cubicBezTo>
                <a:lnTo>
                  <a:pt x="1508125" y="2026900"/>
                </a:lnTo>
                <a:lnTo>
                  <a:pt x="1495425" y="2017375"/>
                </a:lnTo>
                <a:lnTo>
                  <a:pt x="1492250" y="2039599"/>
                </a:lnTo>
                <a:cubicBezTo>
                  <a:pt x="1487421" y="2044560"/>
                  <a:pt x="1482791" y="2050514"/>
                  <a:pt x="1478359" y="2057459"/>
                </a:cubicBezTo>
                <a:cubicBezTo>
                  <a:pt x="1473927" y="2064404"/>
                  <a:pt x="1470091" y="2071151"/>
                  <a:pt x="1466850" y="2077699"/>
                </a:cubicBezTo>
                <a:cubicBezTo>
                  <a:pt x="1467379" y="2090929"/>
                  <a:pt x="1463145" y="2102571"/>
                  <a:pt x="1454150" y="2112625"/>
                </a:cubicBezTo>
                <a:cubicBezTo>
                  <a:pt x="1450446" y="2110045"/>
                  <a:pt x="1446741" y="2110442"/>
                  <a:pt x="1443037" y="2113815"/>
                </a:cubicBezTo>
                <a:cubicBezTo>
                  <a:pt x="1439333" y="2117188"/>
                  <a:pt x="1438804" y="2119967"/>
                  <a:pt x="1441450" y="2122149"/>
                </a:cubicBezTo>
                <a:close/>
                <a:moveTo>
                  <a:pt x="1701800" y="1591925"/>
                </a:moveTo>
                <a:lnTo>
                  <a:pt x="1701800" y="1604625"/>
                </a:lnTo>
                <a:lnTo>
                  <a:pt x="1704975" y="1595099"/>
                </a:lnTo>
                <a:close/>
                <a:moveTo>
                  <a:pt x="1552575" y="1874500"/>
                </a:moveTo>
                <a:cubicBezTo>
                  <a:pt x="1552773" y="1876021"/>
                  <a:pt x="1553964" y="1876947"/>
                  <a:pt x="1556146" y="1877278"/>
                </a:cubicBezTo>
                <a:cubicBezTo>
                  <a:pt x="1558329" y="1877609"/>
                  <a:pt x="1560314" y="1877741"/>
                  <a:pt x="1562100" y="1877675"/>
                </a:cubicBezTo>
                <a:lnTo>
                  <a:pt x="1568450" y="1864975"/>
                </a:lnTo>
                <a:cubicBezTo>
                  <a:pt x="1566399" y="1864975"/>
                  <a:pt x="1563356" y="1865768"/>
                  <a:pt x="1559321" y="1867356"/>
                </a:cubicBezTo>
                <a:cubicBezTo>
                  <a:pt x="1555287" y="1868943"/>
                  <a:pt x="1553038" y="1871325"/>
                  <a:pt x="1552575" y="1874500"/>
                </a:cubicBezTo>
                <a:close/>
                <a:moveTo>
                  <a:pt x="1917700" y="1163300"/>
                </a:moveTo>
                <a:lnTo>
                  <a:pt x="1917700" y="1185525"/>
                </a:lnTo>
                <a:cubicBezTo>
                  <a:pt x="1914392" y="1185525"/>
                  <a:pt x="1911482" y="1186319"/>
                  <a:pt x="1908969" y="1187906"/>
                </a:cubicBezTo>
                <a:cubicBezTo>
                  <a:pt x="1906455" y="1189494"/>
                  <a:pt x="1905132" y="1191874"/>
                  <a:pt x="1905000" y="1195050"/>
                </a:cubicBezTo>
                <a:cubicBezTo>
                  <a:pt x="1905000" y="1198489"/>
                  <a:pt x="1905793" y="1201929"/>
                  <a:pt x="1907381" y="1205368"/>
                </a:cubicBezTo>
                <a:cubicBezTo>
                  <a:pt x="1908969" y="1208808"/>
                  <a:pt x="1911350" y="1210660"/>
                  <a:pt x="1914525" y="1210925"/>
                </a:cubicBezTo>
                <a:cubicBezTo>
                  <a:pt x="1916046" y="1210660"/>
                  <a:pt x="1916972" y="1209602"/>
                  <a:pt x="1917303" y="1207750"/>
                </a:cubicBezTo>
                <a:cubicBezTo>
                  <a:pt x="1917634" y="1205898"/>
                  <a:pt x="1917766" y="1204839"/>
                  <a:pt x="1917700" y="1204575"/>
                </a:cubicBezTo>
                <a:lnTo>
                  <a:pt x="1933575" y="1176000"/>
                </a:lnTo>
                <a:close/>
                <a:moveTo>
                  <a:pt x="1857375" y="1277600"/>
                </a:moveTo>
                <a:cubicBezTo>
                  <a:pt x="1856846" y="1289771"/>
                  <a:pt x="1854729" y="1300354"/>
                  <a:pt x="1851025" y="1309350"/>
                </a:cubicBezTo>
                <a:cubicBezTo>
                  <a:pt x="1855589" y="1303000"/>
                  <a:pt x="1859161" y="1296650"/>
                  <a:pt x="1861741" y="1290299"/>
                </a:cubicBezTo>
                <a:cubicBezTo>
                  <a:pt x="1864320" y="1283950"/>
                  <a:pt x="1867098" y="1277599"/>
                  <a:pt x="1870075" y="1271250"/>
                </a:cubicBezTo>
                <a:close/>
                <a:moveTo>
                  <a:pt x="1930400" y="1122025"/>
                </a:moveTo>
                <a:lnTo>
                  <a:pt x="1930400" y="1131549"/>
                </a:lnTo>
                <a:lnTo>
                  <a:pt x="1917700" y="1147425"/>
                </a:lnTo>
                <a:lnTo>
                  <a:pt x="1917700" y="1153774"/>
                </a:lnTo>
                <a:lnTo>
                  <a:pt x="1933575" y="1141075"/>
                </a:lnTo>
                <a:lnTo>
                  <a:pt x="1933575" y="1131550"/>
                </a:lnTo>
                <a:cubicBezTo>
                  <a:pt x="1933641" y="1131153"/>
                  <a:pt x="1933509" y="1129565"/>
                  <a:pt x="1933178" y="1126787"/>
                </a:cubicBezTo>
                <a:cubicBezTo>
                  <a:pt x="1932847" y="1124009"/>
                  <a:pt x="1931921" y="1122422"/>
                  <a:pt x="1930400" y="1122025"/>
                </a:cubicBezTo>
                <a:close/>
                <a:moveTo>
                  <a:pt x="1717675" y="1506200"/>
                </a:moveTo>
                <a:lnTo>
                  <a:pt x="1717675" y="1509375"/>
                </a:lnTo>
                <a:cubicBezTo>
                  <a:pt x="1717146" y="1519429"/>
                  <a:pt x="1721379" y="1524720"/>
                  <a:pt x="1730375" y="1525249"/>
                </a:cubicBezTo>
                <a:close/>
                <a:moveTo>
                  <a:pt x="723900" y="3290550"/>
                </a:moveTo>
                <a:cubicBezTo>
                  <a:pt x="723503" y="3298355"/>
                  <a:pt x="721915" y="3305763"/>
                  <a:pt x="719137" y="3312774"/>
                </a:cubicBezTo>
                <a:cubicBezTo>
                  <a:pt x="716359" y="3319786"/>
                  <a:pt x="714772" y="3327194"/>
                  <a:pt x="714375" y="3335000"/>
                </a:cubicBezTo>
                <a:cubicBezTo>
                  <a:pt x="723768" y="3323821"/>
                  <a:pt x="731970" y="3312047"/>
                  <a:pt x="738981" y="3299677"/>
                </a:cubicBezTo>
                <a:cubicBezTo>
                  <a:pt x="745992" y="3287309"/>
                  <a:pt x="752607" y="3274741"/>
                  <a:pt x="758825" y="3261975"/>
                </a:cubicBezTo>
                <a:cubicBezTo>
                  <a:pt x="758759" y="3259659"/>
                  <a:pt x="758097" y="3255558"/>
                  <a:pt x="756840" y="3249672"/>
                </a:cubicBezTo>
                <a:cubicBezTo>
                  <a:pt x="755583" y="3243785"/>
                  <a:pt x="754128" y="3240477"/>
                  <a:pt x="752475" y="3239750"/>
                </a:cubicBezTo>
                <a:cubicBezTo>
                  <a:pt x="749432" y="3240212"/>
                  <a:pt x="747580" y="3242461"/>
                  <a:pt x="746918" y="3246497"/>
                </a:cubicBezTo>
                <a:cubicBezTo>
                  <a:pt x="746257" y="3250532"/>
                  <a:pt x="745992" y="3253574"/>
                  <a:pt x="746124" y="3255625"/>
                </a:cubicBezTo>
                <a:cubicBezTo>
                  <a:pt x="745992" y="3263628"/>
                  <a:pt x="743876" y="3270640"/>
                  <a:pt x="739775" y="3276659"/>
                </a:cubicBezTo>
                <a:cubicBezTo>
                  <a:pt x="735674" y="3282678"/>
                  <a:pt x="730382" y="3287308"/>
                  <a:pt x="723900" y="3290550"/>
                </a:cubicBezTo>
                <a:close/>
                <a:moveTo>
                  <a:pt x="606424" y="3503274"/>
                </a:moveTo>
                <a:cubicBezTo>
                  <a:pt x="606292" y="3505060"/>
                  <a:pt x="606557" y="3507045"/>
                  <a:pt x="607218" y="3509228"/>
                </a:cubicBezTo>
                <a:cubicBezTo>
                  <a:pt x="607880" y="3511411"/>
                  <a:pt x="609732" y="3512602"/>
                  <a:pt x="612775" y="3512800"/>
                </a:cubicBezTo>
                <a:lnTo>
                  <a:pt x="619124" y="3512800"/>
                </a:lnTo>
                <a:cubicBezTo>
                  <a:pt x="618992" y="3509624"/>
                  <a:pt x="617670" y="3507243"/>
                  <a:pt x="615156" y="3505656"/>
                </a:cubicBezTo>
                <a:cubicBezTo>
                  <a:pt x="612642" y="3504069"/>
                  <a:pt x="609732" y="3503274"/>
                  <a:pt x="606424" y="3503274"/>
                </a:cubicBezTo>
                <a:close/>
                <a:moveTo>
                  <a:pt x="666750" y="3379450"/>
                </a:moveTo>
                <a:cubicBezTo>
                  <a:pt x="667742" y="3381103"/>
                  <a:pt x="672107" y="3382559"/>
                  <a:pt x="679846" y="3383815"/>
                </a:cubicBezTo>
                <a:cubicBezTo>
                  <a:pt x="687586" y="3385072"/>
                  <a:pt x="692745" y="3385733"/>
                  <a:pt x="695325" y="3385800"/>
                </a:cubicBezTo>
                <a:lnTo>
                  <a:pt x="714375" y="3369924"/>
                </a:lnTo>
                <a:cubicBezTo>
                  <a:pt x="709678" y="3369528"/>
                  <a:pt x="706371" y="3367147"/>
                  <a:pt x="704453" y="3362780"/>
                </a:cubicBezTo>
                <a:cubicBezTo>
                  <a:pt x="702535" y="3358415"/>
                  <a:pt x="701608" y="3354446"/>
                  <a:pt x="701675" y="3350875"/>
                </a:cubicBezTo>
                <a:lnTo>
                  <a:pt x="711200" y="3338175"/>
                </a:lnTo>
                <a:cubicBezTo>
                  <a:pt x="701675" y="3338439"/>
                  <a:pt x="694531" y="3341879"/>
                  <a:pt x="689768" y="3348493"/>
                </a:cubicBezTo>
                <a:cubicBezTo>
                  <a:pt x="685006" y="3355108"/>
                  <a:pt x="682625" y="3363310"/>
                  <a:pt x="682625" y="3373100"/>
                </a:cubicBezTo>
                <a:lnTo>
                  <a:pt x="682625" y="3376275"/>
                </a:lnTo>
                <a:cubicBezTo>
                  <a:pt x="681963" y="3376208"/>
                  <a:pt x="679318" y="3376341"/>
                  <a:pt x="674687" y="3376671"/>
                </a:cubicBezTo>
                <a:cubicBezTo>
                  <a:pt x="670057" y="3377002"/>
                  <a:pt x="667411" y="3377928"/>
                  <a:pt x="666750" y="3379450"/>
                </a:cubicBezTo>
                <a:close/>
                <a:moveTo>
                  <a:pt x="539750" y="3595350"/>
                </a:moveTo>
                <a:cubicBezTo>
                  <a:pt x="539683" y="3597135"/>
                  <a:pt x="539816" y="3599119"/>
                  <a:pt x="540147" y="3601303"/>
                </a:cubicBezTo>
                <a:cubicBezTo>
                  <a:pt x="540477" y="3603485"/>
                  <a:pt x="541404" y="3604676"/>
                  <a:pt x="542925" y="3604875"/>
                </a:cubicBezTo>
                <a:lnTo>
                  <a:pt x="552450" y="3601699"/>
                </a:lnTo>
                <a:close/>
                <a:moveTo>
                  <a:pt x="508000" y="3328649"/>
                </a:moveTo>
                <a:cubicBezTo>
                  <a:pt x="508066" y="3330568"/>
                  <a:pt x="508727" y="3333081"/>
                  <a:pt x="509984" y="3336190"/>
                </a:cubicBezTo>
                <a:cubicBezTo>
                  <a:pt x="511241" y="3339299"/>
                  <a:pt x="512696" y="3341019"/>
                  <a:pt x="514350" y="3341349"/>
                </a:cubicBezTo>
                <a:cubicBezTo>
                  <a:pt x="517392" y="3341151"/>
                  <a:pt x="519244" y="3339961"/>
                  <a:pt x="519906" y="3337777"/>
                </a:cubicBezTo>
                <a:cubicBezTo>
                  <a:pt x="520567" y="3335595"/>
                  <a:pt x="520832" y="3333611"/>
                  <a:pt x="520700" y="3331824"/>
                </a:cubicBezTo>
                <a:cubicBezTo>
                  <a:pt x="520170" y="3328120"/>
                  <a:pt x="518054" y="3326004"/>
                  <a:pt x="514350" y="3325475"/>
                </a:cubicBezTo>
                <a:cubicBezTo>
                  <a:pt x="512895" y="3325607"/>
                  <a:pt x="511836" y="3326136"/>
                  <a:pt x="511175" y="3327062"/>
                </a:cubicBezTo>
                <a:cubicBezTo>
                  <a:pt x="510513" y="3327988"/>
                  <a:pt x="509455" y="3328517"/>
                  <a:pt x="508000" y="3328649"/>
                </a:cubicBezTo>
                <a:close/>
                <a:moveTo>
                  <a:pt x="482599" y="3360400"/>
                </a:moveTo>
                <a:lnTo>
                  <a:pt x="482600" y="3376275"/>
                </a:lnTo>
                <a:cubicBezTo>
                  <a:pt x="482732" y="3380838"/>
                  <a:pt x="484055" y="3383617"/>
                  <a:pt x="486569" y="3384609"/>
                </a:cubicBezTo>
                <a:cubicBezTo>
                  <a:pt x="489082" y="3385601"/>
                  <a:pt x="491992" y="3385998"/>
                  <a:pt x="495300" y="3385799"/>
                </a:cubicBezTo>
                <a:close/>
                <a:moveTo>
                  <a:pt x="692150" y="2938125"/>
                </a:moveTo>
                <a:lnTo>
                  <a:pt x="685800" y="2950824"/>
                </a:lnTo>
                <a:cubicBezTo>
                  <a:pt x="689504" y="2947650"/>
                  <a:pt x="691620" y="2944475"/>
                  <a:pt x="692150" y="2941300"/>
                </a:cubicBezTo>
                <a:close/>
                <a:moveTo>
                  <a:pt x="527049" y="3252450"/>
                </a:moveTo>
                <a:cubicBezTo>
                  <a:pt x="527711" y="3255823"/>
                  <a:pt x="531151" y="3259395"/>
                  <a:pt x="537368" y="3263166"/>
                </a:cubicBezTo>
                <a:cubicBezTo>
                  <a:pt x="543586" y="3266936"/>
                  <a:pt x="548613" y="3269714"/>
                  <a:pt x="552449" y="3271500"/>
                </a:cubicBezTo>
                <a:lnTo>
                  <a:pt x="574675" y="3239749"/>
                </a:lnTo>
                <a:lnTo>
                  <a:pt x="552450" y="3211175"/>
                </a:lnTo>
                <a:lnTo>
                  <a:pt x="539750" y="3249275"/>
                </a:lnTo>
                <a:cubicBezTo>
                  <a:pt x="539220" y="3249209"/>
                  <a:pt x="537104" y="3249341"/>
                  <a:pt x="533400" y="3249671"/>
                </a:cubicBezTo>
                <a:cubicBezTo>
                  <a:pt x="529695" y="3250002"/>
                  <a:pt x="527579" y="3250928"/>
                  <a:pt x="527049" y="3252450"/>
                </a:cubicBezTo>
                <a:close/>
                <a:moveTo>
                  <a:pt x="596900" y="3100050"/>
                </a:moveTo>
                <a:cubicBezTo>
                  <a:pt x="583671" y="3124920"/>
                  <a:pt x="572029" y="3151379"/>
                  <a:pt x="561975" y="3179425"/>
                </a:cubicBezTo>
                <a:cubicBezTo>
                  <a:pt x="563628" y="3185907"/>
                  <a:pt x="566671" y="3191198"/>
                  <a:pt x="571103" y="3195300"/>
                </a:cubicBezTo>
                <a:cubicBezTo>
                  <a:pt x="575535" y="3199401"/>
                  <a:pt x="580958" y="3201518"/>
                  <a:pt x="587375" y="3201650"/>
                </a:cubicBezTo>
                <a:cubicBezTo>
                  <a:pt x="590682" y="3191860"/>
                  <a:pt x="595180" y="3177308"/>
                  <a:pt x="600869" y="3157993"/>
                </a:cubicBezTo>
                <a:cubicBezTo>
                  <a:pt x="606557" y="3138679"/>
                  <a:pt x="612642" y="3125714"/>
                  <a:pt x="619125" y="3119100"/>
                </a:cubicBezTo>
                <a:close/>
                <a:moveTo>
                  <a:pt x="641350" y="3007975"/>
                </a:moveTo>
                <a:lnTo>
                  <a:pt x="641350" y="3017499"/>
                </a:lnTo>
                <a:lnTo>
                  <a:pt x="647699" y="3017500"/>
                </a:lnTo>
                <a:cubicBezTo>
                  <a:pt x="653917" y="3017764"/>
                  <a:pt x="658151" y="3017235"/>
                  <a:pt x="660399" y="3015912"/>
                </a:cubicBezTo>
                <a:cubicBezTo>
                  <a:pt x="662649" y="3014589"/>
                  <a:pt x="663707" y="3010885"/>
                  <a:pt x="663575" y="3004800"/>
                </a:cubicBezTo>
                <a:lnTo>
                  <a:pt x="657225" y="2988925"/>
                </a:lnTo>
                <a:close/>
                <a:moveTo>
                  <a:pt x="247650" y="3665200"/>
                </a:moveTo>
                <a:cubicBezTo>
                  <a:pt x="247716" y="3666986"/>
                  <a:pt x="248377" y="3668970"/>
                  <a:pt x="249634" y="3671153"/>
                </a:cubicBezTo>
                <a:cubicBezTo>
                  <a:pt x="250891" y="3673335"/>
                  <a:pt x="252346" y="3674526"/>
                  <a:pt x="253999" y="3674725"/>
                </a:cubicBezTo>
                <a:cubicBezTo>
                  <a:pt x="257704" y="3674195"/>
                  <a:pt x="259820" y="3672079"/>
                  <a:pt x="260350" y="3668374"/>
                </a:cubicBezTo>
                <a:close/>
                <a:moveTo>
                  <a:pt x="260350" y="3639799"/>
                </a:moveTo>
                <a:cubicBezTo>
                  <a:pt x="260217" y="3641586"/>
                  <a:pt x="260482" y="3643570"/>
                  <a:pt x="261143" y="3645753"/>
                </a:cubicBezTo>
                <a:cubicBezTo>
                  <a:pt x="261805" y="3647936"/>
                  <a:pt x="263657" y="3649126"/>
                  <a:pt x="266700" y="3649324"/>
                </a:cubicBezTo>
                <a:lnTo>
                  <a:pt x="269875" y="3649325"/>
                </a:lnTo>
                <a:cubicBezTo>
                  <a:pt x="269875" y="3642975"/>
                  <a:pt x="266700" y="3639800"/>
                  <a:pt x="260350" y="3639799"/>
                </a:cubicBezTo>
                <a:close/>
                <a:moveTo>
                  <a:pt x="1682254" y="626427"/>
                </a:moveTo>
                <a:cubicBezTo>
                  <a:pt x="1680401" y="631719"/>
                  <a:pt x="1680038" y="637109"/>
                  <a:pt x="1681162" y="642600"/>
                </a:cubicBezTo>
                <a:cubicBezTo>
                  <a:pt x="1683411" y="653579"/>
                  <a:pt x="1682882" y="660988"/>
                  <a:pt x="1679575" y="664825"/>
                </a:cubicBezTo>
                <a:lnTo>
                  <a:pt x="1701800" y="661650"/>
                </a:lnTo>
                <a:lnTo>
                  <a:pt x="1704975" y="661649"/>
                </a:lnTo>
                <a:lnTo>
                  <a:pt x="1701800" y="629900"/>
                </a:lnTo>
                <a:lnTo>
                  <a:pt x="1730375" y="607675"/>
                </a:lnTo>
                <a:lnTo>
                  <a:pt x="1739900" y="582275"/>
                </a:lnTo>
                <a:lnTo>
                  <a:pt x="1727200" y="579100"/>
                </a:lnTo>
                <a:lnTo>
                  <a:pt x="1692275" y="610850"/>
                </a:lnTo>
                <a:cubicBezTo>
                  <a:pt x="1687446" y="615943"/>
                  <a:pt x="1684106" y="621135"/>
                  <a:pt x="1682254" y="626427"/>
                </a:cubicBezTo>
                <a:close/>
                <a:moveTo>
                  <a:pt x="1615281" y="324306"/>
                </a:moveTo>
                <a:cubicBezTo>
                  <a:pt x="1618985" y="319544"/>
                  <a:pt x="1623483" y="315575"/>
                  <a:pt x="1628775" y="312400"/>
                </a:cubicBezTo>
                <a:lnTo>
                  <a:pt x="1746250" y="106025"/>
                </a:lnTo>
                <a:cubicBezTo>
                  <a:pt x="1753459" y="97889"/>
                  <a:pt x="1758883" y="89554"/>
                  <a:pt x="1762522" y="81022"/>
                </a:cubicBezTo>
                <a:cubicBezTo>
                  <a:pt x="1766160" y="72489"/>
                  <a:pt x="1772378" y="64948"/>
                  <a:pt x="1781174" y="58400"/>
                </a:cubicBezTo>
                <a:cubicBezTo>
                  <a:pt x="1781307" y="53439"/>
                  <a:pt x="1782630" y="48280"/>
                  <a:pt x="1785143" y="42922"/>
                </a:cubicBezTo>
                <a:cubicBezTo>
                  <a:pt x="1787657" y="37564"/>
                  <a:pt x="1790568" y="33198"/>
                  <a:pt x="1793875" y="29825"/>
                </a:cubicBezTo>
                <a:lnTo>
                  <a:pt x="1806575" y="7600"/>
                </a:lnTo>
                <a:cubicBezTo>
                  <a:pt x="1810014" y="4358"/>
                  <a:pt x="1814248" y="2110"/>
                  <a:pt x="1819275" y="852"/>
                </a:cubicBezTo>
                <a:cubicBezTo>
                  <a:pt x="1824302" y="-404"/>
                  <a:pt x="1828535" y="-271"/>
                  <a:pt x="1831975" y="1249"/>
                </a:cubicBezTo>
                <a:cubicBezTo>
                  <a:pt x="1833562" y="8988"/>
                  <a:pt x="1828006" y="26054"/>
                  <a:pt x="1815306" y="52446"/>
                </a:cubicBezTo>
                <a:cubicBezTo>
                  <a:pt x="1802606" y="78839"/>
                  <a:pt x="1792287" y="96698"/>
                  <a:pt x="1784350" y="106024"/>
                </a:cubicBezTo>
                <a:lnTo>
                  <a:pt x="1787525" y="106025"/>
                </a:lnTo>
                <a:cubicBezTo>
                  <a:pt x="1792221" y="110655"/>
                  <a:pt x="1794735" y="114888"/>
                  <a:pt x="1795066" y="118724"/>
                </a:cubicBezTo>
                <a:cubicBezTo>
                  <a:pt x="1795396" y="122560"/>
                  <a:pt x="1793941" y="126795"/>
                  <a:pt x="1790700" y="131425"/>
                </a:cubicBezTo>
                <a:cubicBezTo>
                  <a:pt x="1786731" y="155502"/>
                  <a:pt x="1779587" y="180372"/>
                  <a:pt x="1769268" y="206037"/>
                </a:cubicBezTo>
                <a:cubicBezTo>
                  <a:pt x="1758950" y="231702"/>
                  <a:pt x="1750218" y="256573"/>
                  <a:pt x="1743075" y="280649"/>
                </a:cubicBezTo>
                <a:cubicBezTo>
                  <a:pt x="1746051" y="285082"/>
                  <a:pt x="1746448" y="288124"/>
                  <a:pt x="1744265" y="289778"/>
                </a:cubicBezTo>
                <a:cubicBezTo>
                  <a:pt x="1742082" y="291432"/>
                  <a:pt x="1738511" y="293680"/>
                  <a:pt x="1733550" y="296524"/>
                </a:cubicBezTo>
                <a:cubicBezTo>
                  <a:pt x="1733285" y="299832"/>
                  <a:pt x="1733020" y="302743"/>
                  <a:pt x="1732756" y="305255"/>
                </a:cubicBezTo>
                <a:cubicBezTo>
                  <a:pt x="1732491" y="307769"/>
                  <a:pt x="1733814" y="309093"/>
                  <a:pt x="1736725" y="309225"/>
                </a:cubicBezTo>
                <a:cubicBezTo>
                  <a:pt x="1734410" y="314450"/>
                  <a:pt x="1731102" y="320668"/>
                  <a:pt x="1726803" y="327878"/>
                </a:cubicBezTo>
                <a:cubicBezTo>
                  <a:pt x="1722503" y="335088"/>
                  <a:pt x="1721577" y="340511"/>
                  <a:pt x="1724025" y="344150"/>
                </a:cubicBezTo>
                <a:lnTo>
                  <a:pt x="1743075" y="325100"/>
                </a:lnTo>
                <a:cubicBezTo>
                  <a:pt x="1746382" y="321925"/>
                  <a:pt x="1748499" y="318749"/>
                  <a:pt x="1749425" y="315574"/>
                </a:cubicBezTo>
                <a:cubicBezTo>
                  <a:pt x="1750351" y="312399"/>
                  <a:pt x="1749292" y="309225"/>
                  <a:pt x="1746250" y="306050"/>
                </a:cubicBezTo>
                <a:cubicBezTo>
                  <a:pt x="1749623" y="302676"/>
                  <a:pt x="1753195" y="298311"/>
                  <a:pt x="1756966" y="292953"/>
                </a:cubicBezTo>
                <a:cubicBezTo>
                  <a:pt x="1760736" y="287595"/>
                  <a:pt x="1763514" y="282436"/>
                  <a:pt x="1765300" y="277475"/>
                </a:cubicBezTo>
                <a:lnTo>
                  <a:pt x="1790700" y="220325"/>
                </a:lnTo>
                <a:lnTo>
                  <a:pt x="1809750" y="204449"/>
                </a:lnTo>
                <a:cubicBezTo>
                  <a:pt x="1813190" y="201142"/>
                  <a:pt x="1815836" y="197438"/>
                  <a:pt x="1817687" y="193337"/>
                </a:cubicBezTo>
                <a:cubicBezTo>
                  <a:pt x="1819539" y="189236"/>
                  <a:pt x="1819010" y="185532"/>
                  <a:pt x="1816100" y="182225"/>
                </a:cubicBezTo>
                <a:lnTo>
                  <a:pt x="1828800" y="156824"/>
                </a:lnTo>
                <a:cubicBezTo>
                  <a:pt x="1827212" y="146241"/>
                  <a:pt x="1830387" y="137245"/>
                  <a:pt x="1838325" y="129837"/>
                </a:cubicBezTo>
                <a:cubicBezTo>
                  <a:pt x="1846262" y="122429"/>
                  <a:pt x="1849437" y="113433"/>
                  <a:pt x="1847850" y="102849"/>
                </a:cubicBezTo>
                <a:lnTo>
                  <a:pt x="1889125" y="67924"/>
                </a:lnTo>
                <a:cubicBezTo>
                  <a:pt x="1897062" y="76788"/>
                  <a:pt x="1901031" y="82873"/>
                  <a:pt x="1901031" y="86181"/>
                </a:cubicBezTo>
                <a:cubicBezTo>
                  <a:pt x="1901031" y="89488"/>
                  <a:pt x="1897062" y="93986"/>
                  <a:pt x="1889125" y="99674"/>
                </a:cubicBezTo>
                <a:cubicBezTo>
                  <a:pt x="1895144" y="108604"/>
                  <a:pt x="1895011" y="115351"/>
                  <a:pt x="1888728" y="119915"/>
                </a:cubicBezTo>
                <a:cubicBezTo>
                  <a:pt x="1882444" y="124479"/>
                  <a:pt x="1881518" y="130433"/>
                  <a:pt x="1885950" y="137774"/>
                </a:cubicBezTo>
                <a:cubicBezTo>
                  <a:pt x="1880327" y="146043"/>
                  <a:pt x="1874110" y="159668"/>
                  <a:pt x="1867297" y="178653"/>
                </a:cubicBezTo>
                <a:cubicBezTo>
                  <a:pt x="1860484" y="197637"/>
                  <a:pt x="1858235" y="210469"/>
                  <a:pt x="1860550" y="217150"/>
                </a:cubicBezTo>
                <a:lnTo>
                  <a:pt x="1835150" y="277474"/>
                </a:lnTo>
                <a:cubicBezTo>
                  <a:pt x="1841764" y="285545"/>
                  <a:pt x="1845204" y="294011"/>
                  <a:pt x="1845469" y="302875"/>
                </a:cubicBezTo>
                <a:cubicBezTo>
                  <a:pt x="1845733" y="311738"/>
                  <a:pt x="1841235" y="320205"/>
                  <a:pt x="1831975" y="328275"/>
                </a:cubicBezTo>
                <a:cubicBezTo>
                  <a:pt x="1828800" y="341371"/>
                  <a:pt x="1824037" y="354865"/>
                  <a:pt x="1817687" y="368756"/>
                </a:cubicBezTo>
                <a:cubicBezTo>
                  <a:pt x="1811337" y="382647"/>
                  <a:pt x="1803400" y="394553"/>
                  <a:pt x="1793875" y="404475"/>
                </a:cubicBezTo>
                <a:lnTo>
                  <a:pt x="1803400" y="429875"/>
                </a:lnTo>
                <a:lnTo>
                  <a:pt x="1781175" y="445750"/>
                </a:lnTo>
                <a:lnTo>
                  <a:pt x="1781175" y="480674"/>
                </a:lnTo>
                <a:cubicBezTo>
                  <a:pt x="1777008" y="487157"/>
                  <a:pt x="1774229" y="493243"/>
                  <a:pt x="1772840" y="498931"/>
                </a:cubicBezTo>
                <a:cubicBezTo>
                  <a:pt x="1771452" y="504619"/>
                  <a:pt x="1767879" y="509118"/>
                  <a:pt x="1762124" y="512425"/>
                </a:cubicBezTo>
                <a:cubicBezTo>
                  <a:pt x="1760670" y="516063"/>
                  <a:pt x="1760405" y="520693"/>
                  <a:pt x="1761331" y="526315"/>
                </a:cubicBezTo>
                <a:cubicBezTo>
                  <a:pt x="1762257" y="531938"/>
                  <a:pt x="1763580" y="535774"/>
                  <a:pt x="1765300" y="537825"/>
                </a:cubicBezTo>
                <a:cubicBezTo>
                  <a:pt x="1767086" y="540801"/>
                  <a:pt x="1769070" y="541992"/>
                  <a:pt x="1771253" y="541396"/>
                </a:cubicBezTo>
                <a:cubicBezTo>
                  <a:pt x="1773436" y="540801"/>
                  <a:pt x="1774626" y="539611"/>
                  <a:pt x="1774825" y="537825"/>
                </a:cubicBezTo>
                <a:cubicBezTo>
                  <a:pt x="1768343" y="528299"/>
                  <a:pt x="1769401" y="520362"/>
                  <a:pt x="1778000" y="514012"/>
                </a:cubicBezTo>
                <a:cubicBezTo>
                  <a:pt x="1786599" y="507662"/>
                  <a:pt x="1794007" y="502900"/>
                  <a:pt x="1800224" y="499725"/>
                </a:cubicBezTo>
                <a:lnTo>
                  <a:pt x="1800225" y="452099"/>
                </a:lnTo>
                <a:lnTo>
                  <a:pt x="1803400" y="452099"/>
                </a:lnTo>
                <a:cubicBezTo>
                  <a:pt x="1805186" y="448792"/>
                  <a:pt x="1806376" y="445088"/>
                  <a:pt x="1806972" y="440987"/>
                </a:cubicBezTo>
                <a:cubicBezTo>
                  <a:pt x="1807567" y="436885"/>
                  <a:pt x="1806376" y="433182"/>
                  <a:pt x="1803400" y="429875"/>
                </a:cubicBezTo>
                <a:cubicBezTo>
                  <a:pt x="1812264" y="421606"/>
                  <a:pt x="1819142" y="412743"/>
                  <a:pt x="1824037" y="403284"/>
                </a:cubicBezTo>
                <a:cubicBezTo>
                  <a:pt x="1828932" y="393825"/>
                  <a:pt x="1835811" y="385755"/>
                  <a:pt x="1844675" y="379075"/>
                </a:cubicBezTo>
                <a:cubicBezTo>
                  <a:pt x="1834224" y="368822"/>
                  <a:pt x="1831314" y="361546"/>
                  <a:pt x="1835943" y="357247"/>
                </a:cubicBezTo>
                <a:cubicBezTo>
                  <a:pt x="1840574" y="352947"/>
                  <a:pt x="1848776" y="346465"/>
                  <a:pt x="1860550" y="337800"/>
                </a:cubicBezTo>
                <a:cubicBezTo>
                  <a:pt x="1867760" y="329267"/>
                  <a:pt x="1873184" y="313789"/>
                  <a:pt x="1876821" y="291366"/>
                </a:cubicBezTo>
                <a:cubicBezTo>
                  <a:pt x="1880460" y="268941"/>
                  <a:pt x="1886678" y="252669"/>
                  <a:pt x="1895475" y="242550"/>
                </a:cubicBezTo>
                <a:cubicBezTo>
                  <a:pt x="1898716" y="241095"/>
                  <a:pt x="1901759" y="240830"/>
                  <a:pt x="1904603" y="241756"/>
                </a:cubicBezTo>
                <a:cubicBezTo>
                  <a:pt x="1907447" y="242682"/>
                  <a:pt x="1909696" y="244005"/>
                  <a:pt x="1911350" y="245725"/>
                </a:cubicBezTo>
                <a:cubicBezTo>
                  <a:pt x="1918560" y="254456"/>
                  <a:pt x="1920015" y="264775"/>
                  <a:pt x="1915716" y="276680"/>
                </a:cubicBezTo>
                <a:cubicBezTo>
                  <a:pt x="1911416" y="288587"/>
                  <a:pt x="1905727" y="297318"/>
                  <a:pt x="1898650" y="302874"/>
                </a:cubicBezTo>
                <a:cubicBezTo>
                  <a:pt x="1891109" y="323314"/>
                  <a:pt x="1884759" y="342761"/>
                  <a:pt x="1879600" y="361215"/>
                </a:cubicBezTo>
                <a:cubicBezTo>
                  <a:pt x="1874440" y="379670"/>
                  <a:pt x="1868090" y="398323"/>
                  <a:pt x="1860550" y="417175"/>
                </a:cubicBezTo>
                <a:cubicBezTo>
                  <a:pt x="1863460" y="420217"/>
                  <a:pt x="1863989" y="422863"/>
                  <a:pt x="1862137" y="425112"/>
                </a:cubicBezTo>
                <a:cubicBezTo>
                  <a:pt x="1860285" y="427361"/>
                  <a:pt x="1857639" y="430007"/>
                  <a:pt x="1854200" y="433050"/>
                </a:cubicBezTo>
                <a:cubicBezTo>
                  <a:pt x="1851157" y="436290"/>
                  <a:pt x="1850099" y="439334"/>
                  <a:pt x="1851025" y="442178"/>
                </a:cubicBezTo>
                <a:cubicBezTo>
                  <a:pt x="1851951" y="445022"/>
                  <a:pt x="1854067" y="447271"/>
                  <a:pt x="1857375" y="448925"/>
                </a:cubicBezTo>
                <a:cubicBezTo>
                  <a:pt x="1852414" y="453820"/>
                  <a:pt x="1848048" y="459111"/>
                  <a:pt x="1844278" y="464800"/>
                </a:cubicBezTo>
                <a:cubicBezTo>
                  <a:pt x="1840508" y="470488"/>
                  <a:pt x="1838524" y="475779"/>
                  <a:pt x="1838325" y="480675"/>
                </a:cubicBezTo>
                <a:lnTo>
                  <a:pt x="1825625" y="502899"/>
                </a:lnTo>
                <a:cubicBezTo>
                  <a:pt x="1830255" y="509382"/>
                  <a:pt x="1832107" y="515467"/>
                  <a:pt x="1831181" y="521155"/>
                </a:cubicBezTo>
                <a:cubicBezTo>
                  <a:pt x="1830255" y="526845"/>
                  <a:pt x="1827345" y="531343"/>
                  <a:pt x="1822450" y="534649"/>
                </a:cubicBezTo>
                <a:cubicBezTo>
                  <a:pt x="1833232" y="533856"/>
                  <a:pt x="1847387" y="533062"/>
                  <a:pt x="1864915" y="532268"/>
                </a:cubicBezTo>
                <a:cubicBezTo>
                  <a:pt x="1882444" y="531475"/>
                  <a:pt x="1895805" y="535443"/>
                  <a:pt x="1905000" y="544175"/>
                </a:cubicBezTo>
                <a:cubicBezTo>
                  <a:pt x="1909762" y="550856"/>
                  <a:pt x="1912143" y="557338"/>
                  <a:pt x="1912144" y="563621"/>
                </a:cubicBezTo>
                <a:cubicBezTo>
                  <a:pt x="1912143" y="569906"/>
                  <a:pt x="1909762" y="574006"/>
                  <a:pt x="1904999" y="575925"/>
                </a:cubicBezTo>
                <a:cubicBezTo>
                  <a:pt x="1904669" y="577777"/>
                  <a:pt x="1903743" y="580423"/>
                  <a:pt x="1902222" y="583862"/>
                </a:cubicBezTo>
                <a:cubicBezTo>
                  <a:pt x="1900701" y="587302"/>
                  <a:pt x="1900568" y="589948"/>
                  <a:pt x="1901825" y="591800"/>
                </a:cubicBezTo>
                <a:lnTo>
                  <a:pt x="1911350" y="585450"/>
                </a:lnTo>
                <a:lnTo>
                  <a:pt x="1952625" y="553700"/>
                </a:lnTo>
                <a:lnTo>
                  <a:pt x="1958975" y="531474"/>
                </a:lnTo>
                <a:cubicBezTo>
                  <a:pt x="1956064" y="527043"/>
                  <a:pt x="1955535" y="524000"/>
                  <a:pt x="1957387" y="522347"/>
                </a:cubicBezTo>
                <a:cubicBezTo>
                  <a:pt x="1959240" y="520693"/>
                  <a:pt x="1961885" y="518444"/>
                  <a:pt x="1965325" y="515599"/>
                </a:cubicBezTo>
                <a:cubicBezTo>
                  <a:pt x="1966780" y="512490"/>
                  <a:pt x="1967044" y="509978"/>
                  <a:pt x="1966118" y="508059"/>
                </a:cubicBezTo>
                <a:cubicBezTo>
                  <a:pt x="1965193" y="506140"/>
                  <a:pt x="1963870" y="504421"/>
                  <a:pt x="1962150" y="502900"/>
                </a:cubicBezTo>
                <a:cubicBezTo>
                  <a:pt x="1971410" y="493110"/>
                  <a:pt x="1979877" y="482527"/>
                  <a:pt x="1987550" y="471150"/>
                </a:cubicBezTo>
                <a:cubicBezTo>
                  <a:pt x="1995222" y="459773"/>
                  <a:pt x="2003690" y="449189"/>
                  <a:pt x="2012950" y="439399"/>
                </a:cubicBezTo>
                <a:cubicBezTo>
                  <a:pt x="2016257" y="424781"/>
                  <a:pt x="2022342" y="411156"/>
                  <a:pt x="2031206" y="398521"/>
                </a:cubicBezTo>
                <a:cubicBezTo>
                  <a:pt x="2040070" y="385887"/>
                  <a:pt x="2050918" y="376230"/>
                  <a:pt x="2063750" y="369550"/>
                </a:cubicBezTo>
                <a:lnTo>
                  <a:pt x="2060575" y="353675"/>
                </a:lnTo>
                <a:cubicBezTo>
                  <a:pt x="2059120" y="348846"/>
                  <a:pt x="2059649" y="344216"/>
                  <a:pt x="2062162" y="339784"/>
                </a:cubicBezTo>
                <a:cubicBezTo>
                  <a:pt x="2064676" y="335352"/>
                  <a:pt x="2068380" y="331516"/>
                  <a:pt x="2073275" y="328274"/>
                </a:cubicBezTo>
                <a:cubicBezTo>
                  <a:pt x="2079625" y="315045"/>
                  <a:pt x="2085975" y="312929"/>
                  <a:pt x="2092325" y="321925"/>
                </a:cubicBezTo>
                <a:cubicBezTo>
                  <a:pt x="2099005" y="328077"/>
                  <a:pt x="2103106" y="334030"/>
                  <a:pt x="2104628" y="339784"/>
                </a:cubicBezTo>
                <a:cubicBezTo>
                  <a:pt x="2106149" y="345538"/>
                  <a:pt x="2103107" y="352286"/>
                  <a:pt x="2095500" y="360024"/>
                </a:cubicBezTo>
                <a:cubicBezTo>
                  <a:pt x="2089348" y="365779"/>
                  <a:pt x="2081808" y="375701"/>
                  <a:pt x="2072878" y="389790"/>
                </a:cubicBezTo>
                <a:cubicBezTo>
                  <a:pt x="2063948" y="403879"/>
                  <a:pt x="2061964" y="416182"/>
                  <a:pt x="2066925" y="426700"/>
                </a:cubicBezTo>
                <a:cubicBezTo>
                  <a:pt x="2065139" y="436290"/>
                  <a:pt x="2060773" y="451240"/>
                  <a:pt x="2053828" y="471546"/>
                </a:cubicBezTo>
                <a:cubicBezTo>
                  <a:pt x="2046883" y="491853"/>
                  <a:pt x="2038548" y="507596"/>
                  <a:pt x="2028825" y="518774"/>
                </a:cubicBezTo>
                <a:cubicBezTo>
                  <a:pt x="2033257" y="523537"/>
                  <a:pt x="2034712" y="527506"/>
                  <a:pt x="2033190" y="530681"/>
                </a:cubicBezTo>
                <a:cubicBezTo>
                  <a:pt x="2031669" y="533856"/>
                  <a:pt x="2029156" y="536237"/>
                  <a:pt x="2025650" y="537825"/>
                </a:cubicBezTo>
                <a:cubicBezTo>
                  <a:pt x="2020557" y="543579"/>
                  <a:pt x="2021218" y="551914"/>
                  <a:pt x="2027634" y="562828"/>
                </a:cubicBezTo>
                <a:cubicBezTo>
                  <a:pt x="2034050" y="573742"/>
                  <a:pt x="2038681" y="581282"/>
                  <a:pt x="2041525" y="585449"/>
                </a:cubicBezTo>
                <a:cubicBezTo>
                  <a:pt x="2034447" y="595637"/>
                  <a:pt x="2023202" y="617332"/>
                  <a:pt x="2007791" y="650537"/>
                </a:cubicBezTo>
                <a:cubicBezTo>
                  <a:pt x="1992379" y="683742"/>
                  <a:pt x="1986690" y="705438"/>
                  <a:pt x="1990725" y="715625"/>
                </a:cubicBezTo>
                <a:lnTo>
                  <a:pt x="1965325" y="737849"/>
                </a:lnTo>
                <a:cubicBezTo>
                  <a:pt x="1960496" y="747242"/>
                  <a:pt x="1955866" y="756238"/>
                  <a:pt x="1951434" y="764837"/>
                </a:cubicBezTo>
                <a:cubicBezTo>
                  <a:pt x="1947002" y="773436"/>
                  <a:pt x="1943166" y="782432"/>
                  <a:pt x="1939925" y="791825"/>
                </a:cubicBezTo>
                <a:lnTo>
                  <a:pt x="1943100" y="801349"/>
                </a:lnTo>
                <a:cubicBezTo>
                  <a:pt x="1953220" y="799101"/>
                  <a:pt x="1960761" y="790105"/>
                  <a:pt x="1965722" y="774362"/>
                </a:cubicBezTo>
                <a:cubicBezTo>
                  <a:pt x="1970683" y="758620"/>
                  <a:pt x="1979017" y="749624"/>
                  <a:pt x="1990725" y="747375"/>
                </a:cubicBezTo>
                <a:cubicBezTo>
                  <a:pt x="1996546" y="746845"/>
                  <a:pt x="2003954" y="744729"/>
                  <a:pt x="2012950" y="741025"/>
                </a:cubicBezTo>
                <a:lnTo>
                  <a:pt x="1990725" y="731500"/>
                </a:lnTo>
                <a:lnTo>
                  <a:pt x="2000250" y="725149"/>
                </a:lnTo>
                <a:cubicBezTo>
                  <a:pt x="2004946" y="722239"/>
                  <a:pt x="2009047" y="721710"/>
                  <a:pt x="2012553" y="723562"/>
                </a:cubicBezTo>
                <a:cubicBezTo>
                  <a:pt x="2016058" y="725414"/>
                  <a:pt x="2019366" y="728060"/>
                  <a:pt x="2022475" y="731500"/>
                </a:cubicBezTo>
                <a:cubicBezTo>
                  <a:pt x="2025782" y="726869"/>
                  <a:pt x="2028693" y="722636"/>
                  <a:pt x="2031206" y="718799"/>
                </a:cubicBezTo>
                <a:cubicBezTo>
                  <a:pt x="2033720" y="714963"/>
                  <a:pt x="2035043" y="710730"/>
                  <a:pt x="2035175" y="706100"/>
                </a:cubicBezTo>
                <a:cubicBezTo>
                  <a:pt x="2038151" y="702660"/>
                  <a:pt x="2040136" y="697633"/>
                  <a:pt x="2041128" y="691018"/>
                </a:cubicBezTo>
                <a:cubicBezTo>
                  <a:pt x="2042120" y="684404"/>
                  <a:pt x="2043311" y="677789"/>
                  <a:pt x="2044700" y="671174"/>
                </a:cubicBezTo>
                <a:cubicBezTo>
                  <a:pt x="2034646" y="670645"/>
                  <a:pt x="2026179" y="665354"/>
                  <a:pt x="2019300" y="655299"/>
                </a:cubicBezTo>
                <a:cubicBezTo>
                  <a:pt x="2029354" y="648950"/>
                  <a:pt x="2034646" y="639424"/>
                  <a:pt x="2035175" y="626725"/>
                </a:cubicBezTo>
                <a:lnTo>
                  <a:pt x="2066925" y="633074"/>
                </a:lnTo>
                <a:cubicBezTo>
                  <a:pt x="2062493" y="637837"/>
                  <a:pt x="2059450" y="642600"/>
                  <a:pt x="2057797" y="647362"/>
                </a:cubicBezTo>
                <a:cubicBezTo>
                  <a:pt x="2056143" y="652125"/>
                  <a:pt x="2053894" y="656887"/>
                  <a:pt x="2051050" y="661650"/>
                </a:cubicBezTo>
                <a:lnTo>
                  <a:pt x="2063750" y="671174"/>
                </a:lnTo>
                <a:cubicBezTo>
                  <a:pt x="2070100" y="671175"/>
                  <a:pt x="2073275" y="674349"/>
                  <a:pt x="2073274" y="680700"/>
                </a:cubicBezTo>
                <a:cubicBezTo>
                  <a:pt x="2073010" y="687116"/>
                  <a:pt x="2071158" y="693334"/>
                  <a:pt x="2067718" y="699353"/>
                </a:cubicBezTo>
                <a:cubicBezTo>
                  <a:pt x="2064279" y="705372"/>
                  <a:pt x="2060839" y="710796"/>
                  <a:pt x="2057400" y="715625"/>
                </a:cubicBezTo>
                <a:cubicBezTo>
                  <a:pt x="2062361" y="716948"/>
                  <a:pt x="2067520" y="717476"/>
                  <a:pt x="2072878" y="717212"/>
                </a:cubicBezTo>
                <a:cubicBezTo>
                  <a:pt x="2078236" y="716947"/>
                  <a:pt x="2082602" y="717476"/>
                  <a:pt x="2085975" y="718799"/>
                </a:cubicBezTo>
                <a:cubicBezTo>
                  <a:pt x="2088290" y="724091"/>
                  <a:pt x="2086041" y="730970"/>
                  <a:pt x="2079228" y="739437"/>
                </a:cubicBezTo>
                <a:cubicBezTo>
                  <a:pt x="2072415" y="747904"/>
                  <a:pt x="2066197" y="754783"/>
                  <a:pt x="2060575" y="760074"/>
                </a:cubicBezTo>
                <a:cubicBezTo>
                  <a:pt x="2060443" y="766689"/>
                  <a:pt x="2059120" y="772510"/>
                  <a:pt x="2056606" y="777537"/>
                </a:cubicBezTo>
                <a:cubicBezTo>
                  <a:pt x="2054093" y="782564"/>
                  <a:pt x="2051182" y="785210"/>
                  <a:pt x="2047875" y="785475"/>
                </a:cubicBezTo>
                <a:lnTo>
                  <a:pt x="2032000" y="807699"/>
                </a:lnTo>
                <a:lnTo>
                  <a:pt x="2032000" y="836275"/>
                </a:lnTo>
                <a:lnTo>
                  <a:pt x="2041525" y="826750"/>
                </a:lnTo>
                <a:lnTo>
                  <a:pt x="2054225" y="801350"/>
                </a:lnTo>
                <a:cubicBezTo>
                  <a:pt x="2055945" y="798175"/>
                  <a:pt x="2058061" y="795793"/>
                  <a:pt x="2060575" y="794206"/>
                </a:cubicBezTo>
                <a:cubicBezTo>
                  <a:pt x="2063088" y="792618"/>
                  <a:pt x="2065205" y="791825"/>
                  <a:pt x="2066925" y="791825"/>
                </a:cubicBezTo>
                <a:cubicBezTo>
                  <a:pt x="2066660" y="793611"/>
                  <a:pt x="2065602" y="796388"/>
                  <a:pt x="2063750" y="800159"/>
                </a:cubicBezTo>
                <a:cubicBezTo>
                  <a:pt x="2061898" y="803930"/>
                  <a:pt x="2060839" y="807501"/>
                  <a:pt x="2060575" y="810875"/>
                </a:cubicBezTo>
                <a:cubicBezTo>
                  <a:pt x="2064279" y="819474"/>
                  <a:pt x="2060046" y="830057"/>
                  <a:pt x="2047875" y="842625"/>
                </a:cubicBezTo>
                <a:cubicBezTo>
                  <a:pt x="2035704" y="855192"/>
                  <a:pt x="2031471" y="865776"/>
                  <a:pt x="2035175" y="874375"/>
                </a:cubicBezTo>
                <a:lnTo>
                  <a:pt x="2022475" y="896600"/>
                </a:lnTo>
                <a:cubicBezTo>
                  <a:pt x="2021946" y="903479"/>
                  <a:pt x="2019829" y="911945"/>
                  <a:pt x="2016125" y="922000"/>
                </a:cubicBezTo>
                <a:cubicBezTo>
                  <a:pt x="2022872" y="914062"/>
                  <a:pt x="2029222" y="905331"/>
                  <a:pt x="2035175" y="895806"/>
                </a:cubicBezTo>
                <a:cubicBezTo>
                  <a:pt x="2041128" y="886281"/>
                  <a:pt x="2044303" y="875962"/>
                  <a:pt x="2044700" y="864850"/>
                </a:cubicBezTo>
                <a:lnTo>
                  <a:pt x="2070100" y="874374"/>
                </a:lnTo>
                <a:lnTo>
                  <a:pt x="2063750" y="909300"/>
                </a:lnTo>
                <a:lnTo>
                  <a:pt x="2079625" y="906125"/>
                </a:lnTo>
                <a:lnTo>
                  <a:pt x="2095500" y="925175"/>
                </a:lnTo>
                <a:lnTo>
                  <a:pt x="2079625" y="972800"/>
                </a:lnTo>
                <a:cubicBezTo>
                  <a:pt x="2067322" y="984640"/>
                  <a:pt x="2057003" y="998266"/>
                  <a:pt x="2048669" y="1013678"/>
                </a:cubicBezTo>
                <a:cubicBezTo>
                  <a:pt x="2040334" y="1029090"/>
                  <a:pt x="2031603" y="1041922"/>
                  <a:pt x="2022475" y="1052175"/>
                </a:cubicBezTo>
                <a:lnTo>
                  <a:pt x="2016125" y="1052174"/>
                </a:lnTo>
                <a:lnTo>
                  <a:pt x="2016125" y="1061700"/>
                </a:lnTo>
                <a:lnTo>
                  <a:pt x="1997075" y="1093450"/>
                </a:lnTo>
                <a:cubicBezTo>
                  <a:pt x="1995752" y="1106943"/>
                  <a:pt x="1990460" y="1118850"/>
                  <a:pt x="1981200" y="1129169"/>
                </a:cubicBezTo>
                <a:cubicBezTo>
                  <a:pt x="1971939" y="1139487"/>
                  <a:pt x="1966648" y="1152981"/>
                  <a:pt x="1965324" y="1169650"/>
                </a:cubicBezTo>
                <a:cubicBezTo>
                  <a:pt x="1961488" y="1176331"/>
                  <a:pt x="1955667" y="1187575"/>
                  <a:pt x="1947862" y="1203384"/>
                </a:cubicBezTo>
                <a:cubicBezTo>
                  <a:pt x="1940057" y="1219193"/>
                  <a:pt x="1934236" y="1228056"/>
                  <a:pt x="1930400" y="1229974"/>
                </a:cubicBezTo>
                <a:cubicBezTo>
                  <a:pt x="1930929" y="1240029"/>
                  <a:pt x="1929871" y="1251670"/>
                  <a:pt x="1927225" y="1264900"/>
                </a:cubicBezTo>
                <a:lnTo>
                  <a:pt x="1930400" y="1264900"/>
                </a:lnTo>
                <a:cubicBezTo>
                  <a:pt x="1934104" y="1268075"/>
                  <a:pt x="1933045" y="1271250"/>
                  <a:pt x="1927225" y="1274425"/>
                </a:cubicBezTo>
                <a:lnTo>
                  <a:pt x="1920875" y="1274425"/>
                </a:lnTo>
                <a:cubicBezTo>
                  <a:pt x="1917171" y="1283421"/>
                  <a:pt x="1911879" y="1287654"/>
                  <a:pt x="1905000" y="1287125"/>
                </a:cubicBezTo>
                <a:cubicBezTo>
                  <a:pt x="1904471" y="1298105"/>
                  <a:pt x="1902354" y="1308689"/>
                  <a:pt x="1898650" y="1318874"/>
                </a:cubicBezTo>
                <a:cubicBezTo>
                  <a:pt x="1894946" y="1329061"/>
                  <a:pt x="1892829" y="1339644"/>
                  <a:pt x="1892299" y="1350625"/>
                </a:cubicBezTo>
                <a:lnTo>
                  <a:pt x="1911350" y="1376025"/>
                </a:lnTo>
                <a:cubicBezTo>
                  <a:pt x="1915054" y="1375496"/>
                  <a:pt x="1917170" y="1376554"/>
                  <a:pt x="1917700" y="1379200"/>
                </a:cubicBezTo>
                <a:cubicBezTo>
                  <a:pt x="1917567" y="1382573"/>
                  <a:pt x="1916244" y="1386145"/>
                  <a:pt x="1913731" y="1389915"/>
                </a:cubicBezTo>
                <a:cubicBezTo>
                  <a:pt x="1911218" y="1393686"/>
                  <a:pt x="1908307" y="1396464"/>
                  <a:pt x="1905000" y="1398250"/>
                </a:cubicBezTo>
                <a:cubicBezTo>
                  <a:pt x="1905132" y="1403211"/>
                  <a:pt x="1904074" y="1407576"/>
                  <a:pt x="1901825" y="1411346"/>
                </a:cubicBezTo>
                <a:cubicBezTo>
                  <a:pt x="1899576" y="1415117"/>
                  <a:pt x="1895343" y="1417102"/>
                  <a:pt x="1889125" y="1417300"/>
                </a:cubicBezTo>
                <a:lnTo>
                  <a:pt x="1879599" y="1417300"/>
                </a:lnTo>
                <a:lnTo>
                  <a:pt x="1876425" y="1452225"/>
                </a:lnTo>
                <a:lnTo>
                  <a:pt x="1844675" y="1512550"/>
                </a:lnTo>
                <a:lnTo>
                  <a:pt x="1831975" y="1522075"/>
                </a:lnTo>
                <a:cubicBezTo>
                  <a:pt x="1831644" y="1531864"/>
                  <a:pt x="1829130" y="1542448"/>
                  <a:pt x="1824434" y="1553825"/>
                </a:cubicBezTo>
                <a:cubicBezTo>
                  <a:pt x="1819738" y="1565202"/>
                  <a:pt x="1814843" y="1575785"/>
                  <a:pt x="1809750" y="1585575"/>
                </a:cubicBezTo>
                <a:lnTo>
                  <a:pt x="1809750" y="1623675"/>
                </a:lnTo>
                <a:lnTo>
                  <a:pt x="1784350" y="1645900"/>
                </a:lnTo>
                <a:lnTo>
                  <a:pt x="1771650" y="1677649"/>
                </a:lnTo>
                <a:lnTo>
                  <a:pt x="1752600" y="1693525"/>
                </a:lnTo>
                <a:cubicBezTo>
                  <a:pt x="1751674" y="1703910"/>
                  <a:pt x="1747969" y="1712508"/>
                  <a:pt x="1741487" y="1719321"/>
                </a:cubicBezTo>
                <a:cubicBezTo>
                  <a:pt x="1735005" y="1726135"/>
                  <a:pt x="1731301" y="1735527"/>
                  <a:pt x="1730375" y="1747500"/>
                </a:cubicBezTo>
                <a:lnTo>
                  <a:pt x="1701800" y="1801474"/>
                </a:lnTo>
                <a:cubicBezTo>
                  <a:pt x="1692275" y="1803591"/>
                  <a:pt x="1686718" y="1812058"/>
                  <a:pt x="1685131" y="1826875"/>
                </a:cubicBezTo>
                <a:cubicBezTo>
                  <a:pt x="1683543" y="1841692"/>
                  <a:pt x="1676399" y="1850158"/>
                  <a:pt x="1663700" y="1852275"/>
                </a:cubicBezTo>
                <a:lnTo>
                  <a:pt x="1666875" y="1763375"/>
                </a:lnTo>
                <a:lnTo>
                  <a:pt x="1647825" y="1757025"/>
                </a:lnTo>
                <a:lnTo>
                  <a:pt x="1635125" y="1779250"/>
                </a:lnTo>
                <a:cubicBezTo>
                  <a:pt x="1631288" y="1792082"/>
                  <a:pt x="1626261" y="1810074"/>
                  <a:pt x="1620044" y="1833225"/>
                </a:cubicBezTo>
                <a:cubicBezTo>
                  <a:pt x="1613826" y="1856376"/>
                  <a:pt x="1610386" y="1874368"/>
                  <a:pt x="1609725" y="1887199"/>
                </a:cubicBezTo>
                <a:cubicBezTo>
                  <a:pt x="1610254" y="1900759"/>
                  <a:pt x="1608402" y="1908565"/>
                  <a:pt x="1604169" y="1910615"/>
                </a:cubicBezTo>
                <a:cubicBezTo>
                  <a:pt x="1599935" y="1912666"/>
                  <a:pt x="1590145" y="1913328"/>
                  <a:pt x="1574800" y="1912600"/>
                </a:cubicBezTo>
                <a:lnTo>
                  <a:pt x="1571625" y="1922125"/>
                </a:lnTo>
                <a:cubicBezTo>
                  <a:pt x="1575593" y="1926093"/>
                  <a:pt x="1578768" y="1931650"/>
                  <a:pt x="1581150" y="1938793"/>
                </a:cubicBezTo>
                <a:cubicBezTo>
                  <a:pt x="1583531" y="1945938"/>
                  <a:pt x="1580356" y="1949906"/>
                  <a:pt x="1571624" y="1950700"/>
                </a:cubicBezTo>
                <a:cubicBezTo>
                  <a:pt x="1569442" y="1950766"/>
                  <a:pt x="1565870" y="1951427"/>
                  <a:pt x="1560909" y="1952684"/>
                </a:cubicBezTo>
                <a:cubicBezTo>
                  <a:pt x="1555948" y="1953941"/>
                  <a:pt x="1553170" y="1955396"/>
                  <a:pt x="1552575" y="1957050"/>
                </a:cubicBezTo>
                <a:lnTo>
                  <a:pt x="1552575" y="1960225"/>
                </a:lnTo>
                <a:lnTo>
                  <a:pt x="1597025" y="1985625"/>
                </a:lnTo>
                <a:cubicBezTo>
                  <a:pt x="1604896" y="1977422"/>
                  <a:pt x="1610585" y="1967633"/>
                  <a:pt x="1614090" y="1956256"/>
                </a:cubicBezTo>
                <a:cubicBezTo>
                  <a:pt x="1617596" y="1944879"/>
                  <a:pt x="1619316" y="1933502"/>
                  <a:pt x="1619250" y="1922125"/>
                </a:cubicBezTo>
                <a:cubicBezTo>
                  <a:pt x="1628246" y="1913129"/>
                  <a:pt x="1632479" y="1902545"/>
                  <a:pt x="1631950" y="1890375"/>
                </a:cubicBezTo>
                <a:lnTo>
                  <a:pt x="1644650" y="1861800"/>
                </a:lnTo>
                <a:cubicBezTo>
                  <a:pt x="1644583" y="1859882"/>
                  <a:pt x="1644716" y="1857368"/>
                  <a:pt x="1645046" y="1854259"/>
                </a:cubicBezTo>
                <a:cubicBezTo>
                  <a:pt x="1645377" y="1851151"/>
                  <a:pt x="1646303" y="1849430"/>
                  <a:pt x="1647825" y="1849099"/>
                </a:cubicBezTo>
                <a:cubicBezTo>
                  <a:pt x="1654307" y="1850224"/>
                  <a:pt x="1659598" y="1855913"/>
                  <a:pt x="1663700" y="1866166"/>
                </a:cubicBezTo>
                <a:cubicBezTo>
                  <a:pt x="1667801" y="1876418"/>
                  <a:pt x="1669917" y="1884488"/>
                  <a:pt x="1670050" y="1890375"/>
                </a:cubicBezTo>
                <a:cubicBezTo>
                  <a:pt x="1670182" y="1892161"/>
                  <a:pt x="1669917" y="1894145"/>
                  <a:pt x="1669256" y="1896328"/>
                </a:cubicBezTo>
                <a:cubicBezTo>
                  <a:pt x="1668594" y="1898510"/>
                  <a:pt x="1666743" y="1899701"/>
                  <a:pt x="1663700" y="1899900"/>
                </a:cubicBezTo>
                <a:cubicBezTo>
                  <a:pt x="1660458" y="1913658"/>
                  <a:pt x="1655034" y="1929797"/>
                  <a:pt x="1647428" y="1948318"/>
                </a:cubicBezTo>
                <a:cubicBezTo>
                  <a:pt x="1639821" y="1966839"/>
                  <a:pt x="1630428" y="1981391"/>
                  <a:pt x="1619250" y="1991975"/>
                </a:cubicBezTo>
                <a:cubicBezTo>
                  <a:pt x="1618853" y="1997928"/>
                  <a:pt x="1617265" y="2002691"/>
                  <a:pt x="1614487" y="2006262"/>
                </a:cubicBezTo>
                <a:cubicBezTo>
                  <a:pt x="1611709" y="2009834"/>
                  <a:pt x="1610121" y="2014597"/>
                  <a:pt x="1609725" y="2020550"/>
                </a:cubicBezTo>
                <a:cubicBezTo>
                  <a:pt x="1604962" y="2031860"/>
                  <a:pt x="1599406" y="2043370"/>
                  <a:pt x="1593056" y="2055078"/>
                </a:cubicBezTo>
                <a:cubicBezTo>
                  <a:pt x="1586706" y="2066786"/>
                  <a:pt x="1579562" y="2077501"/>
                  <a:pt x="1571625" y="2087225"/>
                </a:cubicBezTo>
                <a:cubicBezTo>
                  <a:pt x="1571625" y="2090664"/>
                  <a:pt x="1570831" y="2094104"/>
                  <a:pt x="1569243" y="2097544"/>
                </a:cubicBezTo>
                <a:cubicBezTo>
                  <a:pt x="1567656" y="2100983"/>
                  <a:pt x="1565274" y="2102835"/>
                  <a:pt x="1562100" y="2103099"/>
                </a:cubicBezTo>
                <a:cubicBezTo>
                  <a:pt x="1556147" y="2102041"/>
                  <a:pt x="1552972" y="2097014"/>
                  <a:pt x="1552575" y="2088018"/>
                </a:cubicBezTo>
                <a:cubicBezTo>
                  <a:pt x="1552178" y="2079023"/>
                  <a:pt x="1552177" y="2072408"/>
                  <a:pt x="1552575" y="2068174"/>
                </a:cubicBezTo>
                <a:lnTo>
                  <a:pt x="1527174" y="2077699"/>
                </a:lnTo>
                <a:lnTo>
                  <a:pt x="1524000" y="2109450"/>
                </a:lnTo>
                <a:lnTo>
                  <a:pt x="1495425" y="2166600"/>
                </a:lnTo>
                <a:lnTo>
                  <a:pt x="1492250" y="2166600"/>
                </a:lnTo>
                <a:lnTo>
                  <a:pt x="1466850" y="2223749"/>
                </a:lnTo>
                <a:cubicBezTo>
                  <a:pt x="1463939" y="2226263"/>
                  <a:pt x="1462616" y="2231555"/>
                  <a:pt x="1462881" y="2239625"/>
                </a:cubicBezTo>
                <a:cubicBezTo>
                  <a:pt x="1463145" y="2247694"/>
                  <a:pt x="1463410" y="2252986"/>
                  <a:pt x="1463675" y="2255500"/>
                </a:cubicBezTo>
                <a:cubicBezTo>
                  <a:pt x="1467445" y="2251663"/>
                  <a:pt x="1471017" y="2252192"/>
                  <a:pt x="1474390" y="2257087"/>
                </a:cubicBezTo>
                <a:cubicBezTo>
                  <a:pt x="1477764" y="2261982"/>
                  <a:pt x="1477367" y="2265686"/>
                  <a:pt x="1473200" y="2268200"/>
                </a:cubicBezTo>
                <a:cubicBezTo>
                  <a:pt x="1471414" y="2268067"/>
                  <a:pt x="1469429" y="2268332"/>
                  <a:pt x="1467247" y="2268993"/>
                </a:cubicBezTo>
                <a:cubicBezTo>
                  <a:pt x="1465064" y="2269655"/>
                  <a:pt x="1463873" y="2271507"/>
                  <a:pt x="1463675" y="2274550"/>
                </a:cubicBezTo>
                <a:cubicBezTo>
                  <a:pt x="1463939" y="2277857"/>
                  <a:pt x="1465791" y="2281561"/>
                  <a:pt x="1469231" y="2285662"/>
                </a:cubicBezTo>
                <a:cubicBezTo>
                  <a:pt x="1472671" y="2289763"/>
                  <a:pt x="1476110" y="2293467"/>
                  <a:pt x="1479550" y="2296775"/>
                </a:cubicBezTo>
                <a:cubicBezTo>
                  <a:pt x="1478888" y="2303191"/>
                  <a:pt x="1475448" y="2313377"/>
                  <a:pt x="1469231" y="2327334"/>
                </a:cubicBezTo>
                <a:cubicBezTo>
                  <a:pt x="1463013" y="2341291"/>
                  <a:pt x="1457986" y="2349096"/>
                  <a:pt x="1454149" y="2350749"/>
                </a:cubicBezTo>
                <a:cubicBezTo>
                  <a:pt x="1454613" y="2361531"/>
                  <a:pt x="1453687" y="2368543"/>
                  <a:pt x="1451372" y="2371784"/>
                </a:cubicBezTo>
                <a:cubicBezTo>
                  <a:pt x="1449057" y="2375025"/>
                  <a:pt x="1442574" y="2376480"/>
                  <a:pt x="1431925" y="2376150"/>
                </a:cubicBezTo>
                <a:lnTo>
                  <a:pt x="1431925" y="2411075"/>
                </a:lnTo>
                <a:cubicBezTo>
                  <a:pt x="1423855" y="2406312"/>
                  <a:pt x="1416182" y="2400756"/>
                  <a:pt x="1408906" y="2394406"/>
                </a:cubicBezTo>
                <a:cubicBezTo>
                  <a:pt x="1401630" y="2388056"/>
                  <a:pt x="1395545" y="2380912"/>
                  <a:pt x="1390650" y="2372975"/>
                </a:cubicBezTo>
                <a:cubicBezTo>
                  <a:pt x="1391179" y="2379325"/>
                  <a:pt x="1390121" y="2385675"/>
                  <a:pt x="1387475" y="2392025"/>
                </a:cubicBezTo>
                <a:lnTo>
                  <a:pt x="1406524" y="2423775"/>
                </a:lnTo>
                <a:cubicBezTo>
                  <a:pt x="1402953" y="2436012"/>
                  <a:pt x="1395015" y="2459163"/>
                  <a:pt x="1382712" y="2493228"/>
                </a:cubicBezTo>
                <a:cubicBezTo>
                  <a:pt x="1370409" y="2527292"/>
                  <a:pt x="1356121" y="2546475"/>
                  <a:pt x="1339850" y="2550775"/>
                </a:cubicBezTo>
                <a:cubicBezTo>
                  <a:pt x="1339519" y="2556926"/>
                  <a:pt x="1337005" y="2566054"/>
                  <a:pt x="1332309" y="2578159"/>
                </a:cubicBezTo>
                <a:cubicBezTo>
                  <a:pt x="1327613" y="2590264"/>
                  <a:pt x="1322718" y="2597010"/>
                  <a:pt x="1317625" y="2598400"/>
                </a:cubicBezTo>
                <a:cubicBezTo>
                  <a:pt x="1316103" y="2598002"/>
                  <a:pt x="1315177" y="2596416"/>
                  <a:pt x="1314847" y="2593637"/>
                </a:cubicBezTo>
                <a:cubicBezTo>
                  <a:pt x="1314516" y="2590859"/>
                  <a:pt x="1314383" y="2589272"/>
                  <a:pt x="1314450" y="2588874"/>
                </a:cubicBezTo>
                <a:lnTo>
                  <a:pt x="1301750" y="2585700"/>
                </a:lnTo>
                <a:lnTo>
                  <a:pt x="1292225" y="2598400"/>
                </a:lnTo>
                <a:lnTo>
                  <a:pt x="1314450" y="2620625"/>
                </a:lnTo>
                <a:cubicBezTo>
                  <a:pt x="1314185" y="2637889"/>
                  <a:pt x="1310745" y="2653367"/>
                  <a:pt x="1304131" y="2667059"/>
                </a:cubicBezTo>
                <a:cubicBezTo>
                  <a:pt x="1297517" y="2680751"/>
                  <a:pt x="1289314" y="2693849"/>
                  <a:pt x="1279525" y="2706349"/>
                </a:cubicBezTo>
                <a:cubicBezTo>
                  <a:pt x="1280517" y="2711244"/>
                  <a:pt x="1283295" y="2720505"/>
                  <a:pt x="1287859" y="2734131"/>
                </a:cubicBezTo>
                <a:cubicBezTo>
                  <a:pt x="1292423" y="2747757"/>
                  <a:pt x="1292820" y="2755430"/>
                  <a:pt x="1289050" y="2757150"/>
                </a:cubicBezTo>
                <a:cubicBezTo>
                  <a:pt x="1284353" y="2757017"/>
                  <a:pt x="1280252" y="2755694"/>
                  <a:pt x="1276747" y="2753181"/>
                </a:cubicBezTo>
                <a:cubicBezTo>
                  <a:pt x="1273241" y="2750667"/>
                  <a:pt x="1269933" y="2747757"/>
                  <a:pt x="1266825" y="2744449"/>
                </a:cubicBezTo>
                <a:cubicBezTo>
                  <a:pt x="1266824" y="2756091"/>
                  <a:pt x="1265237" y="2768527"/>
                  <a:pt x="1262062" y="2781756"/>
                </a:cubicBezTo>
                <a:cubicBezTo>
                  <a:pt x="1258887" y="2794985"/>
                  <a:pt x="1254125" y="2805833"/>
                  <a:pt x="1247775" y="2814300"/>
                </a:cubicBezTo>
                <a:lnTo>
                  <a:pt x="1231900" y="2788900"/>
                </a:lnTo>
                <a:lnTo>
                  <a:pt x="1241425" y="2757150"/>
                </a:lnTo>
                <a:cubicBezTo>
                  <a:pt x="1239639" y="2755562"/>
                  <a:pt x="1237654" y="2753975"/>
                  <a:pt x="1235471" y="2752387"/>
                </a:cubicBezTo>
                <a:cubicBezTo>
                  <a:pt x="1233289" y="2750800"/>
                  <a:pt x="1232098" y="2749212"/>
                  <a:pt x="1231900" y="2747625"/>
                </a:cubicBezTo>
                <a:cubicBezTo>
                  <a:pt x="1232627" y="2744582"/>
                  <a:pt x="1235934" y="2742730"/>
                  <a:pt x="1241821" y="2742068"/>
                </a:cubicBezTo>
                <a:cubicBezTo>
                  <a:pt x="1247708" y="2741407"/>
                  <a:pt x="1251809" y="2741142"/>
                  <a:pt x="1254125" y="2741275"/>
                </a:cubicBezTo>
                <a:cubicBezTo>
                  <a:pt x="1254323" y="2731617"/>
                  <a:pt x="1256308" y="2721563"/>
                  <a:pt x="1260078" y="2711112"/>
                </a:cubicBezTo>
                <a:cubicBezTo>
                  <a:pt x="1263848" y="2700661"/>
                  <a:pt x="1268214" y="2690607"/>
                  <a:pt x="1273175" y="2680950"/>
                </a:cubicBezTo>
                <a:cubicBezTo>
                  <a:pt x="1273109" y="2679097"/>
                  <a:pt x="1272447" y="2676452"/>
                  <a:pt x="1271190" y="2673012"/>
                </a:cubicBezTo>
                <a:cubicBezTo>
                  <a:pt x="1269933" y="2669572"/>
                  <a:pt x="1268478" y="2666927"/>
                  <a:pt x="1266824" y="2665075"/>
                </a:cubicBezTo>
                <a:lnTo>
                  <a:pt x="1244600" y="2693649"/>
                </a:lnTo>
                <a:lnTo>
                  <a:pt x="1228725" y="2696825"/>
                </a:lnTo>
                <a:lnTo>
                  <a:pt x="1228724" y="2741275"/>
                </a:lnTo>
                <a:cubicBezTo>
                  <a:pt x="1217413" y="2750403"/>
                  <a:pt x="1207492" y="2763897"/>
                  <a:pt x="1198959" y="2781756"/>
                </a:cubicBezTo>
                <a:cubicBezTo>
                  <a:pt x="1190426" y="2799615"/>
                  <a:pt x="1184473" y="2814696"/>
                  <a:pt x="1181100" y="2827000"/>
                </a:cubicBezTo>
                <a:cubicBezTo>
                  <a:pt x="1180571" y="2833085"/>
                  <a:pt x="1178454" y="2838377"/>
                  <a:pt x="1174749" y="2842875"/>
                </a:cubicBezTo>
                <a:cubicBezTo>
                  <a:pt x="1171045" y="2847373"/>
                  <a:pt x="1168929" y="2852664"/>
                  <a:pt x="1168400" y="2858750"/>
                </a:cubicBezTo>
                <a:lnTo>
                  <a:pt x="1158874" y="2884150"/>
                </a:lnTo>
                <a:lnTo>
                  <a:pt x="1162049" y="2884149"/>
                </a:lnTo>
                <a:cubicBezTo>
                  <a:pt x="1161520" y="2890235"/>
                  <a:pt x="1159404" y="2895527"/>
                  <a:pt x="1155700" y="2900025"/>
                </a:cubicBezTo>
                <a:cubicBezTo>
                  <a:pt x="1151995" y="2904522"/>
                  <a:pt x="1149879" y="2909814"/>
                  <a:pt x="1149349" y="2915900"/>
                </a:cubicBezTo>
                <a:cubicBezTo>
                  <a:pt x="1149614" y="2920861"/>
                  <a:pt x="1149085" y="2925226"/>
                  <a:pt x="1147762" y="2928996"/>
                </a:cubicBezTo>
                <a:cubicBezTo>
                  <a:pt x="1146439" y="2932767"/>
                  <a:pt x="1142735" y="2934751"/>
                  <a:pt x="1136650" y="2934949"/>
                </a:cubicBezTo>
                <a:cubicBezTo>
                  <a:pt x="1137047" y="2944211"/>
                  <a:pt x="1136253" y="2950296"/>
                  <a:pt x="1134268" y="2953206"/>
                </a:cubicBezTo>
                <a:cubicBezTo>
                  <a:pt x="1132284" y="2956117"/>
                  <a:pt x="1126728" y="2957439"/>
                  <a:pt x="1117599" y="2957175"/>
                </a:cubicBezTo>
                <a:lnTo>
                  <a:pt x="1117599" y="2992099"/>
                </a:lnTo>
                <a:lnTo>
                  <a:pt x="1101725" y="2985750"/>
                </a:lnTo>
                <a:lnTo>
                  <a:pt x="1082675" y="3030200"/>
                </a:lnTo>
                <a:lnTo>
                  <a:pt x="1089025" y="3036549"/>
                </a:lnTo>
                <a:lnTo>
                  <a:pt x="1076325" y="3046075"/>
                </a:lnTo>
                <a:lnTo>
                  <a:pt x="1069975" y="3058774"/>
                </a:lnTo>
                <a:lnTo>
                  <a:pt x="1079500" y="3081000"/>
                </a:lnTo>
                <a:lnTo>
                  <a:pt x="1076324" y="3106400"/>
                </a:lnTo>
                <a:cubicBezTo>
                  <a:pt x="1068519" y="3107458"/>
                  <a:pt x="1064286" y="3111691"/>
                  <a:pt x="1063625" y="3119100"/>
                </a:cubicBezTo>
                <a:cubicBezTo>
                  <a:pt x="1062963" y="3126508"/>
                  <a:pt x="1055555" y="3130742"/>
                  <a:pt x="1041400" y="3131800"/>
                </a:cubicBezTo>
                <a:lnTo>
                  <a:pt x="1041400" y="3115925"/>
                </a:lnTo>
                <a:lnTo>
                  <a:pt x="1031875" y="3119100"/>
                </a:lnTo>
                <a:cubicBezTo>
                  <a:pt x="1029890" y="3123597"/>
                  <a:pt x="1026715" y="3131270"/>
                  <a:pt x="1022349" y="3142118"/>
                </a:cubicBezTo>
                <a:cubicBezTo>
                  <a:pt x="1017984" y="3152967"/>
                  <a:pt x="1014809" y="3159051"/>
                  <a:pt x="1012825" y="3160374"/>
                </a:cubicBezTo>
                <a:cubicBezTo>
                  <a:pt x="1011303" y="3160110"/>
                  <a:pt x="1010377" y="3159052"/>
                  <a:pt x="1010046" y="3157200"/>
                </a:cubicBezTo>
                <a:cubicBezTo>
                  <a:pt x="1009716" y="3155348"/>
                  <a:pt x="1009584" y="3154289"/>
                  <a:pt x="1009649" y="3154025"/>
                </a:cubicBezTo>
                <a:cubicBezTo>
                  <a:pt x="1000918" y="3153495"/>
                  <a:pt x="997743" y="3150585"/>
                  <a:pt x="1000125" y="3145294"/>
                </a:cubicBezTo>
                <a:cubicBezTo>
                  <a:pt x="1002506" y="3140001"/>
                  <a:pt x="1005681" y="3135504"/>
                  <a:pt x="1009650" y="3131800"/>
                </a:cubicBezTo>
                <a:lnTo>
                  <a:pt x="996949" y="3103225"/>
                </a:lnTo>
                <a:lnTo>
                  <a:pt x="1009650" y="3081000"/>
                </a:lnTo>
                <a:lnTo>
                  <a:pt x="987425" y="3071475"/>
                </a:lnTo>
                <a:cubicBezTo>
                  <a:pt x="986499" y="3082124"/>
                  <a:pt x="982794" y="3091781"/>
                  <a:pt x="976312" y="3100447"/>
                </a:cubicBezTo>
                <a:cubicBezTo>
                  <a:pt x="969830" y="3109111"/>
                  <a:pt x="966126" y="3119563"/>
                  <a:pt x="965199" y="3131800"/>
                </a:cubicBezTo>
                <a:cubicBezTo>
                  <a:pt x="955741" y="3144632"/>
                  <a:pt x="946877" y="3157861"/>
                  <a:pt x="938609" y="3171487"/>
                </a:cubicBezTo>
                <a:cubicBezTo>
                  <a:pt x="930341" y="3185113"/>
                  <a:pt x="922271" y="3198342"/>
                  <a:pt x="914400" y="3211175"/>
                </a:cubicBezTo>
                <a:cubicBezTo>
                  <a:pt x="912812" y="3218847"/>
                  <a:pt x="909637" y="3228902"/>
                  <a:pt x="904875" y="3241337"/>
                </a:cubicBezTo>
                <a:cubicBezTo>
                  <a:pt x="900112" y="3253773"/>
                  <a:pt x="893762" y="3260652"/>
                  <a:pt x="885825" y="3261975"/>
                </a:cubicBezTo>
                <a:cubicBezTo>
                  <a:pt x="886222" y="3264422"/>
                  <a:pt x="887809" y="3269052"/>
                  <a:pt x="890587" y="3275865"/>
                </a:cubicBezTo>
                <a:cubicBezTo>
                  <a:pt x="893365" y="3282678"/>
                  <a:pt x="894953" y="3286515"/>
                  <a:pt x="895350" y="3287375"/>
                </a:cubicBezTo>
                <a:cubicBezTo>
                  <a:pt x="896871" y="3286978"/>
                  <a:pt x="897797" y="3285390"/>
                  <a:pt x="898128" y="3282612"/>
                </a:cubicBezTo>
                <a:cubicBezTo>
                  <a:pt x="898458" y="3279834"/>
                  <a:pt x="898591" y="3278246"/>
                  <a:pt x="898525" y="3277850"/>
                </a:cubicBezTo>
                <a:cubicBezTo>
                  <a:pt x="907520" y="3259130"/>
                  <a:pt x="918104" y="3241007"/>
                  <a:pt x="930275" y="3223478"/>
                </a:cubicBezTo>
                <a:cubicBezTo>
                  <a:pt x="942445" y="3205949"/>
                  <a:pt x="949854" y="3187031"/>
                  <a:pt x="952500" y="3166725"/>
                </a:cubicBezTo>
                <a:lnTo>
                  <a:pt x="968375" y="3166724"/>
                </a:lnTo>
                <a:cubicBezTo>
                  <a:pt x="975651" y="3166394"/>
                  <a:pt x="984117" y="3167056"/>
                  <a:pt x="993775" y="3168709"/>
                </a:cubicBezTo>
                <a:cubicBezTo>
                  <a:pt x="1003432" y="3170363"/>
                  <a:pt x="1008723" y="3174993"/>
                  <a:pt x="1009650" y="3182600"/>
                </a:cubicBezTo>
                <a:cubicBezTo>
                  <a:pt x="1009319" y="3197019"/>
                  <a:pt x="1006012" y="3211042"/>
                  <a:pt x="999727" y="3224669"/>
                </a:cubicBezTo>
                <a:cubicBezTo>
                  <a:pt x="993444" y="3238294"/>
                  <a:pt x="986168" y="3250730"/>
                  <a:pt x="977899" y="3261975"/>
                </a:cubicBezTo>
                <a:cubicBezTo>
                  <a:pt x="978296" y="3269647"/>
                  <a:pt x="979884" y="3276527"/>
                  <a:pt x="982662" y="3282612"/>
                </a:cubicBezTo>
                <a:cubicBezTo>
                  <a:pt x="985441" y="3288697"/>
                  <a:pt x="987028" y="3295577"/>
                  <a:pt x="987425" y="3303250"/>
                </a:cubicBezTo>
                <a:lnTo>
                  <a:pt x="965200" y="3296900"/>
                </a:lnTo>
                <a:cubicBezTo>
                  <a:pt x="965332" y="3306689"/>
                  <a:pt x="964274" y="3317272"/>
                  <a:pt x="962025" y="3328649"/>
                </a:cubicBezTo>
                <a:cubicBezTo>
                  <a:pt x="959776" y="3340026"/>
                  <a:pt x="955543" y="3350610"/>
                  <a:pt x="949325" y="3360399"/>
                </a:cubicBezTo>
                <a:lnTo>
                  <a:pt x="933450" y="3338175"/>
                </a:lnTo>
                <a:lnTo>
                  <a:pt x="942975" y="3309600"/>
                </a:lnTo>
                <a:cubicBezTo>
                  <a:pt x="941188" y="3308012"/>
                  <a:pt x="939204" y="3306425"/>
                  <a:pt x="937022" y="3304837"/>
                </a:cubicBezTo>
                <a:cubicBezTo>
                  <a:pt x="934839" y="3303249"/>
                  <a:pt x="933648" y="3301662"/>
                  <a:pt x="933450" y="3300075"/>
                </a:cubicBezTo>
                <a:cubicBezTo>
                  <a:pt x="934045" y="3297032"/>
                  <a:pt x="936823" y="3295180"/>
                  <a:pt x="941784" y="3294518"/>
                </a:cubicBezTo>
                <a:cubicBezTo>
                  <a:pt x="946745" y="3293857"/>
                  <a:pt x="950317" y="3293592"/>
                  <a:pt x="952500" y="3293724"/>
                </a:cubicBezTo>
                <a:lnTo>
                  <a:pt x="971550" y="3239749"/>
                </a:lnTo>
                <a:lnTo>
                  <a:pt x="968375" y="3227049"/>
                </a:lnTo>
                <a:lnTo>
                  <a:pt x="955675" y="3211175"/>
                </a:lnTo>
                <a:lnTo>
                  <a:pt x="939800" y="3227049"/>
                </a:lnTo>
                <a:lnTo>
                  <a:pt x="930275" y="3293725"/>
                </a:lnTo>
                <a:cubicBezTo>
                  <a:pt x="920485" y="3302588"/>
                  <a:pt x="911489" y="3315024"/>
                  <a:pt x="903287" y="3331031"/>
                </a:cubicBezTo>
                <a:cubicBezTo>
                  <a:pt x="895085" y="3347038"/>
                  <a:pt x="889264" y="3361061"/>
                  <a:pt x="885825" y="3373100"/>
                </a:cubicBezTo>
                <a:cubicBezTo>
                  <a:pt x="885428" y="3384080"/>
                  <a:pt x="883047" y="3394663"/>
                  <a:pt x="878681" y="3404849"/>
                </a:cubicBezTo>
                <a:cubicBezTo>
                  <a:pt x="874315" y="3415036"/>
                  <a:pt x="870346" y="3425620"/>
                  <a:pt x="866775" y="3436600"/>
                </a:cubicBezTo>
                <a:cubicBezTo>
                  <a:pt x="851429" y="3449829"/>
                  <a:pt x="837670" y="3464646"/>
                  <a:pt x="825499" y="3481050"/>
                </a:cubicBezTo>
                <a:lnTo>
                  <a:pt x="803275" y="3544549"/>
                </a:lnTo>
                <a:cubicBezTo>
                  <a:pt x="801356" y="3544417"/>
                  <a:pt x="798843" y="3544682"/>
                  <a:pt x="795734" y="3545343"/>
                </a:cubicBezTo>
                <a:cubicBezTo>
                  <a:pt x="792625" y="3546005"/>
                  <a:pt x="790906" y="3547857"/>
                  <a:pt x="790575" y="3550900"/>
                </a:cubicBezTo>
                <a:cubicBezTo>
                  <a:pt x="790905" y="3552619"/>
                  <a:pt x="792625" y="3554737"/>
                  <a:pt x="795734" y="3557250"/>
                </a:cubicBezTo>
                <a:cubicBezTo>
                  <a:pt x="798843" y="3559764"/>
                  <a:pt x="801357" y="3561880"/>
                  <a:pt x="803275" y="3563599"/>
                </a:cubicBezTo>
                <a:lnTo>
                  <a:pt x="768349" y="3582649"/>
                </a:lnTo>
                <a:lnTo>
                  <a:pt x="746125" y="3582650"/>
                </a:lnTo>
                <a:cubicBezTo>
                  <a:pt x="746786" y="3570875"/>
                  <a:pt x="748638" y="3559499"/>
                  <a:pt x="751681" y="3548519"/>
                </a:cubicBezTo>
                <a:cubicBezTo>
                  <a:pt x="754724" y="3537538"/>
                  <a:pt x="754988" y="3521399"/>
                  <a:pt x="752475" y="3500100"/>
                </a:cubicBezTo>
                <a:cubicBezTo>
                  <a:pt x="745728" y="3509360"/>
                  <a:pt x="739378" y="3518621"/>
                  <a:pt x="733425" y="3527881"/>
                </a:cubicBezTo>
                <a:cubicBezTo>
                  <a:pt x="727471" y="3537141"/>
                  <a:pt x="724296" y="3547989"/>
                  <a:pt x="723900" y="3560425"/>
                </a:cubicBezTo>
                <a:cubicBezTo>
                  <a:pt x="708554" y="3572596"/>
                  <a:pt x="694796" y="3586354"/>
                  <a:pt x="682625" y="3601700"/>
                </a:cubicBezTo>
                <a:cubicBezTo>
                  <a:pt x="664964" y="3603287"/>
                  <a:pt x="658217" y="3609637"/>
                  <a:pt x="662384" y="3620750"/>
                </a:cubicBezTo>
                <a:cubicBezTo>
                  <a:pt x="666551" y="3631862"/>
                  <a:pt x="663773" y="3638212"/>
                  <a:pt x="654049" y="3639800"/>
                </a:cubicBezTo>
                <a:lnTo>
                  <a:pt x="641350" y="3639799"/>
                </a:lnTo>
                <a:cubicBezTo>
                  <a:pt x="640821" y="3648729"/>
                  <a:pt x="638704" y="3655476"/>
                  <a:pt x="635000" y="3660040"/>
                </a:cubicBezTo>
                <a:cubicBezTo>
                  <a:pt x="631295" y="3664604"/>
                  <a:pt x="629179" y="3670558"/>
                  <a:pt x="628650" y="3677899"/>
                </a:cubicBezTo>
                <a:lnTo>
                  <a:pt x="606425" y="3696950"/>
                </a:lnTo>
                <a:lnTo>
                  <a:pt x="593725" y="3671550"/>
                </a:lnTo>
                <a:cubicBezTo>
                  <a:pt x="587375" y="3671550"/>
                  <a:pt x="584200" y="3668375"/>
                  <a:pt x="584200" y="3662025"/>
                </a:cubicBezTo>
                <a:cubicBezTo>
                  <a:pt x="585126" y="3649523"/>
                  <a:pt x="588830" y="3637220"/>
                  <a:pt x="595312" y="3625116"/>
                </a:cubicBezTo>
                <a:cubicBezTo>
                  <a:pt x="601794" y="3613010"/>
                  <a:pt x="605499" y="3599914"/>
                  <a:pt x="606425" y="3585825"/>
                </a:cubicBezTo>
                <a:cubicBezTo>
                  <a:pt x="606491" y="3585560"/>
                  <a:pt x="606358" y="3584502"/>
                  <a:pt x="606028" y="3582650"/>
                </a:cubicBezTo>
                <a:cubicBezTo>
                  <a:pt x="605697" y="3580798"/>
                  <a:pt x="604771" y="3579739"/>
                  <a:pt x="603250" y="3579474"/>
                </a:cubicBezTo>
                <a:cubicBezTo>
                  <a:pt x="601530" y="3580202"/>
                  <a:pt x="599413" y="3583510"/>
                  <a:pt x="596899" y="3589397"/>
                </a:cubicBezTo>
                <a:cubicBezTo>
                  <a:pt x="594386" y="3595284"/>
                  <a:pt x="592269" y="3599385"/>
                  <a:pt x="590550" y="3601700"/>
                </a:cubicBezTo>
                <a:cubicBezTo>
                  <a:pt x="586845" y="3604875"/>
                  <a:pt x="584729" y="3608050"/>
                  <a:pt x="584200" y="3611225"/>
                </a:cubicBezTo>
                <a:cubicBezTo>
                  <a:pt x="584596" y="3616186"/>
                  <a:pt x="584596" y="3620551"/>
                  <a:pt x="584199" y="3624322"/>
                </a:cubicBezTo>
                <a:cubicBezTo>
                  <a:pt x="583803" y="3628092"/>
                  <a:pt x="580628" y="3630076"/>
                  <a:pt x="574675" y="3630274"/>
                </a:cubicBezTo>
                <a:lnTo>
                  <a:pt x="561975" y="3636624"/>
                </a:lnTo>
                <a:lnTo>
                  <a:pt x="530225" y="3639800"/>
                </a:lnTo>
                <a:lnTo>
                  <a:pt x="520700" y="3665200"/>
                </a:lnTo>
                <a:cubicBezTo>
                  <a:pt x="515871" y="3666986"/>
                  <a:pt x="511241" y="3669764"/>
                  <a:pt x="506809" y="3673534"/>
                </a:cubicBezTo>
                <a:cubicBezTo>
                  <a:pt x="502377" y="3677304"/>
                  <a:pt x="498541" y="3680876"/>
                  <a:pt x="495299" y="3684249"/>
                </a:cubicBezTo>
                <a:cubicBezTo>
                  <a:pt x="491860" y="3684184"/>
                  <a:pt x="488421" y="3685110"/>
                  <a:pt x="484981" y="3687028"/>
                </a:cubicBezTo>
                <a:cubicBezTo>
                  <a:pt x="481541" y="3688946"/>
                  <a:pt x="479689" y="3692253"/>
                  <a:pt x="479425" y="3696950"/>
                </a:cubicBezTo>
                <a:lnTo>
                  <a:pt x="482600" y="3709650"/>
                </a:lnTo>
                <a:lnTo>
                  <a:pt x="454025" y="3709650"/>
                </a:lnTo>
                <a:cubicBezTo>
                  <a:pt x="455281" y="3703498"/>
                  <a:pt x="458324" y="3694370"/>
                  <a:pt x="463152" y="3682266"/>
                </a:cubicBezTo>
                <a:cubicBezTo>
                  <a:pt x="467982" y="3670161"/>
                  <a:pt x="467055" y="3663414"/>
                  <a:pt x="460375" y="3662025"/>
                </a:cubicBezTo>
                <a:cubicBezTo>
                  <a:pt x="457133" y="3662223"/>
                  <a:pt x="454091" y="3663414"/>
                  <a:pt x="451247" y="3665596"/>
                </a:cubicBezTo>
                <a:cubicBezTo>
                  <a:pt x="448402" y="3667780"/>
                  <a:pt x="446153" y="3669764"/>
                  <a:pt x="444500" y="3671550"/>
                </a:cubicBezTo>
                <a:lnTo>
                  <a:pt x="438150" y="3709650"/>
                </a:lnTo>
                <a:lnTo>
                  <a:pt x="422275" y="3731874"/>
                </a:lnTo>
                <a:cubicBezTo>
                  <a:pt x="422275" y="3741267"/>
                  <a:pt x="420687" y="3749469"/>
                  <a:pt x="417512" y="3756481"/>
                </a:cubicBezTo>
                <a:cubicBezTo>
                  <a:pt x="414337" y="3763492"/>
                  <a:pt x="409574" y="3770107"/>
                  <a:pt x="403225" y="3776325"/>
                </a:cubicBezTo>
                <a:lnTo>
                  <a:pt x="403224" y="3801725"/>
                </a:lnTo>
                <a:cubicBezTo>
                  <a:pt x="394229" y="3811779"/>
                  <a:pt x="389995" y="3823420"/>
                  <a:pt x="390525" y="3836650"/>
                </a:cubicBezTo>
                <a:cubicBezTo>
                  <a:pt x="385432" y="3835128"/>
                  <a:pt x="380537" y="3835789"/>
                  <a:pt x="375840" y="3838634"/>
                </a:cubicBezTo>
                <a:cubicBezTo>
                  <a:pt x="371144" y="3841478"/>
                  <a:pt x="368630" y="3846108"/>
                  <a:pt x="368300" y="3852524"/>
                </a:cubicBezTo>
                <a:lnTo>
                  <a:pt x="349250" y="3881100"/>
                </a:lnTo>
                <a:lnTo>
                  <a:pt x="323849" y="3871575"/>
                </a:lnTo>
                <a:cubicBezTo>
                  <a:pt x="328017" y="3861256"/>
                  <a:pt x="330795" y="3849349"/>
                  <a:pt x="332184" y="3835856"/>
                </a:cubicBezTo>
                <a:cubicBezTo>
                  <a:pt x="333573" y="3822362"/>
                  <a:pt x="337145" y="3812043"/>
                  <a:pt x="342900" y="3804899"/>
                </a:cubicBezTo>
                <a:cubicBezTo>
                  <a:pt x="342370" y="3794845"/>
                  <a:pt x="346604" y="3789554"/>
                  <a:pt x="355599" y="3789025"/>
                </a:cubicBezTo>
                <a:cubicBezTo>
                  <a:pt x="362479" y="3789488"/>
                  <a:pt x="370945" y="3789355"/>
                  <a:pt x="381000" y="3788628"/>
                </a:cubicBezTo>
                <a:cubicBezTo>
                  <a:pt x="391054" y="3787900"/>
                  <a:pt x="389995" y="3783799"/>
                  <a:pt x="377824" y="3776325"/>
                </a:cubicBezTo>
                <a:lnTo>
                  <a:pt x="390524" y="3744575"/>
                </a:lnTo>
                <a:lnTo>
                  <a:pt x="377825" y="3744575"/>
                </a:lnTo>
                <a:lnTo>
                  <a:pt x="390525" y="3728700"/>
                </a:lnTo>
                <a:lnTo>
                  <a:pt x="390525" y="3696950"/>
                </a:lnTo>
                <a:lnTo>
                  <a:pt x="412749" y="3681075"/>
                </a:lnTo>
                <a:lnTo>
                  <a:pt x="412749" y="3652500"/>
                </a:lnTo>
                <a:cubicBezTo>
                  <a:pt x="418571" y="3642445"/>
                  <a:pt x="425979" y="3633979"/>
                  <a:pt x="434974" y="3627100"/>
                </a:cubicBezTo>
                <a:lnTo>
                  <a:pt x="444500" y="3601700"/>
                </a:lnTo>
                <a:cubicBezTo>
                  <a:pt x="434578" y="3599186"/>
                  <a:pt x="431403" y="3588338"/>
                  <a:pt x="434975" y="3569156"/>
                </a:cubicBezTo>
                <a:cubicBezTo>
                  <a:pt x="438547" y="3549974"/>
                  <a:pt x="441722" y="3537538"/>
                  <a:pt x="444500" y="3531849"/>
                </a:cubicBezTo>
                <a:cubicBezTo>
                  <a:pt x="450453" y="3530394"/>
                  <a:pt x="453628" y="3523780"/>
                  <a:pt x="454025" y="3512006"/>
                </a:cubicBezTo>
                <a:cubicBezTo>
                  <a:pt x="454421" y="3500232"/>
                  <a:pt x="454422" y="3492030"/>
                  <a:pt x="454025" y="3487400"/>
                </a:cubicBezTo>
                <a:cubicBezTo>
                  <a:pt x="458721" y="3485547"/>
                  <a:pt x="462028" y="3482108"/>
                  <a:pt x="463946" y="3477081"/>
                </a:cubicBezTo>
                <a:cubicBezTo>
                  <a:pt x="465865" y="3472054"/>
                  <a:pt x="466791" y="3467027"/>
                  <a:pt x="466725" y="3462000"/>
                </a:cubicBezTo>
                <a:cubicBezTo>
                  <a:pt x="466196" y="3456047"/>
                  <a:pt x="464079" y="3451284"/>
                  <a:pt x="460375" y="3447712"/>
                </a:cubicBezTo>
                <a:cubicBezTo>
                  <a:pt x="456671" y="3444140"/>
                  <a:pt x="454554" y="3439378"/>
                  <a:pt x="454024" y="3433425"/>
                </a:cubicBezTo>
                <a:cubicBezTo>
                  <a:pt x="441788" y="3435806"/>
                  <a:pt x="436099" y="3445331"/>
                  <a:pt x="436959" y="3462000"/>
                </a:cubicBezTo>
                <a:cubicBezTo>
                  <a:pt x="437819" y="3478668"/>
                  <a:pt x="432924" y="3488193"/>
                  <a:pt x="422275" y="3490575"/>
                </a:cubicBezTo>
                <a:cubicBezTo>
                  <a:pt x="421944" y="3500298"/>
                  <a:pt x="418637" y="3509426"/>
                  <a:pt x="412353" y="3517959"/>
                </a:cubicBezTo>
                <a:cubicBezTo>
                  <a:pt x="406069" y="3526492"/>
                  <a:pt x="398793" y="3533239"/>
                  <a:pt x="390525" y="3538200"/>
                </a:cubicBezTo>
                <a:lnTo>
                  <a:pt x="390524" y="3579475"/>
                </a:lnTo>
                <a:cubicBezTo>
                  <a:pt x="362677" y="3592902"/>
                  <a:pt x="346141" y="3608116"/>
                  <a:pt x="340916" y="3625115"/>
                </a:cubicBezTo>
                <a:cubicBezTo>
                  <a:pt x="335690" y="3642115"/>
                  <a:pt x="327885" y="3666059"/>
                  <a:pt x="317500" y="3696950"/>
                </a:cubicBezTo>
                <a:cubicBezTo>
                  <a:pt x="306784" y="3697876"/>
                  <a:pt x="297259" y="3701579"/>
                  <a:pt x="288924" y="3708062"/>
                </a:cubicBezTo>
                <a:cubicBezTo>
                  <a:pt x="280590" y="3714545"/>
                  <a:pt x="271065" y="3718249"/>
                  <a:pt x="260350" y="3719174"/>
                </a:cubicBezTo>
                <a:lnTo>
                  <a:pt x="260350" y="3754099"/>
                </a:lnTo>
                <a:lnTo>
                  <a:pt x="250825" y="3754100"/>
                </a:lnTo>
                <a:cubicBezTo>
                  <a:pt x="244739" y="3754100"/>
                  <a:pt x="241035" y="3752512"/>
                  <a:pt x="239712" y="3749337"/>
                </a:cubicBezTo>
                <a:cubicBezTo>
                  <a:pt x="238389" y="3746162"/>
                  <a:pt x="237860" y="3741399"/>
                  <a:pt x="238125" y="3735050"/>
                </a:cubicBezTo>
                <a:lnTo>
                  <a:pt x="247650" y="3709650"/>
                </a:lnTo>
                <a:cubicBezTo>
                  <a:pt x="247451" y="3707334"/>
                  <a:pt x="246260" y="3703234"/>
                  <a:pt x="244078" y="3697346"/>
                </a:cubicBezTo>
                <a:cubicBezTo>
                  <a:pt x="241895" y="3691459"/>
                  <a:pt x="239910" y="3688152"/>
                  <a:pt x="238125" y="3687425"/>
                </a:cubicBezTo>
                <a:lnTo>
                  <a:pt x="238125" y="3696949"/>
                </a:lnTo>
                <a:cubicBezTo>
                  <a:pt x="230848" y="3702109"/>
                  <a:pt x="222382" y="3709253"/>
                  <a:pt x="212725" y="3718381"/>
                </a:cubicBezTo>
                <a:cubicBezTo>
                  <a:pt x="203067" y="3727509"/>
                  <a:pt x="197776" y="3736240"/>
                  <a:pt x="196850" y="3744575"/>
                </a:cubicBezTo>
                <a:cubicBezTo>
                  <a:pt x="192153" y="3748014"/>
                  <a:pt x="188846" y="3753041"/>
                  <a:pt x="186928" y="3759656"/>
                </a:cubicBezTo>
                <a:cubicBezTo>
                  <a:pt x="185009" y="3766271"/>
                  <a:pt x="184083" y="3772885"/>
                  <a:pt x="184150" y="3779500"/>
                </a:cubicBezTo>
                <a:lnTo>
                  <a:pt x="161925" y="3792199"/>
                </a:lnTo>
                <a:cubicBezTo>
                  <a:pt x="161991" y="3797293"/>
                  <a:pt x="161065" y="3802982"/>
                  <a:pt x="159146" y="3809265"/>
                </a:cubicBezTo>
                <a:cubicBezTo>
                  <a:pt x="157228" y="3815549"/>
                  <a:pt x="153921" y="3820444"/>
                  <a:pt x="149225" y="3823950"/>
                </a:cubicBezTo>
                <a:lnTo>
                  <a:pt x="149224" y="3849350"/>
                </a:lnTo>
                <a:lnTo>
                  <a:pt x="136525" y="3858875"/>
                </a:lnTo>
                <a:cubicBezTo>
                  <a:pt x="136194" y="3868532"/>
                  <a:pt x="132887" y="3877792"/>
                  <a:pt x="126603" y="3886656"/>
                </a:cubicBezTo>
                <a:cubicBezTo>
                  <a:pt x="120319" y="3895519"/>
                  <a:pt x="113043" y="3903192"/>
                  <a:pt x="104775" y="3909675"/>
                </a:cubicBezTo>
                <a:cubicBezTo>
                  <a:pt x="98292" y="3919795"/>
                  <a:pt x="90620" y="3931304"/>
                  <a:pt x="81756" y="3944203"/>
                </a:cubicBezTo>
                <a:cubicBezTo>
                  <a:pt x="72892" y="3957101"/>
                  <a:pt x="63632" y="3967817"/>
                  <a:pt x="53974" y="3976350"/>
                </a:cubicBezTo>
                <a:cubicBezTo>
                  <a:pt x="54173" y="3981310"/>
                  <a:pt x="53776" y="3986470"/>
                  <a:pt x="52784" y="3991828"/>
                </a:cubicBezTo>
                <a:cubicBezTo>
                  <a:pt x="51792" y="3997185"/>
                  <a:pt x="49014" y="4001551"/>
                  <a:pt x="44449" y="4004925"/>
                </a:cubicBezTo>
                <a:cubicBezTo>
                  <a:pt x="44185" y="4014714"/>
                  <a:pt x="41539" y="4024504"/>
                  <a:pt x="36512" y="4034293"/>
                </a:cubicBezTo>
                <a:cubicBezTo>
                  <a:pt x="31485" y="4044083"/>
                  <a:pt x="25664" y="4052285"/>
                  <a:pt x="19050" y="4058900"/>
                </a:cubicBezTo>
                <a:cubicBezTo>
                  <a:pt x="19050" y="4062207"/>
                  <a:pt x="18256" y="4065117"/>
                  <a:pt x="16668" y="4067631"/>
                </a:cubicBezTo>
                <a:cubicBezTo>
                  <a:pt x="15081" y="4070144"/>
                  <a:pt x="12700" y="4071467"/>
                  <a:pt x="9525" y="4071599"/>
                </a:cubicBezTo>
                <a:lnTo>
                  <a:pt x="0" y="4068425"/>
                </a:lnTo>
                <a:lnTo>
                  <a:pt x="9525" y="4036675"/>
                </a:lnTo>
                <a:cubicBezTo>
                  <a:pt x="12699" y="4033301"/>
                  <a:pt x="15081" y="4028935"/>
                  <a:pt x="16668" y="4023577"/>
                </a:cubicBezTo>
                <a:cubicBezTo>
                  <a:pt x="18256" y="4018220"/>
                  <a:pt x="19050" y="4013061"/>
                  <a:pt x="19050" y="4008100"/>
                </a:cubicBezTo>
                <a:lnTo>
                  <a:pt x="31750" y="3979524"/>
                </a:lnTo>
                <a:cubicBezTo>
                  <a:pt x="31088" y="3972381"/>
                  <a:pt x="30824" y="3964444"/>
                  <a:pt x="30956" y="3955712"/>
                </a:cubicBezTo>
                <a:cubicBezTo>
                  <a:pt x="31088" y="3946981"/>
                  <a:pt x="35586" y="3942218"/>
                  <a:pt x="44450" y="3941425"/>
                </a:cubicBezTo>
                <a:cubicBezTo>
                  <a:pt x="45508" y="3910469"/>
                  <a:pt x="54504" y="3873956"/>
                  <a:pt x="71437" y="3831887"/>
                </a:cubicBezTo>
                <a:cubicBezTo>
                  <a:pt x="88371" y="3789818"/>
                  <a:pt x="106891" y="3756481"/>
                  <a:pt x="127000" y="3731874"/>
                </a:cubicBezTo>
                <a:cubicBezTo>
                  <a:pt x="127397" y="3721026"/>
                  <a:pt x="128984" y="3710973"/>
                  <a:pt x="131762" y="3701712"/>
                </a:cubicBezTo>
                <a:cubicBezTo>
                  <a:pt x="134540" y="3692451"/>
                  <a:pt x="136128" y="3682398"/>
                  <a:pt x="136525" y="3671550"/>
                </a:cubicBezTo>
                <a:cubicBezTo>
                  <a:pt x="141221" y="3671351"/>
                  <a:pt x="144528" y="3669367"/>
                  <a:pt x="146446" y="3665597"/>
                </a:cubicBezTo>
                <a:cubicBezTo>
                  <a:pt x="148365" y="3661826"/>
                  <a:pt x="149291" y="3657460"/>
                  <a:pt x="149225" y="3652500"/>
                </a:cubicBezTo>
                <a:cubicBezTo>
                  <a:pt x="149754" y="3639601"/>
                  <a:pt x="151870" y="3632060"/>
                  <a:pt x="155575" y="3629878"/>
                </a:cubicBezTo>
                <a:cubicBezTo>
                  <a:pt x="159279" y="3627695"/>
                  <a:pt x="161395" y="3622536"/>
                  <a:pt x="161925" y="3614400"/>
                </a:cubicBezTo>
                <a:lnTo>
                  <a:pt x="177800" y="3582650"/>
                </a:lnTo>
                <a:cubicBezTo>
                  <a:pt x="182496" y="3580930"/>
                  <a:pt x="185803" y="3578019"/>
                  <a:pt x="187722" y="3573918"/>
                </a:cubicBezTo>
                <a:cubicBezTo>
                  <a:pt x="189640" y="3569817"/>
                  <a:pt x="190566" y="3565319"/>
                  <a:pt x="190500" y="3560425"/>
                </a:cubicBezTo>
                <a:lnTo>
                  <a:pt x="187325" y="3544550"/>
                </a:lnTo>
                <a:lnTo>
                  <a:pt x="215900" y="3446124"/>
                </a:lnTo>
                <a:lnTo>
                  <a:pt x="228600" y="3436599"/>
                </a:lnTo>
                <a:lnTo>
                  <a:pt x="238125" y="3420725"/>
                </a:lnTo>
                <a:cubicBezTo>
                  <a:pt x="238125" y="3415631"/>
                  <a:pt x="238919" y="3409943"/>
                  <a:pt x="240506" y="3403659"/>
                </a:cubicBezTo>
                <a:cubicBezTo>
                  <a:pt x="242094" y="3397375"/>
                  <a:pt x="244475" y="3392480"/>
                  <a:pt x="247650" y="3388974"/>
                </a:cubicBezTo>
                <a:cubicBezTo>
                  <a:pt x="245798" y="3383220"/>
                  <a:pt x="245533" y="3375679"/>
                  <a:pt x="246856" y="3366353"/>
                </a:cubicBezTo>
                <a:cubicBezTo>
                  <a:pt x="248179" y="3357026"/>
                  <a:pt x="252677" y="3351867"/>
                  <a:pt x="260350" y="3350874"/>
                </a:cubicBezTo>
                <a:cubicBezTo>
                  <a:pt x="261474" y="3342143"/>
                  <a:pt x="267163" y="3327856"/>
                  <a:pt x="277415" y="3308012"/>
                </a:cubicBezTo>
                <a:cubicBezTo>
                  <a:pt x="287668" y="3288169"/>
                  <a:pt x="295738" y="3277056"/>
                  <a:pt x="301625" y="3274674"/>
                </a:cubicBezTo>
                <a:lnTo>
                  <a:pt x="311149" y="3252450"/>
                </a:lnTo>
                <a:cubicBezTo>
                  <a:pt x="312076" y="3232606"/>
                  <a:pt x="315780" y="3215143"/>
                  <a:pt x="322262" y="3200062"/>
                </a:cubicBezTo>
                <a:cubicBezTo>
                  <a:pt x="328744" y="3184981"/>
                  <a:pt x="332449" y="3167518"/>
                  <a:pt x="333375" y="3147675"/>
                </a:cubicBezTo>
                <a:lnTo>
                  <a:pt x="342900" y="3134975"/>
                </a:lnTo>
                <a:cubicBezTo>
                  <a:pt x="344355" y="3123200"/>
                  <a:pt x="350176" y="3109443"/>
                  <a:pt x="360362" y="3093699"/>
                </a:cubicBezTo>
                <a:cubicBezTo>
                  <a:pt x="370548" y="3077957"/>
                  <a:pt x="376369" y="3064199"/>
                  <a:pt x="377825" y="3052425"/>
                </a:cubicBezTo>
                <a:cubicBezTo>
                  <a:pt x="387218" y="3046472"/>
                  <a:pt x="391451" y="3036947"/>
                  <a:pt x="390525" y="3023850"/>
                </a:cubicBezTo>
                <a:cubicBezTo>
                  <a:pt x="389599" y="3010753"/>
                  <a:pt x="393832" y="3001228"/>
                  <a:pt x="403225" y="2995275"/>
                </a:cubicBezTo>
                <a:cubicBezTo>
                  <a:pt x="405143" y="2985221"/>
                  <a:pt x="413213" y="2960085"/>
                  <a:pt x="427434" y="2919869"/>
                </a:cubicBezTo>
                <a:cubicBezTo>
                  <a:pt x="441655" y="2879652"/>
                  <a:pt x="450519" y="2856104"/>
                  <a:pt x="454025" y="2849224"/>
                </a:cubicBezTo>
                <a:cubicBezTo>
                  <a:pt x="452173" y="2843867"/>
                  <a:pt x="451908" y="2837914"/>
                  <a:pt x="453231" y="2831365"/>
                </a:cubicBezTo>
                <a:cubicBezTo>
                  <a:pt x="454554" y="2824817"/>
                  <a:pt x="459052" y="2821245"/>
                  <a:pt x="466725" y="2820649"/>
                </a:cubicBezTo>
                <a:cubicBezTo>
                  <a:pt x="476184" y="2798358"/>
                  <a:pt x="488222" y="2775472"/>
                  <a:pt x="502840" y="2751990"/>
                </a:cubicBezTo>
                <a:cubicBezTo>
                  <a:pt x="517458" y="2728509"/>
                  <a:pt x="525528" y="2704828"/>
                  <a:pt x="527050" y="2680950"/>
                </a:cubicBezTo>
                <a:cubicBezTo>
                  <a:pt x="528968" y="2679428"/>
                  <a:pt x="531481" y="2677709"/>
                  <a:pt x="534590" y="2675790"/>
                </a:cubicBezTo>
                <a:cubicBezTo>
                  <a:pt x="537699" y="2673872"/>
                  <a:pt x="539419" y="2671358"/>
                  <a:pt x="539750" y="2668249"/>
                </a:cubicBezTo>
                <a:cubicBezTo>
                  <a:pt x="539353" y="2666728"/>
                  <a:pt x="537765" y="2665802"/>
                  <a:pt x="534987" y="2665472"/>
                </a:cubicBezTo>
                <a:cubicBezTo>
                  <a:pt x="532209" y="2665141"/>
                  <a:pt x="530622" y="2665008"/>
                  <a:pt x="530225" y="2665074"/>
                </a:cubicBezTo>
                <a:lnTo>
                  <a:pt x="539750" y="2636500"/>
                </a:lnTo>
                <a:lnTo>
                  <a:pt x="552450" y="2630150"/>
                </a:lnTo>
                <a:cubicBezTo>
                  <a:pt x="558799" y="2621352"/>
                  <a:pt x="564356" y="2609578"/>
                  <a:pt x="569118" y="2594828"/>
                </a:cubicBezTo>
                <a:cubicBezTo>
                  <a:pt x="573881" y="2580077"/>
                  <a:pt x="577850" y="2567510"/>
                  <a:pt x="581025" y="2557124"/>
                </a:cubicBezTo>
                <a:cubicBezTo>
                  <a:pt x="579305" y="2550510"/>
                  <a:pt x="579570" y="2544689"/>
                  <a:pt x="581818" y="2539662"/>
                </a:cubicBezTo>
                <a:cubicBezTo>
                  <a:pt x="584067" y="2534635"/>
                  <a:pt x="589094" y="2531989"/>
                  <a:pt x="596899" y="2531725"/>
                </a:cubicBezTo>
                <a:lnTo>
                  <a:pt x="606425" y="2509500"/>
                </a:lnTo>
                <a:cubicBezTo>
                  <a:pt x="610129" y="2504274"/>
                  <a:pt x="614627" y="2492500"/>
                  <a:pt x="619918" y="2474177"/>
                </a:cubicBezTo>
                <a:cubicBezTo>
                  <a:pt x="625210" y="2455855"/>
                  <a:pt x="628121" y="2443288"/>
                  <a:pt x="628650" y="2436474"/>
                </a:cubicBezTo>
                <a:cubicBezTo>
                  <a:pt x="629576" y="2426288"/>
                  <a:pt x="633280" y="2418880"/>
                  <a:pt x="639762" y="2414250"/>
                </a:cubicBezTo>
                <a:cubicBezTo>
                  <a:pt x="646245" y="2409619"/>
                  <a:pt x="649949" y="2402211"/>
                  <a:pt x="650875" y="2392024"/>
                </a:cubicBezTo>
                <a:lnTo>
                  <a:pt x="676275" y="2347575"/>
                </a:lnTo>
                <a:cubicBezTo>
                  <a:pt x="677730" y="2341092"/>
                  <a:pt x="683551" y="2325482"/>
                  <a:pt x="693737" y="2300743"/>
                </a:cubicBezTo>
                <a:cubicBezTo>
                  <a:pt x="703924" y="2276005"/>
                  <a:pt x="709745" y="2261982"/>
                  <a:pt x="711200" y="2258674"/>
                </a:cubicBezTo>
                <a:cubicBezTo>
                  <a:pt x="710538" y="2251796"/>
                  <a:pt x="710274" y="2244916"/>
                  <a:pt x="710406" y="2238037"/>
                </a:cubicBezTo>
                <a:cubicBezTo>
                  <a:pt x="710538" y="2231158"/>
                  <a:pt x="715036" y="2227454"/>
                  <a:pt x="723900" y="2226925"/>
                </a:cubicBezTo>
                <a:cubicBezTo>
                  <a:pt x="733623" y="2204303"/>
                  <a:pt x="746720" y="2179696"/>
                  <a:pt x="763190" y="2153106"/>
                </a:cubicBezTo>
                <a:cubicBezTo>
                  <a:pt x="779661" y="2126515"/>
                  <a:pt x="788789" y="2100322"/>
                  <a:pt x="790575" y="2074525"/>
                </a:cubicBezTo>
                <a:cubicBezTo>
                  <a:pt x="792493" y="2072805"/>
                  <a:pt x="795007" y="2070688"/>
                  <a:pt x="798115" y="2068174"/>
                </a:cubicBezTo>
                <a:cubicBezTo>
                  <a:pt x="801224" y="2065661"/>
                  <a:pt x="802944" y="2063544"/>
                  <a:pt x="803275" y="2061824"/>
                </a:cubicBezTo>
                <a:cubicBezTo>
                  <a:pt x="803076" y="2058782"/>
                  <a:pt x="801886" y="2056930"/>
                  <a:pt x="799703" y="2056268"/>
                </a:cubicBezTo>
                <a:cubicBezTo>
                  <a:pt x="797520" y="2055607"/>
                  <a:pt x="795536" y="2055342"/>
                  <a:pt x="793750" y="2055475"/>
                </a:cubicBezTo>
                <a:lnTo>
                  <a:pt x="803275" y="2026900"/>
                </a:lnTo>
                <a:cubicBezTo>
                  <a:pt x="813329" y="2020021"/>
                  <a:pt x="821795" y="2011554"/>
                  <a:pt x="828675" y="2001500"/>
                </a:cubicBezTo>
                <a:lnTo>
                  <a:pt x="847725" y="1937999"/>
                </a:lnTo>
                <a:cubicBezTo>
                  <a:pt x="846137" y="1931385"/>
                  <a:pt x="846931" y="1925564"/>
                  <a:pt x="850106" y="1920537"/>
                </a:cubicBezTo>
                <a:cubicBezTo>
                  <a:pt x="853281" y="1915510"/>
                  <a:pt x="858837" y="1912864"/>
                  <a:pt x="866775" y="1912600"/>
                </a:cubicBezTo>
                <a:cubicBezTo>
                  <a:pt x="867172" y="1906779"/>
                  <a:pt x="868759" y="1902545"/>
                  <a:pt x="871537" y="1899900"/>
                </a:cubicBezTo>
                <a:cubicBezTo>
                  <a:pt x="874316" y="1897254"/>
                  <a:pt x="875903" y="1893021"/>
                  <a:pt x="876300" y="1887199"/>
                </a:cubicBezTo>
                <a:cubicBezTo>
                  <a:pt x="878747" y="1882900"/>
                  <a:pt x="883377" y="1870068"/>
                  <a:pt x="890190" y="1848703"/>
                </a:cubicBezTo>
                <a:cubicBezTo>
                  <a:pt x="897003" y="1827338"/>
                  <a:pt x="900840" y="1813711"/>
                  <a:pt x="901700" y="1807825"/>
                </a:cubicBezTo>
                <a:cubicBezTo>
                  <a:pt x="902626" y="1797506"/>
                  <a:pt x="906330" y="1789568"/>
                  <a:pt x="912812" y="1784012"/>
                </a:cubicBezTo>
                <a:cubicBezTo>
                  <a:pt x="919295" y="1778456"/>
                  <a:pt x="922999" y="1770519"/>
                  <a:pt x="923925" y="1760200"/>
                </a:cubicBezTo>
                <a:lnTo>
                  <a:pt x="936625" y="1734799"/>
                </a:lnTo>
                <a:cubicBezTo>
                  <a:pt x="937419" y="1727391"/>
                  <a:pt x="940593" y="1721570"/>
                  <a:pt x="946150" y="1717337"/>
                </a:cubicBezTo>
                <a:cubicBezTo>
                  <a:pt x="951706" y="1713104"/>
                  <a:pt x="954881" y="1707283"/>
                  <a:pt x="955675" y="1699875"/>
                </a:cubicBezTo>
                <a:cubicBezTo>
                  <a:pt x="965200" y="1699345"/>
                  <a:pt x="971550" y="1694054"/>
                  <a:pt x="974725" y="1684000"/>
                </a:cubicBezTo>
                <a:cubicBezTo>
                  <a:pt x="974791" y="1682545"/>
                  <a:pt x="974659" y="1681486"/>
                  <a:pt x="974328" y="1680825"/>
                </a:cubicBezTo>
                <a:cubicBezTo>
                  <a:pt x="973997" y="1680163"/>
                  <a:pt x="973071" y="1679105"/>
                  <a:pt x="971550" y="1677650"/>
                </a:cubicBezTo>
                <a:lnTo>
                  <a:pt x="977900" y="1668124"/>
                </a:lnTo>
                <a:cubicBezTo>
                  <a:pt x="979421" y="1665082"/>
                  <a:pt x="980347" y="1662436"/>
                  <a:pt x="980678" y="1660187"/>
                </a:cubicBezTo>
                <a:cubicBezTo>
                  <a:pt x="981008" y="1657938"/>
                  <a:pt x="981141" y="1655293"/>
                  <a:pt x="981075" y="1652250"/>
                </a:cubicBezTo>
                <a:cubicBezTo>
                  <a:pt x="993709" y="1633067"/>
                  <a:pt x="1004954" y="1612694"/>
                  <a:pt x="1014809" y="1591131"/>
                </a:cubicBezTo>
                <a:cubicBezTo>
                  <a:pt x="1024665" y="1569567"/>
                  <a:pt x="1033528" y="1547607"/>
                  <a:pt x="1041400" y="1525250"/>
                </a:cubicBezTo>
                <a:cubicBezTo>
                  <a:pt x="1042260" y="1520090"/>
                  <a:pt x="1046096" y="1509772"/>
                  <a:pt x="1052909" y="1494293"/>
                </a:cubicBezTo>
                <a:cubicBezTo>
                  <a:pt x="1059722" y="1478815"/>
                  <a:pt x="1064352" y="1470084"/>
                  <a:pt x="1066800" y="1468100"/>
                </a:cubicBezTo>
                <a:cubicBezTo>
                  <a:pt x="1067131" y="1457186"/>
                  <a:pt x="1069644" y="1447264"/>
                  <a:pt x="1074340" y="1438334"/>
                </a:cubicBezTo>
                <a:cubicBezTo>
                  <a:pt x="1079037" y="1429404"/>
                  <a:pt x="1083931" y="1420276"/>
                  <a:pt x="1089025" y="1410950"/>
                </a:cubicBezTo>
                <a:lnTo>
                  <a:pt x="1101725" y="1401425"/>
                </a:lnTo>
                <a:cubicBezTo>
                  <a:pt x="1101857" y="1399837"/>
                  <a:pt x="1102386" y="1398249"/>
                  <a:pt x="1103312" y="1396662"/>
                </a:cubicBezTo>
                <a:cubicBezTo>
                  <a:pt x="1104238" y="1395075"/>
                  <a:pt x="1104767" y="1393487"/>
                  <a:pt x="1104900" y="1391900"/>
                </a:cubicBezTo>
                <a:cubicBezTo>
                  <a:pt x="1106421" y="1387270"/>
                  <a:pt x="1107347" y="1383036"/>
                  <a:pt x="1107678" y="1379200"/>
                </a:cubicBezTo>
                <a:cubicBezTo>
                  <a:pt x="1108008" y="1375363"/>
                  <a:pt x="1108141" y="1371130"/>
                  <a:pt x="1108075" y="1366500"/>
                </a:cubicBezTo>
                <a:cubicBezTo>
                  <a:pt x="1111779" y="1365970"/>
                  <a:pt x="1113896" y="1363854"/>
                  <a:pt x="1114425" y="1360150"/>
                </a:cubicBezTo>
                <a:cubicBezTo>
                  <a:pt x="1114557" y="1358430"/>
                  <a:pt x="1115086" y="1356313"/>
                  <a:pt x="1116012" y="1353799"/>
                </a:cubicBezTo>
                <a:cubicBezTo>
                  <a:pt x="1116938" y="1351286"/>
                  <a:pt x="1117467" y="1349170"/>
                  <a:pt x="1117600" y="1347450"/>
                </a:cubicBezTo>
                <a:lnTo>
                  <a:pt x="1120775" y="1347450"/>
                </a:lnTo>
                <a:cubicBezTo>
                  <a:pt x="1121304" y="1344275"/>
                  <a:pt x="1123421" y="1341100"/>
                  <a:pt x="1127125" y="1337924"/>
                </a:cubicBezTo>
                <a:lnTo>
                  <a:pt x="1136650" y="1309350"/>
                </a:lnTo>
                <a:cubicBezTo>
                  <a:pt x="1138171" y="1302735"/>
                  <a:pt x="1139097" y="1296120"/>
                  <a:pt x="1139428" y="1289506"/>
                </a:cubicBezTo>
                <a:cubicBezTo>
                  <a:pt x="1139759" y="1282891"/>
                  <a:pt x="1139891" y="1277864"/>
                  <a:pt x="1139825" y="1274424"/>
                </a:cubicBezTo>
                <a:cubicBezTo>
                  <a:pt x="1143264" y="1274623"/>
                  <a:pt x="1146704" y="1274227"/>
                  <a:pt x="1150144" y="1273234"/>
                </a:cubicBezTo>
                <a:cubicBezTo>
                  <a:pt x="1153583" y="1272242"/>
                  <a:pt x="1155435" y="1269464"/>
                  <a:pt x="1155700" y="1264900"/>
                </a:cubicBezTo>
                <a:cubicBezTo>
                  <a:pt x="1155435" y="1260203"/>
                  <a:pt x="1155964" y="1256896"/>
                  <a:pt x="1157287" y="1254978"/>
                </a:cubicBezTo>
                <a:cubicBezTo>
                  <a:pt x="1158610" y="1253060"/>
                  <a:pt x="1162314" y="1252134"/>
                  <a:pt x="1168400" y="1252200"/>
                </a:cubicBezTo>
                <a:lnTo>
                  <a:pt x="1181100" y="1226800"/>
                </a:lnTo>
                <a:lnTo>
                  <a:pt x="1193800" y="1217275"/>
                </a:lnTo>
                <a:lnTo>
                  <a:pt x="1216025" y="1176000"/>
                </a:lnTo>
                <a:cubicBezTo>
                  <a:pt x="1216554" y="1169914"/>
                  <a:pt x="1218671" y="1164622"/>
                  <a:pt x="1222375" y="1160124"/>
                </a:cubicBezTo>
                <a:cubicBezTo>
                  <a:pt x="1226079" y="1155627"/>
                  <a:pt x="1228196" y="1150335"/>
                  <a:pt x="1228725" y="1144249"/>
                </a:cubicBezTo>
                <a:lnTo>
                  <a:pt x="1244600" y="1118850"/>
                </a:lnTo>
                <a:lnTo>
                  <a:pt x="1254125" y="1099800"/>
                </a:lnTo>
                <a:cubicBezTo>
                  <a:pt x="1255646" y="1088555"/>
                  <a:pt x="1258160" y="1077707"/>
                  <a:pt x="1261665" y="1067256"/>
                </a:cubicBezTo>
                <a:cubicBezTo>
                  <a:pt x="1265171" y="1056805"/>
                  <a:pt x="1270066" y="1047544"/>
                  <a:pt x="1276350" y="1039474"/>
                </a:cubicBezTo>
                <a:cubicBezTo>
                  <a:pt x="1284287" y="1018440"/>
                  <a:pt x="1290637" y="998597"/>
                  <a:pt x="1295400" y="979943"/>
                </a:cubicBezTo>
                <a:cubicBezTo>
                  <a:pt x="1300162" y="961290"/>
                  <a:pt x="1303337" y="946209"/>
                  <a:pt x="1304925" y="934699"/>
                </a:cubicBezTo>
                <a:cubicBezTo>
                  <a:pt x="1308100" y="937346"/>
                  <a:pt x="1311275" y="938404"/>
                  <a:pt x="1314450" y="937874"/>
                </a:cubicBezTo>
                <a:lnTo>
                  <a:pt x="1327150" y="928350"/>
                </a:lnTo>
                <a:cubicBezTo>
                  <a:pt x="1328803" y="926629"/>
                  <a:pt x="1329465" y="924513"/>
                  <a:pt x="1329134" y="922000"/>
                </a:cubicBezTo>
                <a:cubicBezTo>
                  <a:pt x="1328803" y="919486"/>
                  <a:pt x="1327084" y="917369"/>
                  <a:pt x="1323975" y="915650"/>
                </a:cubicBezTo>
                <a:cubicBezTo>
                  <a:pt x="1332640" y="905198"/>
                  <a:pt x="1341503" y="891176"/>
                  <a:pt x="1350565" y="873581"/>
                </a:cubicBezTo>
                <a:cubicBezTo>
                  <a:pt x="1359627" y="855986"/>
                  <a:pt x="1364522" y="840376"/>
                  <a:pt x="1365250" y="826750"/>
                </a:cubicBezTo>
                <a:cubicBezTo>
                  <a:pt x="1370211" y="823509"/>
                  <a:pt x="1373783" y="819672"/>
                  <a:pt x="1375965" y="815240"/>
                </a:cubicBezTo>
                <a:cubicBezTo>
                  <a:pt x="1378148" y="810809"/>
                  <a:pt x="1377751" y="806178"/>
                  <a:pt x="1374775" y="801349"/>
                </a:cubicBezTo>
                <a:cubicBezTo>
                  <a:pt x="1376891" y="790700"/>
                  <a:pt x="1381389" y="782630"/>
                  <a:pt x="1388268" y="777140"/>
                </a:cubicBezTo>
                <a:cubicBezTo>
                  <a:pt x="1395148" y="771650"/>
                  <a:pt x="1401233" y="765962"/>
                  <a:pt x="1406525" y="760075"/>
                </a:cubicBezTo>
                <a:cubicBezTo>
                  <a:pt x="1411023" y="756900"/>
                  <a:pt x="1413139" y="753725"/>
                  <a:pt x="1412875" y="750550"/>
                </a:cubicBezTo>
                <a:cubicBezTo>
                  <a:pt x="1412610" y="747375"/>
                  <a:pt x="1411552" y="744200"/>
                  <a:pt x="1409700" y="741025"/>
                </a:cubicBezTo>
                <a:lnTo>
                  <a:pt x="1438275" y="690225"/>
                </a:lnTo>
                <a:cubicBezTo>
                  <a:pt x="1440193" y="687050"/>
                  <a:pt x="1442707" y="683081"/>
                  <a:pt x="1445815" y="678318"/>
                </a:cubicBezTo>
                <a:cubicBezTo>
                  <a:pt x="1448924" y="673556"/>
                  <a:pt x="1450644" y="668000"/>
                  <a:pt x="1450975" y="661649"/>
                </a:cubicBezTo>
                <a:cubicBezTo>
                  <a:pt x="1465659" y="643195"/>
                  <a:pt x="1477565" y="622161"/>
                  <a:pt x="1486693" y="598546"/>
                </a:cubicBezTo>
                <a:cubicBezTo>
                  <a:pt x="1495822" y="574933"/>
                  <a:pt x="1509315" y="554692"/>
                  <a:pt x="1527175" y="537824"/>
                </a:cubicBezTo>
                <a:lnTo>
                  <a:pt x="1524000" y="515600"/>
                </a:lnTo>
                <a:lnTo>
                  <a:pt x="1558925" y="461625"/>
                </a:lnTo>
                <a:cubicBezTo>
                  <a:pt x="1559520" y="453357"/>
                  <a:pt x="1563886" y="438937"/>
                  <a:pt x="1572022" y="418366"/>
                </a:cubicBezTo>
                <a:cubicBezTo>
                  <a:pt x="1580158" y="397794"/>
                  <a:pt x="1588492" y="382581"/>
                  <a:pt x="1597025" y="372725"/>
                </a:cubicBezTo>
                <a:cubicBezTo>
                  <a:pt x="1597024" y="360554"/>
                  <a:pt x="1603375" y="349970"/>
                  <a:pt x="1616075" y="340974"/>
                </a:cubicBezTo>
                <a:cubicBezTo>
                  <a:pt x="1611842" y="334624"/>
                  <a:pt x="1611577" y="329069"/>
                  <a:pt x="1615281" y="32430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MY" sz="30000" dirty="0">
              <a:latin typeface="Road Rage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65FECA-129E-1CA1-B62E-111E4B4FB437}"/>
              </a:ext>
            </a:extLst>
          </p:cNvPr>
          <p:cNvSpPr txBox="1"/>
          <p:nvPr/>
        </p:nvSpPr>
        <p:spPr>
          <a:xfrm rot="3761415">
            <a:off x="7766405" y="2890412"/>
            <a:ext cx="2105008" cy="4071599"/>
          </a:xfrm>
          <a:custGeom>
            <a:avLst/>
            <a:gdLst/>
            <a:ahLst/>
            <a:cxnLst/>
            <a:rect l="l" t="t" r="r" b="b"/>
            <a:pathLst>
              <a:path w="2105008" h="4071599">
                <a:moveTo>
                  <a:pt x="1311275" y="2563474"/>
                </a:moveTo>
                <a:cubicBezTo>
                  <a:pt x="1309753" y="2566518"/>
                  <a:pt x="1308827" y="2569163"/>
                  <a:pt x="1308497" y="2571412"/>
                </a:cubicBezTo>
                <a:cubicBezTo>
                  <a:pt x="1308166" y="2573662"/>
                  <a:pt x="1308033" y="2576307"/>
                  <a:pt x="1308100" y="2579350"/>
                </a:cubicBezTo>
                <a:cubicBezTo>
                  <a:pt x="1311804" y="2575645"/>
                  <a:pt x="1313920" y="2570354"/>
                  <a:pt x="1314449" y="2563475"/>
                </a:cubicBezTo>
                <a:close/>
                <a:moveTo>
                  <a:pt x="781049" y="3582650"/>
                </a:moveTo>
                <a:lnTo>
                  <a:pt x="793750" y="3604875"/>
                </a:lnTo>
                <a:lnTo>
                  <a:pt x="790575" y="3630274"/>
                </a:lnTo>
                <a:cubicBezTo>
                  <a:pt x="782703" y="3631201"/>
                  <a:pt x="778602" y="3634905"/>
                  <a:pt x="778271" y="3641387"/>
                </a:cubicBezTo>
                <a:cubicBezTo>
                  <a:pt x="777941" y="3647869"/>
                  <a:pt x="771458" y="3651574"/>
                  <a:pt x="758825" y="3652500"/>
                </a:cubicBezTo>
                <a:cubicBezTo>
                  <a:pt x="759751" y="3640064"/>
                  <a:pt x="763455" y="3628422"/>
                  <a:pt x="769937" y="3617574"/>
                </a:cubicBezTo>
                <a:cubicBezTo>
                  <a:pt x="776419" y="3606727"/>
                  <a:pt x="780124" y="3595085"/>
                  <a:pt x="781049" y="3582650"/>
                </a:cubicBezTo>
                <a:close/>
                <a:moveTo>
                  <a:pt x="1368425" y="2426950"/>
                </a:moveTo>
                <a:lnTo>
                  <a:pt x="1377950" y="2426949"/>
                </a:lnTo>
                <a:cubicBezTo>
                  <a:pt x="1381654" y="2420071"/>
                  <a:pt x="1383770" y="2411604"/>
                  <a:pt x="1384300" y="2401550"/>
                </a:cubicBezTo>
                <a:close/>
                <a:moveTo>
                  <a:pt x="1314450" y="2477750"/>
                </a:moveTo>
                <a:lnTo>
                  <a:pt x="1336675" y="2506324"/>
                </a:lnTo>
                <a:lnTo>
                  <a:pt x="1349375" y="2506325"/>
                </a:lnTo>
                <a:lnTo>
                  <a:pt x="1352550" y="2477750"/>
                </a:lnTo>
                <a:lnTo>
                  <a:pt x="1349375" y="2458699"/>
                </a:lnTo>
                <a:lnTo>
                  <a:pt x="1330325" y="2477750"/>
                </a:lnTo>
                <a:cubicBezTo>
                  <a:pt x="1331052" y="2472987"/>
                  <a:pt x="1328803" y="2470606"/>
                  <a:pt x="1323578" y="2470606"/>
                </a:cubicBezTo>
                <a:cubicBezTo>
                  <a:pt x="1318352" y="2470606"/>
                  <a:pt x="1315310" y="2472987"/>
                  <a:pt x="1314450" y="2477750"/>
                </a:cubicBezTo>
                <a:close/>
                <a:moveTo>
                  <a:pt x="1171575" y="2744450"/>
                </a:moveTo>
                <a:lnTo>
                  <a:pt x="1171574" y="2769850"/>
                </a:lnTo>
                <a:cubicBezTo>
                  <a:pt x="1176139" y="2766476"/>
                  <a:pt x="1178917" y="2762111"/>
                  <a:pt x="1179909" y="2756753"/>
                </a:cubicBezTo>
                <a:cubicBezTo>
                  <a:pt x="1180901" y="2751395"/>
                  <a:pt x="1181298" y="2746236"/>
                  <a:pt x="1181100" y="2741275"/>
                </a:cubicBezTo>
                <a:close/>
                <a:moveTo>
                  <a:pt x="1127124" y="2830175"/>
                </a:moveTo>
                <a:lnTo>
                  <a:pt x="1136649" y="2830175"/>
                </a:lnTo>
                <a:cubicBezTo>
                  <a:pt x="1136782" y="2828587"/>
                  <a:pt x="1137311" y="2826999"/>
                  <a:pt x="1138237" y="2825412"/>
                </a:cubicBezTo>
                <a:cubicBezTo>
                  <a:pt x="1139163" y="2823824"/>
                  <a:pt x="1139692" y="2822237"/>
                  <a:pt x="1139825" y="2820649"/>
                </a:cubicBezTo>
                <a:cubicBezTo>
                  <a:pt x="1134004" y="2820649"/>
                  <a:pt x="1129770" y="2823825"/>
                  <a:pt x="1127124" y="2830175"/>
                </a:cubicBezTo>
                <a:close/>
                <a:moveTo>
                  <a:pt x="1292225" y="2499974"/>
                </a:moveTo>
                <a:cubicBezTo>
                  <a:pt x="1291166" y="2512145"/>
                  <a:pt x="1286933" y="2522729"/>
                  <a:pt x="1279525" y="2531725"/>
                </a:cubicBezTo>
                <a:cubicBezTo>
                  <a:pt x="1272116" y="2540720"/>
                  <a:pt x="1267883" y="2551304"/>
                  <a:pt x="1266825" y="2563475"/>
                </a:cubicBezTo>
                <a:lnTo>
                  <a:pt x="1247775" y="2588875"/>
                </a:lnTo>
                <a:cubicBezTo>
                  <a:pt x="1246451" y="2590661"/>
                  <a:pt x="1246716" y="2592645"/>
                  <a:pt x="1248568" y="2594828"/>
                </a:cubicBezTo>
                <a:cubicBezTo>
                  <a:pt x="1250420" y="2597010"/>
                  <a:pt x="1252272" y="2598201"/>
                  <a:pt x="1254124" y="2598400"/>
                </a:cubicBezTo>
                <a:lnTo>
                  <a:pt x="1273174" y="2595225"/>
                </a:lnTo>
                <a:cubicBezTo>
                  <a:pt x="1276614" y="2587221"/>
                  <a:pt x="1280054" y="2578622"/>
                  <a:pt x="1283493" y="2569428"/>
                </a:cubicBezTo>
                <a:cubicBezTo>
                  <a:pt x="1286933" y="2560234"/>
                  <a:pt x="1288785" y="2550841"/>
                  <a:pt x="1289050" y="2541249"/>
                </a:cubicBezTo>
                <a:cubicBezTo>
                  <a:pt x="1292158" y="2534569"/>
                  <a:pt x="1295466" y="2527293"/>
                  <a:pt x="1298971" y="2519421"/>
                </a:cubicBezTo>
                <a:cubicBezTo>
                  <a:pt x="1302477" y="2511550"/>
                  <a:pt x="1306578" y="2505068"/>
                  <a:pt x="1311275" y="2499975"/>
                </a:cubicBezTo>
                <a:close/>
                <a:moveTo>
                  <a:pt x="1181100" y="2706349"/>
                </a:moveTo>
                <a:cubicBezTo>
                  <a:pt x="1181298" y="2708797"/>
                  <a:pt x="1182489" y="2713427"/>
                  <a:pt x="1184672" y="2720240"/>
                </a:cubicBezTo>
                <a:cubicBezTo>
                  <a:pt x="1186854" y="2727053"/>
                  <a:pt x="1188839" y="2730889"/>
                  <a:pt x="1190625" y="2731749"/>
                </a:cubicBezTo>
                <a:cubicBezTo>
                  <a:pt x="1192146" y="2731551"/>
                  <a:pt x="1193072" y="2730361"/>
                  <a:pt x="1193403" y="2728178"/>
                </a:cubicBezTo>
                <a:cubicBezTo>
                  <a:pt x="1193733" y="2725995"/>
                  <a:pt x="1193866" y="2724010"/>
                  <a:pt x="1193800" y="2722224"/>
                </a:cubicBezTo>
                <a:cubicBezTo>
                  <a:pt x="1199025" y="2715279"/>
                  <a:pt x="1204449" y="2706152"/>
                  <a:pt x="1210072" y="2694841"/>
                </a:cubicBezTo>
                <a:cubicBezTo>
                  <a:pt x="1215694" y="2683529"/>
                  <a:pt x="1218737" y="2673607"/>
                  <a:pt x="1219200" y="2665075"/>
                </a:cubicBezTo>
                <a:lnTo>
                  <a:pt x="1206500" y="2665074"/>
                </a:lnTo>
                <a:cubicBezTo>
                  <a:pt x="1203457" y="2675129"/>
                  <a:pt x="1200018" y="2684389"/>
                  <a:pt x="1196181" y="2692856"/>
                </a:cubicBezTo>
                <a:cubicBezTo>
                  <a:pt x="1192344" y="2701323"/>
                  <a:pt x="1187317" y="2705821"/>
                  <a:pt x="1181100" y="2706349"/>
                </a:cubicBezTo>
                <a:close/>
                <a:moveTo>
                  <a:pt x="1136650" y="2788899"/>
                </a:moveTo>
                <a:lnTo>
                  <a:pt x="1136650" y="2801600"/>
                </a:lnTo>
                <a:lnTo>
                  <a:pt x="1143000" y="2811124"/>
                </a:lnTo>
                <a:lnTo>
                  <a:pt x="1168400" y="2788899"/>
                </a:lnTo>
                <a:lnTo>
                  <a:pt x="1168400" y="2776200"/>
                </a:lnTo>
                <a:lnTo>
                  <a:pt x="1158875" y="2773025"/>
                </a:lnTo>
                <a:lnTo>
                  <a:pt x="1158875" y="2788900"/>
                </a:lnTo>
                <a:close/>
                <a:moveTo>
                  <a:pt x="1101725" y="2855574"/>
                </a:moveTo>
                <a:cubicBezTo>
                  <a:pt x="1101196" y="2858750"/>
                  <a:pt x="1102254" y="2861925"/>
                  <a:pt x="1104899" y="2865100"/>
                </a:cubicBezTo>
                <a:lnTo>
                  <a:pt x="1104900" y="2855575"/>
                </a:lnTo>
                <a:close/>
                <a:moveTo>
                  <a:pt x="1546225" y="1985625"/>
                </a:moveTo>
                <a:cubicBezTo>
                  <a:pt x="1546754" y="1989329"/>
                  <a:pt x="1545696" y="1991446"/>
                  <a:pt x="1543049" y="1991975"/>
                </a:cubicBezTo>
                <a:lnTo>
                  <a:pt x="1539875" y="2017375"/>
                </a:lnTo>
                <a:lnTo>
                  <a:pt x="1543049" y="2026900"/>
                </a:lnTo>
                <a:cubicBezTo>
                  <a:pt x="1546357" y="2022005"/>
                  <a:pt x="1549267" y="2016713"/>
                  <a:pt x="1551781" y="2011025"/>
                </a:cubicBezTo>
                <a:cubicBezTo>
                  <a:pt x="1554294" y="2005337"/>
                  <a:pt x="1555617" y="2000045"/>
                  <a:pt x="1555750" y="1995150"/>
                </a:cubicBezTo>
                <a:cubicBezTo>
                  <a:pt x="1555750" y="1988800"/>
                  <a:pt x="1552574" y="1985625"/>
                  <a:pt x="1546225" y="1985625"/>
                </a:cubicBezTo>
                <a:close/>
                <a:moveTo>
                  <a:pt x="812800" y="3398500"/>
                </a:moveTo>
                <a:cubicBezTo>
                  <a:pt x="812866" y="3400417"/>
                  <a:pt x="813527" y="3402931"/>
                  <a:pt x="814784" y="3406040"/>
                </a:cubicBezTo>
                <a:cubicBezTo>
                  <a:pt x="816041" y="3409149"/>
                  <a:pt x="817496" y="3410869"/>
                  <a:pt x="819149" y="3411200"/>
                </a:cubicBezTo>
                <a:cubicBezTo>
                  <a:pt x="822192" y="3411001"/>
                  <a:pt x="824045" y="3409810"/>
                  <a:pt x="824706" y="3407628"/>
                </a:cubicBezTo>
                <a:cubicBezTo>
                  <a:pt x="825367" y="3405445"/>
                  <a:pt x="825632" y="3403461"/>
                  <a:pt x="825499" y="3401675"/>
                </a:cubicBezTo>
                <a:close/>
                <a:moveTo>
                  <a:pt x="838200" y="3347700"/>
                </a:moveTo>
                <a:lnTo>
                  <a:pt x="844550" y="3376275"/>
                </a:lnTo>
                <a:cubicBezTo>
                  <a:pt x="846071" y="3367742"/>
                  <a:pt x="849378" y="3359407"/>
                  <a:pt x="854472" y="3351271"/>
                </a:cubicBezTo>
                <a:cubicBezTo>
                  <a:pt x="859565" y="3343135"/>
                  <a:pt x="866841" y="3338770"/>
                  <a:pt x="876300" y="3338175"/>
                </a:cubicBezTo>
                <a:cubicBezTo>
                  <a:pt x="876696" y="3330369"/>
                  <a:pt x="878284" y="3322961"/>
                  <a:pt x="881062" y="3315950"/>
                </a:cubicBezTo>
                <a:cubicBezTo>
                  <a:pt x="883840" y="3308938"/>
                  <a:pt x="885428" y="3301530"/>
                  <a:pt x="885825" y="3293725"/>
                </a:cubicBezTo>
                <a:cubicBezTo>
                  <a:pt x="875308" y="3294584"/>
                  <a:pt x="869354" y="3300009"/>
                  <a:pt x="867965" y="3309997"/>
                </a:cubicBezTo>
                <a:cubicBezTo>
                  <a:pt x="866576" y="3319985"/>
                  <a:pt x="866179" y="3329377"/>
                  <a:pt x="866775" y="3338175"/>
                </a:cubicBezTo>
                <a:cubicBezTo>
                  <a:pt x="861814" y="3338175"/>
                  <a:pt x="856654" y="3338968"/>
                  <a:pt x="851296" y="3340556"/>
                </a:cubicBezTo>
                <a:cubicBezTo>
                  <a:pt x="845939" y="3342144"/>
                  <a:pt x="841573" y="3344525"/>
                  <a:pt x="838200" y="3347700"/>
                </a:cubicBezTo>
                <a:close/>
                <a:moveTo>
                  <a:pt x="1009650" y="3007975"/>
                </a:moveTo>
                <a:cubicBezTo>
                  <a:pt x="1016000" y="3018029"/>
                  <a:pt x="1019175" y="3029671"/>
                  <a:pt x="1019175" y="3042900"/>
                </a:cubicBezTo>
                <a:cubicBezTo>
                  <a:pt x="1017389" y="3042768"/>
                  <a:pt x="1015404" y="3043032"/>
                  <a:pt x="1013222" y="3043693"/>
                </a:cubicBezTo>
                <a:cubicBezTo>
                  <a:pt x="1011039" y="3044355"/>
                  <a:pt x="1009848" y="3046207"/>
                  <a:pt x="1009650" y="3049250"/>
                </a:cubicBezTo>
                <a:cubicBezTo>
                  <a:pt x="1009848" y="3052425"/>
                  <a:pt x="1011039" y="3055600"/>
                  <a:pt x="1013221" y="3058775"/>
                </a:cubicBezTo>
                <a:cubicBezTo>
                  <a:pt x="1015404" y="3061950"/>
                  <a:pt x="1017389" y="3065125"/>
                  <a:pt x="1019175" y="3068300"/>
                </a:cubicBezTo>
                <a:lnTo>
                  <a:pt x="1041400" y="3077824"/>
                </a:lnTo>
                <a:lnTo>
                  <a:pt x="1044575" y="3068299"/>
                </a:lnTo>
                <a:lnTo>
                  <a:pt x="1028700" y="3055599"/>
                </a:lnTo>
                <a:cubicBezTo>
                  <a:pt x="1028634" y="3050705"/>
                  <a:pt x="1029559" y="3046207"/>
                  <a:pt x="1031478" y="3042106"/>
                </a:cubicBezTo>
                <a:cubicBezTo>
                  <a:pt x="1033396" y="3038005"/>
                  <a:pt x="1036703" y="3035094"/>
                  <a:pt x="1041399" y="3033375"/>
                </a:cubicBezTo>
                <a:cubicBezTo>
                  <a:pt x="1041730" y="3022262"/>
                  <a:pt x="1041863" y="3011149"/>
                  <a:pt x="1041797" y="3000037"/>
                </a:cubicBezTo>
                <a:cubicBezTo>
                  <a:pt x="1041730" y="2988924"/>
                  <a:pt x="1039482" y="2977812"/>
                  <a:pt x="1035050" y="2966700"/>
                </a:cubicBezTo>
                <a:close/>
                <a:moveTo>
                  <a:pt x="1857375" y="1360149"/>
                </a:moveTo>
                <a:cubicBezTo>
                  <a:pt x="1854398" y="1366500"/>
                  <a:pt x="1851620" y="1372850"/>
                  <a:pt x="1849041" y="1379200"/>
                </a:cubicBezTo>
                <a:cubicBezTo>
                  <a:pt x="1846461" y="1385550"/>
                  <a:pt x="1842889" y="1391900"/>
                  <a:pt x="1838325" y="1398249"/>
                </a:cubicBezTo>
                <a:cubicBezTo>
                  <a:pt x="1844675" y="1398250"/>
                  <a:pt x="1851025" y="1401425"/>
                  <a:pt x="1857375" y="1407775"/>
                </a:cubicBezTo>
                <a:lnTo>
                  <a:pt x="1866900" y="1376025"/>
                </a:lnTo>
                <a:cubicBezTo>
                  <a:pt x="1868685" y="1374305"/>
                  <a:pt x="1870670" y="1372188"/>
                  <a:pt x="1872853" y="1369675"/>
                </a:cubicBezTo>
                <a:cubicBezTo>
                  <a:pt x="1875035" y="1367161"/>
                  <a:pt x="1876226" y="1365045"/>
                  <a:pt x="1876425" y="1363325"/>
                </a:cubicBezTo>
                <a:cubicBezTo>
                  <a:pt x="1876028" y="1360415"/>
                  <a:pt x="1873646" y="1359091"/>
                  <a:pt x="1869281" y="1359356"/>
                </a:cubicBezTo>
                <a:cubicBezTo>
                  <a:pt x="1864915" y="1359621"/>
                  <a:pt x="1860947" y="1359885"/>
                  <a:pt x="1857375" y="1360149"/>
                </a:cubicBezTo>
                <a:close/>
                <a:moveTo>
                  <a:pt x="1816100" y="1426825"/>
                </a:moveTo>
                <a:cubicBezTo>
                  <a:pt x="1817820" y="1428280"/>
                  <a:pt x="1819143" y="1429338"/>
                  <a:pt x="1820068" y="1430000"/>
                </a:cubicBezTo>
                <a:lnTo>
                  <a:pt x="1820391" y="1430840"/>
                </a:lnTo>
                <a:lnTo>
                  <a:pt x="1823640" y="1424047"/>
                </a:lnTo>
                <a:cubicBezTo>
                  <a:pt x="1824699" y="1421401"/>
                  <a:pt x="1825360" y="1419152"/>
                  <a:pt x="1825625" y="1417300"/>
                </a:cubicBezTo>
                <a:close/>
                <a:moveTo>
                  <a:pt x="1317625" y="2392025"/>
                </a:moveTo>
                <a:cubicBezTo>
                  <a:pt x="1317492" y="2393480"/>
                  <a:pt x="1316963" y="2394538"/>
                  <a:pt x="1316037" y="2395200"/>
                </a:cubicBezTo>
                <a:cubicBezTo>
                  <a:pt x="1315111" y="2395861"/>
                  <a:pt x="1314582" y="2396919"/>
                  <a:pt x="1314450" y="2398374"/>
                </a:cubicBezTo>
                <a:lnTo>
                  <a:pt x="1314450" y="2414249"/>
                </a:lnTo>
                <a:cubicBezTo>
                  <a:pt x="1314449" y="2420798"/>
                  <a:pt x="1315244" y="2427545"/>
                  <a:pt x="1316831" y="2434490"/>
                </a:cubicBezTo>
                <a:cubicBezTo>
                  <a:pt x="1318418" y="2441435"/>
                  <a:pt x="1320800" y="2447388"/>
                  <a:pt x="1323975" y="2452350"/>
                </a:cubicBezTo>
                <a:lnTo>
                  <a:pt x="1333499" y="2395200"/>
                </a:lnTo>
                <a:close/>
                <a:moveTo>
                  <a:pt x="1327150" y="2372975"/>
                </a:moveTo>
                <a:lnTo>
                  <a:pt x="1343025" y="2366625"/>
                </a:lnTo>
                <a:lnTo>
                  <a:pt x="1352549" y="2350750"/>
                </a:lnTo>
                <a:lnTo>
                  <a:pt x="1352549" y="2344400"/>
                </a:lnTo>
                <a:lnTo>
                  <a:pt x="1339849" y="2350750"/>
                </a:lnTo>
                <a:close/>
                <a:moveTo>
                  <a:pt x="1393825" y="2217400"/>
                </a:moveTo>
                <a:cubicBezTo>
                  <a:pt x="1394089" y="2227454"/>
                  <a:pt x="1394354" y="2239096"/>
                  <a:pt x="1394619" y="2252325"/>
                </a:cubicBezTo>
                <a:cubicBezTo>
                  <a:pt x="1394883" y="2265553"/>
                  <a:pt x="1393560" y="2277195"/>
                  <a:pt x="1390650" y="2287249"/>
                </a:cubicBezTo>
                <a:cubicBezTo>
                  <a:pt x="1397000" y="2280900"/>
                  <a:pt x="1400175" y="2271375"/>
                  <a:pt x="1400174" y="2258674"/>
                </a:cubicBezTo>
                <a:lnTo>
                  <a:pt x="1416050" y="2226925"/>
                </a:lnTo>
                <a:close/>
                <a:moveTo>
                  <a:pt x="1517650" y="1976100"/>
                </a:moveTo>
                <a:lnTo>
                  <a:pt x="1517650" y="1988800"/>
                </a:lnTo>
                <a:cubicBezTo>
                  <a:pt x="1519304" y="1987080"/>
                  <a:pt x="1520758" y="1984963"/>
                  <a:pt x="1522015" y="1982450"/>
                </a:cubicBezTo>
                <a:cubicBezTo>
                  <a:pt x="1523272" y="1979936"/>
                  <a:pt x="1523933" y="1977819"/>
                  <a:pt x="1524000" y="1976100"/>
                </a:cubicBezTo>
                <a:close/>
                <a:moveTo>
                  <a:pt x="1824131" y="1378639"/>
                </a:moveTo>
                <a:lnTo>
                  <a:pt x="1831975" y="1376025"/>
                </a:lnTo>
                <a:lnTo>
                  <a:pt x="1825625" y="1376025"/>
                </a:lnTo>
                <a:close/>
                <a:moveTo>
                  <a:pt x="1763712" y="1492706"/>
                </a:moveTo>
                <a:cubicBezTo>
                  <a:pt x="1756833" y="1501966"/>
                  <a:pt x="1753129" y="1512814"/>
                  <a:pt x="1752600" y="1525250"/>
                </a:cubicBezTo>
                <a:lnTo>
                  <a:pt x="1739900" y="1553824"/>
                </a:lnTo>
                <a:cubicBezTo>
                  <a:pt x="1735336" y="1557198"/>
                  <a:pt x="1732558" y="1561564"/>
                  <a:pt x="1731565" y="1566921"/>
                </a:cubicBezTo>
                <a:cubicBezTo>
                  <a:pt x="1730573" y="1572279"/>
                  <a:pt x="1730176" y="1577439"/>
                  <a:pt x="1730375" y="1582399"/>
                </a:cubicBezTo>
                <a:cubicBezTo>
                  <a:pt x="1728787" y="1596687"/>
                  <a:pt x="1722437" y="1610975"/>
                  <a:pt x="1711325" y="1625262"/>
                </a:cubicBezTo>
                <a:cubicBezTo>
                  <a:pt x="1700212" y="1639550"/>
                  <a:pt x="1693862" y="1653837"/>
                  <a:pt x="1692275" y="1668125"/>
                </a:cubicBezTo>
                <a:lnTo>
                  <a:pt x="1679575" y="1677650"/>
                </a:lnTo>
                <a:cubicBezTo>
                  <a:pt x="1677789" y="1684000"/>
                  <a:pt x="1675011" y="1690350"/>
                  <a:pt x="1671240" y="1696699"/>
                </a:cubicBezTo>
                <a:cubicBezTo>
                  <a:pt x="1667470" y="1703050"/>
                  <a:pt x="1663898" y="1709399"/>
                  <a:pt x="1660525" y="1715749"/>
                </a:cubicBezTo>
                <a:lnTo>
                  <a:pt x="1660525" y="1737975"/>
                </a:lnTo>
                <a:cubicBezTo>
                  <a:pt x="1672100" y="1733873"/>
                  <a:pt x="1682287" y="1725407"/>
                  <a:pt x="1691084" y="1712575"/>
                </a:cubicBezTo>
                <a:cubicBezTo>
                  <a:pt x="1699881" y="1699743"/>
                  <a:pt x="1704512" y="1688101"/>
                  <a:pt x="1704975" y="1677649"/>
                </a:cubicBezTo>
                <a:cubicBezTo>
                  <a:pt x="1708282" y="1677782"/>
                  <a:pt x="1711193" y="1677518"/>
                  <a:pt x="1713706" y="1676856"/>
                </a:cubicBezTo>
                <a:cubicBezTo>
                  <a:pt x="1716219" y="1676194"/>
                  <a:pt x="1717543" y="1674343"/>
                  <a:pt x="1717675" y="1671300"/>
                </a:cubicBezTo>
                <a:cubicBezTo>
                  <a:pt x="1717278" y="1666338"/>
                  <a:pt x="1717278" y="1661973"/>
                  <a:pt x="1717675" y="1658203"/>
                </a:cubicBezTo>
                <a:cubicBezTo>
                  <a:pt x="1718072" y="1654433"/>
                  <a:pt x="1721247" y="1652448"/>
                  <a:pt x="1727200" y="1652250"/>
                </a:cubicBezTo>
                <a:lnTo>
                  <a:pt x="1765300" y="1550650"/>
                </a:lnTo>
                <a:cubicBezTo>
                  <a:pt x="1775354" y="1550649"/>
                  <a:pt x="1780645" y="1547475"/>
                  <a:pt x="1781175" y="1541125"/>
                </a:cubicBezTo>
                <a:cubicBezTo>
                  <a:pt x="1780910" y="1534907"/>
                  <a:pt x="1781439" y="1530674"/>
                  <a:pt x="1782762" y="1528425"/>
                </a:cubicBezTo>
                <a:cubicBezTo>
                  <a:pt x="1784085" y="1526175"/>
                  <a:pt x="1787789" y="1525118"/>
                  <a:pt x="1793875" y="1525250"/>
                </a:cubicBezTo>
                <a:lnTo>
                  <a:pt x="1809750" y="1493499"/>
                </a:lnTo>
                <a:cubicBezTo>
                  <a:pt x="1809750" y="1488406"/>
                  <a:pt x="1810543" y="1480337"/>
                  <a:pt x="1812131" y="1469290"/>
                </a:cubicBezTo>
                <a:cubicBezTo>
                  <a:pt x="1813718" y="1458244"/>
                  <a:pt x="1816100" y="1446206"/>
                  <a:pt x="1819275" y="1433175"/>
                </a:cubicBezTo>
                <a:cubicBezTo>
                  <a:pt x="1818745" y="1436350"/>
                  <a:pt x="1816629" y="1439525"/>
                  <a:pt x="1812925" y="1442699"/>
                </a:cubicBezTo>
                <a:lnTo>
                  <a:pt x="1797050" y="1452225"/>
                </a:lnTo>
                <a:lnTo>
                  <a:pt x="1790699" y="1445875"/>
                </a:lnTo>
                <a:cubicBezTo>
                  <a:pt x="1786995" y="1455400"/>
                  <a:pt x="1784879" y="1461750"/>
                  <a:pt x="1784350" y="1464924"/>
                </a:cubicBezTo>
                <a:cubicBezTo>
                  <a:pt x="1777470" y="1474185"/>
                  <a:pt x="1770592" y="1483445"/>
                  <a:pt x="1763712" y="1492706"/>
                </a:cubicBezTo>
                <a:close/>
                <a:moveTo>
                  <a:pt x="1892300" y="1239500"/>
                </a:moveTo>
                <a:cubicBezTo>
                  <a:pt x="1891771" y="1245320"/>
                  <a:pt x="1892829" y="1249554"/>
                  <a:pt x="1895475" y="1252200"/>
                </a:cubicBezTo>
                <a:lnTo>
                  <a:pt x="1901825" y="1252200"/>
                </a:lnTo>
                <a:cubicBezTo>
                  <a:pt x="1904470" y="1251670"/>
                  <a:pt x="1905529" y="1249554"/>
                  <a:pt x="1905000" y="1245850"/>
                </a:cubicBezTo>
                <a:cubicBezTo>
                  <a:pt x="1905000" y="1242807"/>
                  <a:pt x="1904206" y="1240955"/>
                  <a:pt x="1902619" y="1240294"/>
                </a:cubicBezTo>
                <a:cubicBezTo>
                  <a:pt x="1901031" y="1239632"/>
                  <a:pt x="1898650" y="1239367"/>
                  <a:pt x="1895475" y="1239500"/>
                </a:cubicBezTo>
                <a:close/>
                <a:moveTo>
                  <a:pt x="1422400" y="2144374"/>
                </a:moveTo>
                <a:lnTo>
                  <a:pt x="1412875" y="2176124"/>
                </a:lnTo>
                <a:lnTo>
                  <a:pt x="1406525" y="2176125"/>
                </a:lnTo>
                <a:lnTo>
                  <a:pt x="1406525" y="2198350"/>
                </a:lnTo>
                <a:lnTo>
                  <a:pt x="1422400" y="2204699"/>
                </a:lnTo>
                <a:cubicBezTo>
                  <a:pt x="1420944" y="2202980"/>
                  <a:pt x="1420680" y="2201657"/>
                  <a:pt x="1421606" y="2200731"/>
                </a:cubicBezTo>
                <a:cubicBezTo>
                  <a:pt x="1422532" y="2199805"/>
                  <a:pt x="1423855" y="2200069"/>
                  <a:pt x="1425575" y="2201525"/>
                </a:cubicBezTo>
                <a:lnTo>
                  <a:pt x="1431924" y="2188825"/>
                </a:lnTo>
                <a:cubicBezTo>
                  <a:pt x="1433710" y="2189817"/>
                  <a:pt x="1435695" y="2188626"/>
                  <a:pt x="1437878" y="2185253"/>
                </a:cubicBezTo>
                <a:cubicBezTo>
                  <a:pt x="1440060" y="2181879"/>
                  <a:pt x="1441251" y="2179895"/>
                  <a:pt x="1441450" y="2179299"/>
                </a:cubicBezTo>
                <a:lnTo>
                  <a:pt x="1463675" y="2141200"/>
                </a:lnTo>
                <a:cubicBezTo>
                  <a:pt x="1464270" y="2132601"/>
                  <a:pt x="1467842" y="2118049"/>
                  <a:pt x="1474390" y="2097543"/>
                </a:cubicBezTo>
                <a:cubicBezTo>
                  <a:pt x="1480939" y="2077038"/>
                  <a:pt x="1486892" y="2064074"/>
                  <a:pt x="1492250" y="2058650"/>
                </a:cubicBezTo>
                <a:lnTo>
                  <a:pt x="1508125" y="2068175"/>
                </a:lnTo>
                <a:cubicBezTo>
                  <a:pt x="1509580" y="2061626"/>
                  <a:pt x="1511432" y="2054879"/>
                  <a:pt x="1513681" y="2047934"/>
                </a:cubicBezTo>
                <a:cubicBezTo>
                  <a:pt x="1515930" y="2040989"/>
                  <a:pt x="1519369" y="2035036"/>
                  <a:pt x="1524000" y="2030075"/>
                </a:cubicBezTo>
                <a:lnTo>
                  <a:pt x="1508125" y="2026900"/>
                </a:lnTo>
                <a:lnTo>
                  <a:pt x="1495425" y="2017375"/>
                </a:lnTo>
                <a:lnTo>
                  <a:pt x="1492250" y="2039599"/>
                </a:lnTo>
                <a:cubicBezTo>
                  <a:pt x="1487421" y="2044560"/>
                  <a:pt x="1482791" y="2050514"/>
                  <a:pt x="1478359" y="2057459"/>
                </a:cubicBezTo>
                <a:cubicBezTo>
                  <a:pt x="1473927" y="2064404"/>
                  <a:pt x="1470091" y="2071151"/>
                  <a:pt x="1466850" y="2077699"/>
                </a:cubicBezTo>
                <a:cubicBezTo>
                  <a:pt x="1467379" y="2090929"/>
                  <a:pt x="1463145" y="2102571"/>
                  <a:pt x="1454150" y="2112625"/>
                </a:cubicBezTo>
                <a:cubicBezTo>
                  <a:pt x="1450446" y="2110045"/>
                  <a:pt x="1446741" y="2110442"/>
                  <a:pt x="1443037" y="2113815"/>
                </a:cubicBezTo>
                <a:cubicBezTo>
                  <a:pt x="1439333" y="2117188"/>
                  <a:pt x="1438804" y="2119967"/>
                  <a:pt x="1441450" y="2122149"/>
                </a:cubicBezTo>
                <a:close/>
                <a:moveTo>
                  <a:pt x="1701800" y="1591925"/>
                </a:moveTo>
                <a:lnTo>
                  <a:pt x="1701800" y="1604625"/>
                </a:lnTo>
                <a:lnTo>
                  <a:pt x="1704975" y="1595099"/>
                </a:lnTo>
                <a:close/>
                <a:moveTo>
                  <a:pt x="1552575" y="1874500"/>
                </a:moveTo>
                <a:cubicBezTo>
                  <a:pt x="1552773" y="1876021"/>
                  <a:pt x="1553964" y="1876947"/>
                  <a:pt x="1556146" y="1877278"/>
                </a:cubicBezTo>
                <a:cubicBezTo>
                  <a:pt x="1558329" y="1877609"/>
                  <a:pt x="1560314" y="1877741"/>
                  <a:pt x="1562100" y="1877675"/>
                </a:cubicBezTo>
                <a:lnTo>
                  <a:pt x="1568450" y="1864975"/>
                </a:lnTo>
                <a:cubicBezTo>
                  <a:pt x="1566399" y="1864975"/>
                  <a:pt x="1563356" y="1865768"/>
                  <a:pt x="1559321" y="1867356"/>
                </a:cubicBezTo>
                <a:cubicBezTo>
                  <a:pt x="1555287" y="1868943"/>
                  <a:pt x="1553038" y="1871325"/>
                  <a:pt x="1552575" y="1874500"/>
                </a:cubicBezTo>
                <a:close/>
                <a:moveTo>
                  <a:pt x="1917700" y="1163300"/>
                </a:moveTo>
                <a:lnTo>
                  <a:pt x="1917700" y="1185525"/>
                </a:lnTo>
                <a:cubicBezTo>
                  <a:pt x="1914392" y="1185525"/>
                  <a:pt x="1911482" y="1186319"/>
                  <a:pt x="1908969" y="1187906"/>
                </a:cubicBezTo>
                <a:cubicBezTo>
                  <a:pt x="1906455" y="1189494"/>
                  <a:pt x="1905132" y="1191874"/>
                  <a:pt x="1905000" y="1195050"/>
                </a:cubicBezTo>
                <a:cubicBezTo>
                  <a:pt x="1905000" y="1198489"/>
                  <a:pt x="1905793" y="1201929"/>
                  <a:pt x="1907381" y="1205368"/>
                </a:cubicBezTo>
                <a:cubicBezTo>
                  <a:pt x="1908969" y="1208808"/>
                  <a:pt x="1911350" y="1210660"/>
                  <a:pt x="1914525" y="1210925"/>
                </a:cubicBezTo>
                <a:cubicBezTo>
                  <a:pt x="1916046" y="1210660"/>
                  <a:pt x="1916972" y="1209602"/>
                  <a:pt x="1917303" y="1207750"/>
                </a:cubicBezTo>
                <a:cubicBezTo>
                  <a:pt x="1917634" y="1205898"/>
                  <a:pt x="1917766" y="1204839"/>
                  <a:pt x="1917700" y="1204575"/>
                </a:cubicBezTo>
                <a:lnTo>
                  <a:pt x="1933575" y="1176000"/>
                </a:lnTo>
                <a:close/>
                <a:moveTo>
                  <a:pt x="1857375" y="1277600"/>
                </a:moveTo>
                <a:cubicBezTo>
                  <a:pt x="1856846" y="1289771"/>
                  <a:pt x="1854729" y="1300354"/>
                  <a:pt x="1851025" y="1309350"/>
                </a:cubicBezTo>
                <a:cubicBezTo>
                  <a:pt x="1855589" y="1303000"/>
                  <a:pt x="1859161" y="1296650"/>
                  <a:pt x="1861741" y="1290299"/>
                </a:cubicBezTo>
                <a:cubicBezTo>
                  <a:pt x="1864320" y="1283950"/>
                  <a:pt x="1867098" y="1277599"/>
                  <a:pt x="1870075" y="1271250"/>
                </a:cubicBezTo>
                <a:close/>
                <a:moveTo>
                  <a:pt x="1930400" y="1122025"/>
                </a:moveTo>
                <a:lnTo>
                  <a:pt x="1930400" y="1131549"/>
                </a:lnTo>
                <a:lnTo>
                  <a:pt x="1917700" y="1147425"/>
                </a:lnTo>
                <a:lnTo>
                  <a:pt x="1917700" y="1153774"/>
                </a:lnTo>
                <a:lnTo>
                  <a:pt x="1933575" y="1141075"/>
                </a:lnTo>
                <a:lnTo>
                  <a:pt x="1933575" y="1131550"/>
                </a:lnTo>
                <a:cubicBezTo>
                  <a:pt x="1933641" y="1131153"/>
                  <a:pt x="1933509" y="1129565"/>
                  <a:pt x="1933178" y="1126787"/>
                </a:cubicBezTo>
                <a:cubicBezTo>
                  <a:pt x="1932847" y="1124009"/>
                  <a:pt x="1931921" y="1122422"/>
                  <a:pt x="1930400" y="1122025"/>
                </a:cubicBezTo>
                <a:close/>
                <a:moveTo>
                  <a:pt x="1717675" y="1506200"/>
                </a:moveTo>
                <a:lnTo>
                  <a:pt x="1717675" y="1509375"/>
                </a:lnTo>
                <a:cubicBezTo>
                  <a:pt x="1717146" y="1519429"/>
                  <a:pt x="1721379" y="1524720"/>
                  <a:pt x="1730375" y="1525249"/>
                </a:cubicBezTo>
                <a:close/>
                <a:moveTo>
                  <a:pt x="723900" y="3290550"/>
                </a:moveTo>
                <a:cubicBezTo>
                  <a:pt x="723503" y="3298355"/>
                  <a:pt x="721915" y="3305763"/>
                  <a:pt x="719137" y="3312774"/>
                </a:cubicBezTo>
                <a:cubicBezTo>
                  <a:pt x="716359" y="3319786"/>
                  <a:pt x="714772" y="3327194"/>
                  <a:pt x="714375" y="3335000"/>
                </a:cubicBezTo>
                <a:cubicBezTo>
                  <a:pt x="723768" y="3323821"/>
                  <a:pt x="731970" y="3312047"/>
                  <a:pt x="738981" y="3299677"/>
                </a:cubicBezTo>
                <a:cubicBezTo>
                  <a:pt x="745992" y="3287309"/>
                  <a:pt x="752607" y="3274741"/>
                  <a:pt x="758825" y="3261975"/>
                </a:cubicBezTo>
                <a:cubicBezTo>
                  <a:pt x="758759" y="3259659"/>
                  <a:pt x="758097" y="3255558"/>
                  <a:pt x="756840" y="3249672"/>
                </a:cubicBezTo>
                <a:cubicBezTo>
                  <a:pt x="755583" y="3243785"/>
                  <a:pt x="754128" y="3240477"/>
                  <a:pt x="752475" y="3239750"/>
                </a:cubicBezTo>
                <a:cubicBezTo>
                  <a:pt x="749432" y="3240212"/>
                  <a:pt x="747580" y="3242461"/>
                  <a:pt x="746918" y="3246497"/>
                </a:cubicBezTo>
                <a:cubicBezTo>
                  <a:pt x="746257" y="3250532"/>
                  <a:pt x="745992" y="3253574"/>
                  <a:pt x="746124" y="3255625"/>
                </a:cubicBezTo>
                <a:cubicBezTo>
                  <a:pt x="745992" y="3263628"/>
                  <a:pt x="743876" y="3270640"/>
                  <a:pt x="739775" y="3276659"/>
                </a:cubicBezTo>
                <a:cubicBezTo>
                  <a:pt x="735674" y="3282678"/>
                  <a:pt x="730382" y="3287308"/>
                  <a:pt x="723900" y="3290550"/>
                </a:cubicBezTo>
                <a:close/>
                <a:moveTo>
                  <a:pt x="606424" y="3503274"/>
                </a:moveTo>
                <a:cubicBezTo>
                  <a:pt x="606292" y="3505060"/>
                  <a:pt x="606557" y="3507045"/>
                  <a:pt x="607218" y="3509228"/>
                </a:cubicBezTo>
                <a:cubicBezTo>
                  <a:pt x="607880" y="3511411"/>
                  <a:pt x="609732" y="3512602"/>
                  <a:pt x="612775" y="3512800"/>
                </a:cubicBezTo>
                <a:lnTo>
                  <a:pt x="619124" y="3512800"/>
                </a:lnTo>
                <a:cubicBezTo>
                  <a:pt x="618992" y="3509624"/>
                  <a:pt x="617670" y="3507243"/>
                  <a:pt x="615156" y="3505656"/>
                </a:cubicBezTo>
                <a:cubicBezTo>
                  <a:pt x="612642" y="3504069"/>
                  <a:pt x="609732" y="3503274"/>
                  <a:pt x="606424" y="3503274"/>
                </a:cubicBezTo>
                <a:close/>
                <a:moveTo>
                  <a:pt x="666750" y="3379450"/>
                </a:moveTo>
                <a:cubicBezTo>
                  <a:pt x="667742" y="3381103"/>
                  <a:pt x="672107" y="3382559"/>
                  <a:pt x="679846" y="3383815"/>
                </a:cubicBezTo>
                <a:cubicBezTo>
                  <a:pt x="687586" y="3385072"/>
                  <a:pt x="692745" y="3385733"/>
                  <a:pt x="695325" y="3385800"/>
                </a:cubicBezTo>
                <a:lnTo>
                  <a:pt x="714375" y="3369924"/>
                </a:lnTo>
                <a:cubicBezTo>
                  <a:pt x="709678" y="3369528"/>
                  <a:pt x="706371" y="3367147"/>
                  <a:pt x="704453" y="3362780"/>
                </a:cubicBezTo>
                <a:cubicBezTo>
                  <a:pt x="702535" y="3358415"/>
                  <a:pt x="701608" y="3354446"/>
                  <a:pt x="701675" y="3350875"/>
                </a:cubicBezTo>
                <a:lnTo>
                  <a:pt x="711200" y="3338175"/>
                </a:lnTo>
                <a:cubicBezTo>
                  <a:pt x="701675" y="3338439"/>
                  <a:pt x="694531" y="3341879"/>
                  <a:pt x="689768" y="3348493"/>
                </a:cubicBezTo>
                <a:cubicBezTo>
                  <a:pt x="685006" y="3355108"/>
                  <a:pt x="682625" y="3363310"/>
                  <a:pt x="682625" y="3373100"/>
                </a:cubicBezTo>
                <a:lnTo>
                  <a:pt x="682625" y="3376275"/>
                </a:lnTo>
                <a:cubicBezTo>
                  <a:pt x="681963" y="3376208"/>
                  <a:pt x="679318" y="3376341"/>
                  <a:pt x="674687" y="3376671"/>
                </a:cubicBezTo>
                <a:cubicBezTo>
                  <a:pt x="670057" y="3377002"/>
                  <a:pt x="667411" y="3377928"/>
                  <a:pt x="666750" y="3379450"/>
                </a:cubicBezTo>
                <a:close/>
                <a:moveTo>
                  <a:pt x="539750" y="3595350"/>
                </a:moveTo>
                <a:cubicBezTo>
                  <a:pt x="539683" y="3597135"/>
                  <a:pt x="539816" y="3599119"/>
                  <a:pt x="540147" y="3601303"/>
                </a:cubicBezTo>
                <a:cubicBezTo>
                  <a:pt x="540477" y="3603485"/>
                  <a:pt x="541404" y="3604676"/>
                  <a:pt x="542925" y="3604875"/>
                </a:cubicBezTo>
                <a:lnTo>
                  <a:pt x="552450" y="3601699"/>
                </a:lnTo>
                <a:close/>
                <a:moveTo>
                  <a:pt x="508000" y="3328649"/>
                </a:moveTo>
                <a:cubicBezTo>
                  <a:pt x="508066" y="3330568"/>
                  <a:pt x="508727" y="3333081"/>
                  <a:pt x="509984" y="3336190"/>
                </a:cubicBezTo>
                <a:cubicBezTo>
                  <a:pt x="511241" y="3339299"/>
                  <a:pt x="512696" y="3341019"/>
                  <a:pt x="514350" y="3341349"/>
                </a:cubicBezTo>
                <a:cubicBezTo>
                  <a:pt x="517392" y="3341151"/>
                  <a:pt x="519244" y="3339961"/>
                  <a:pt x="519906" y="3337777"/>
                </a:cubicBezTo>
                <a:cubicBezTo>
                  <a:pt x="520567" y="3335595"/>
                  <a:pt x="520832" y="3333611"/>
                  <a:pt x="520700" y="3331824"/>
                </a:cubicBezTo>
                <a:cubicBezTo>
                  <a:pt x="520170" y="3328120"/>
                  <a:pt x="518054" y="3326004"/>
                  <a:pt x="514350" y="3325475"/>
                </a:cubicBezTo>
                <a:cubicBezTo>
                  <a:pt x="512895" y="3325607"/>
                  <a:pt x="511836" y="3326136"/>
                  <a:pt x="511175" y="3327062"/>
                </a:cubicBezTo>
                <a:cubicBezTo>
                  <a:pt x="510513" y="3327988"/>
                  <a:pt x="509455" y="3328517"/>
                  <a:pt x="508000" y="3328649"/>
                </a:cubicBezTo>
                <a:close/>
                <a:moveTo>
                  <a:pt x="482599" y="3360400"/>
                </a:moveTo>
                <a:lnTo>
                  <a:pt x="482600" y="3376275"/>
                </a:lnTo>
                <a:cubicBezTo>
                  <a:pt x="482732" y="3380838"/>
                  <a:pt x="484055" y="3383617"/>
                  <a:pt x="486569" y="3384609"/>
                </a:cubicBezTo>
                <a:cubicBezTo>
                  <a:pt x="489082" y="3385601"/>
                  <a:pt x="491992" y="3385998"/>
                  <a:pt x="495300" y="3385799"/>
                </a:cubicBezTo>
                <a:close/>
                <a:moveTo>
                  <a:pt x="692150" y="2938125"/>
                </a:moveTo>
                <a:lnTo>
                  <a:pt x="685800" y="2950824"/>
                </a:lnTo>
                <a:cubicBezTo>
                  <a:pt x="689504" y="2947650"/>
                  <a:pt x="691620" y="2944475"/>
                  <a:pt x="692150" y="2941300"/>
                </a:cubicBezTo>
                <a:close/>
                <a:moveTo>
                  <a:pt x="527049" y="3252450"/>
                </a:moveTo>
                <a:cubicBezTo>
                  <a:pt x="527711" y="3255823"/>
                  <a:pt x="531151" y="3259395"/>
                  <a:pt x="537368" y="3263166"/>
                </a:cubicBezTo>
                <a:cubicBezTo>
                  <a:pt x="543586" y="3266936"/>
                  <a:pt x="548613" y="3269714"/>
                  <a:pt x="552449" y="3271500"/>
                </a:cubicBezTo>
                <a:lnTo>
                  <a:pt x="574675" y="3239749"/>
                </a:lnTo>
                <a:lnTo>
                  <a:pt x="552450" y="3211175"/>
                </a:lnTo>
                <a:lnTo>
                  <a:pt x="539750" y="3249275"/>
                </a:lnTo>
                <a:cubicBezTo>
                  <a:pt x="539220" y="3249209"/>
                  <a:pt x="537104" y="3249341"/>
                  <a:pt x="533400" y="3249671"/>
                </a:cubicBezTo>
                <a:cubicBezTo>
                  <a:pt x="529695" y="3250002"/>
                  <a:pt x="527579" y="3250928"/>
                  <a:pt x="527049" y="3252450"/>
                </a:cubicBezTo>
                <a:close/>
                <a:moveTo>
                  <a:pt x="596900" y="3100050"/>
                </a:moveTo>
                <a:cubicBezTo>
                  <a:pt x="583671" y="3124920"/>
                  <a:pt x="572029" y="3151379"/>
                  <a:pt x="561975" y="3179425"/>
                </a:cubicBezTo>
                <a:cubicBezTo>
                  <a:pt x="563628" y="3185907"/>
                  <a:pt x="566671" y="3191198"/>
                  <a:pt x="571103" y="3195300"/>
                </a:cubicBezTo>
                <a:cubicBezTo>
                  <a:pt x="575535" y="3199401"/>
                  <a:pt x="580958" y="3201518"/>
                  <a:pt x="587375" y="3201650"/>
                </a:cubicBezTo>
                <a:cubicBezTo>
                  <a:pt x="590682" y="3191860"/>
                  <a:pt x="595180" y="3177308"/>
                  <a:pt x="600869" y="3157993"/>
                </a:cubicBezTo>
                <a:cubicBezTo>
                  <a:pt x="606557" y="3138679"/>
                  <a:pt x="612642" y="3125714"/>
                  <a:pt x="619125" y="3119100"/>
                </a:cubicBezTo>
                <a:close/>
                <a:moveTo>
                  <a:pt x="641350" y="3007975"/>
                </a:moveTo>
                <a:lnTo>
                  <a:pt x="641350" y="3017499"/>
                </a:lnTo>
                <a:lnTo>
                  <a:pt x="647699" y="3017500"/>
                </a:lnTo>
                <a:cubicBezTo>
                  <a:pt x="653917" y="3017764"/>
                  <a:pt x="658151" y="3017235"/>
                  <a:pt x="660399" y="3015912"/>
                </a:cubicBezTo>
                <a:cubicBezTo>
                  <a:pt x="662649" y="3014589"/>
                  <a:pt x="663707" y="3010885"/>
                  <a:pt x="663575" y="3004800"/>
                </a:cubicBezTo>
                <a:lnTo>
                  <a:pt x="657225" y="2988925"/>
                </a:lnTo>
                <a:close/>
                <a:moveTo>
                  <a:pt x="247650" y="3665200"/>
                </a:moveTo>
                <a:cubicBezTo>
                  <a:pt x="247716" y="3666986"/>
                  <a:pt x="248377" y="3668970"/>
                  <a:pt x="249634" y="3671153"/>
                </a:cubicBezTo>
                <a:cubicBezTo>
                  <a:pt x="250891" y="3673335"/>
                  <a:pt x="252346" y="3674526"/>
                  <a:pt x="253999" y="3674725"/>
                </a:cubicBezTo>
                <a:cubicBezTo>
                  <a:pt x="257704" y="3674195"/>
                  <a:pt x="259820" y="3672079"/>
                  <a:pt x="260350" y="3668374"/>
                </a:cubicBezTo>
                <a:close/>
                <a:moveTo>
                  <a:pt x="260350" y="3639799"/>
                </a:moveTo>
                <a:cubicBezTo>
                  <a:pt x="260217" y="3641586"/>
                  <a:pt x="260482" y="3643570"/>
                  <a:pt x="261143" y="3645753"/>
                </a:cubicBezTo>
                <a:cubicBezTo>
                  <a:pt x="261805" y="3647936"/>
                  <a:pt x="263657" y="3649126"/>
                  <a:pt x="266700" y="3649324"/>
                </a:cubicBezTo>
                <a:lnTo>
                  <a:pt x="269875" y="3649325"/>
                </a:lnTo>
                <a:cubicBezTo>
                  <a:pt x="269875" y="3642975"/>
                  <a:pt x="266700" y="3639800"/>
                  <a:pt x="260350" y="3639799"/>
                </a:cubicBezTo>
                <a:close/>
                <a:moveTo>
                  <a:pt x="1682254" y="626427"/>
                </a:moveTo>
                <a:cubicBezTo>
                  <a:pt x="1680401" y="631719"/>
                  <a:pt x="1680038" y="637109"/>
                  <a:pt x="1681162" y="642600"/>
                </a:cubicBezTo>
                <a:cubicBezTo>
                  <a:pt x="1683411" y="653579"/>
                  <a:pt x="1682882" y="660988"/>
                  <a:pt x="1679575" y="664825"/>
                </a:cubicBezTo>
                <a:lnTo>
                  <a:pt x="1701800" y="661650"/>
                </a:lnTo>
                <a:lnTo>
                  <a:pt x="1704975" y="661649"/>
                </a:lnTo>
                <a:lnTo>
                  <a:pt x="1701800" y="629900"/>
                </a:lnTo>
                <a:lnTo>
                  <a:pt x="1730375" y="607675"/>
                </a:lnTo>
                <a:lnTo>
                  <a:pt x="1739900" y="582275"/>
                </a:lnTo>
                <a:lnTo>
                  <a:pt x="1727200" y="579100"/>
                </a:lnTo>
                <a:lnTo>
                  <a:pt x="1692275" y="610850"/>
                </a:lnTo>
                <a:cubicBezTo>
                  <a:pt x="1687446" y="615943"/>
                  <a:pt x="1684106" y="621135"/>
                  <a:pt x="1682254" y="626427"/>
                </a:cubicBezTo>
                <a:close/>
                <a:moveTo>
                  <a:pt x="1615281" y="324306"/>
                </a:moveTo>
                <a:cubicBezTo>
                  <a:pt x="1618985" y="319544"/>
                  <a:pt x="1623483" y="315575"/>
                  <a:pt x="1628775" y="312400"/>
                </a:cubicBezTo>
                <a:lnTo>
                  <a:pt x="1746250" y="106025"/>
                </a:lnTo>
                <a:cubicBezTo>
                  <a:pt x="1753459" y="97889"/>
                  <a:pt x="1758883" y="89554"/>
                  <a:pt x="1762522" y="81022"/>
                </a:cubicBezTo>
                <a:cubicBezTo>
                  <a:pt x="1766160" y="72489"/>
                  <a:pt x="1772378" y="64948"/>
                  <a:pt x="1781174" y="58400"/>
                </a:cubicBezTo>
                <a:cubicBezTo>
                  <a:pt x="1781307" y="53439"/>
                  <a:pt x="1782630" y="48280"/>
                  <a:pt x="1785143" y="42922"/>
                </a:cubicBezTo>
                <a:cubicBezTo>
                  <a:pt x="1787657" y="37564"/>
                  <a:pt x="1790568" y="33198"/>
                  <a:pt x="1793875" y="29825"/>
                </a:cubicBezTo>
                <a:lnTo>
                  <a:pt x="1806575" y="7600"/>
                </a:lnTo>
                <a:cubicBezTo>
                  <a:pt x="1810014" y="4358"/>
                  <a:pt x="1814248" y="2110"/>
                  <a:pt x="1819275" y="852"/>
                </a:cubicBezTo>
                <a:cubicBezTo>
                  <a:pt x="1824302" y="-404"/>
                  <a:pt x="1828535" y="-271"/>
                  <a:pt x="1831975" y="1249"/>
                </a:cubicBezTo>
                <a:cubicBezTo>
                  <a:pt x="1833562" y="8988"/>
                  <a:pt x="1828006" y="26054"/>
                  <a:pt x="1815306" y="52446"/>
                </a:cubicBezTo>
                <a:cubicBezTo>
                  <a:pt x="1802606" y="78839"/>
                  <a:pt x="1792287" y="96698"/>
                  <a:pt x="1784350" y="106024"/>
                </a:cubicBezTo>
                <a:lnTo>
                  <a:pt x="1787525" y="106025"/>
                </a:lnTo>
                <a:cubicBezTo>
                  <a:pt x="1792221" y="110655"/>
                  <a:pt x="1794735" y="114888"/>
                  <a:pt x="1795066" y="118724"/>
                </a:cubicBezTo>
                <a:cubicBezTo>
                  <a:pt x="1795396" y="122560"/>
                  <a:pt x="1793941" y="126795"/>
                  <a:pt x="1790700" y="131425"/>
                </a:cubicBezTo>
                <a:cubicBezTo>
                  <a:pt x="1786731" y="155502"/>
                  <a:pt x="1779587" y="180372"/>
                  <a:pt x="1769268" y="206037"/>
                </a:cubicBezTo>
                <a:cubicBezTo>
                  <a:pt x="1758950" y="231702"/>
                  <a:pt x="1750218" y="256573"/>
                  <a:pt x="1743075" y="280649"/>
                </a:cubicBezTo>
                <a:cubicBezTo>
                  <a:pt x="1746051" y="285082"/>
                  <a:pt x="1746448" y="288124"/>
                  <a:pt x="1744265" y="289778"/>
                </a:cubicBezTo>
                <a:cubicBezTo>
                  <a:pt x="1742082" y="291432"/>
                  <a:pt x="1738511" y="293680"/>
                  <a:pt x="1733550" y="296524"/>
                </a:cubicBezTo>
                <a:cubicBezTo>
                  <a:pt x="1733285" y="299832"/>
                  <a:pt x="1733020" y="302743"/>
                  <a:pt x="1732756" y="305255"/>
                </a:cubicBezTo>
                <a:cubicBezTo>
                  <a:pt x="1732491" y="307769"/>
                  <a:pt x="1733814" y="309093"/>
                  <a:pt x="1736725" y="309225"/>
                </a:cubicBezTo>
                <a:cubicBezTo>
                  <a:pt x="1734410" y="314450"/>
                  <a:pt x="1731102" y="320668"/>
                  <a:pt x="1726803" y="327878"/>
                </a:cubicBezTo>
                <a:cubicBezTo>
                  <a:pt x="1722503" y="335088"/>
                  <a:pt x="1721577" y="340511"/>
                  <a:pt x="1724025" y="344150"/>
                </a:cubicBezTo>
                <a:lnTo>
                  <a:pt x="1743075" y="325100"/>
                </a:lnTo>
                <a:cubicBezTo>
                  <a:pt x="1746382" y="321925"/>
                  <a:pt x="1748499" y="318749"/>
                  <a:pt x="1749425" y="315574"/>
                </a:cubicBezTo>
                <a:cubicBezTo>
                  <a:pt x="1750351" y="312399"/>
                  <a:pt x="1749292" y="309225"/>
                  <a:pt x="1746250" y="306050"/>
                </a:cubicBezTo>
                <a:cubicBezTo>
                  <a:pt x="1749623" y="302676"/>
                  <a:pt x="1753195" y="298311"/>
                  <a:pt x="1756966" y="292953"/>
                </a:cubicBezTo>
                <a:cubicBezTo>
                  <a:pt x="1760736" y="287595"/>
                  <a:pt x="1763514" y="282436"/>
                  <a:pt x="1765300" y="277475"/>
                </a:cubicBezTo>
                <a:lnTo>
                  <a:pt x="1790700" y="220325"/>
                </a:lnTo>
                <a:lnTo>
                  <a:pt x="1809750" y="204449"/>
                </a:lnTo>
                <a:cubicBezTo>
                  <a:pt x="1813190" y="201142"/>
                  <a:pt x="1815836" y="197438"/>
                  <a:pt x="1817687" y="193337"/>
                </a:cubicBezTo>
                <a:cubicBezTo>
                  <a:pt x="1819539" y="189236"/>
                  <a:pt x="1819010" y="185532"/>
                  <a:pt x="1816100" y="182225"/>
                </a:cubicBezTo>
                <a:lnTo>
                  <a:pt x="1828800" y="156824"/>
                </a:lnTo>
                <a:cubicBezTo>
                  <a:pt x="1827212" y="146241"/>
                  <a:pt x="1830387" y="137245"/>
                  <a:pt x="1838325" y="129837"/>
                </a:cubicBezTo>
                <a:cubicBezTo>
                  <a:pt x="1846262" y="122429"/>
                  <a:pt x="1849437" y="113433"/>
                  <a:pt x="1847850" y="102849"/>
                </a:cubicBezTo>
                <a:lnTo>
                  <a:pt x="1889125" y="67924"/>
                </a:lnTo>
                <a:cubicBezTo>
                  <a:pt x="1897062" y="76788"/>
                  <a:pt x="1901031" y="82873"/>
                  <a:pt x="1901031" y="86181"/>
                </a:cubicBezTo>
                <a:cubicBezTo>
                  <a:pt x="1901031" y="89488"/>
                  <a:pt x="1897062" y="93986"/>
                  <a:pt x="1889125" y="99674"/>
                </a:cubicBezTo>
                <a:cubicBezTo>
                  <a:pt x="1895144" y="108604"/>
                  <a:pt x="1895011" y="115351"/>
                  <a:pt x="1888728" y="119915"/>
                </a:cubicBezTo>
                <a:cubicBezTo>
                  <a:pt x="1882444" y="124479"/>
                  <a:pt x="1881518" y="130433"/>
                  <a:pt x="1885950" y="137774"/>
                </a:cubicBezTo>
                <a:cubicBezTo>
                  <a:pt x="1880327" y="146043"/>
                  <a:pt x="1874110" y="159668"/>
                  <a:pt x="1867297" y="178653"/>
                </a:cubicBezTo>
                <a:cubicBezTo>
                  <a:pt x="1860484" y="197637"/>
                  <a:pt x="1858235" y="210469"/>
                  <a:pt x="1860550" y="217150"/>
                </a:cubicBezTo>
                <a:lnTo>
                  <a:pt x="1835150" y="277474"/>
                </a:lnTo>
                <a:cubicBezTo>
                  <a:pt x="1841764" y="285545"/>
                  <a:pt x="1845204" y="294011"/>
                  <a:pt x="1845469" y="302875"/>
                </a:cubicBezTo>
                <a:cubicBezTo>
                  <a:pt x="1845733" y="311738"/>
                  <a:pt x="1841235" y="320205"/>
                  <a:pt x="1831975" y="328275"/>
                </a:cubicBezTo>
                <a:cubicBezTo>
                  <a:pt x="1828800" y="341371"/>
                  <a:pt x="1824037" y="354865"/>
                  <a:pt x="1817687" y="368756"/>
                </a:cubicBezTo>
                <a:cubicBezTo>
                  <a:pt x="1811337" y="382647"/>
                  <a:pt x="1803400" y="394553"/>
                  <a:pt x="1793875" y="404475"/>
                </a:cubicBezTo>
                <a:lnTo>
                  <a:pt x="1803400" y="429875"/>
                </a:lnTo>
                <a:lnTo>
                  <a:pt x="1781175" y="445750"/>
                </a:lnTo>
                <a:lnTo>
                  <a:pt x="1781175" y="480674"/>
                </a:lnTo>
                <a:cubicBezTo>
                  <a:pt x="1777008" y="487157"/>
                  <a:pt x="1774229" y="493243"/>
                  <a:pt x="1772840" y="498931"/>
                </a:cubicBezTo>
                <a:cubicBezTo>
                  <a:pt x="1771452" y="504619"/>
                  <a:pt x="1767879" y="509118"/>
                  <a:pt x="1762124" y="512425"/>
                </a:cubicBezTo>
                <a:cubicBezTo>
                  <a:pt x="1760670" y="516063"/>
                  <a:pt x="1760405" y="520693"/>
                  <a:pt x="1761331" y="526315"/>
                </a:cubicBezTo>
                <a:cubicBezTo>
                  <a:pt x="1762257" y="531938"/>
                  <a:pt x="1763580" y="535774"/>
                  <a:pt x="1765300" y="537825"/>
                </a:cubicBezTo>
                <a:cubicBezTo>
                  <a:pt x="1767086" y="540801"/>
                  <a:pt x="1769070" y="541992"/>
                  <a:pt x="1771253" y="541396"/>
                </a:cubicBezTo>
                <a:cubicBezTo>
                  <a:pt x="1773436" y="540801"/>
                  <a:pt x="1774626" y="539611"/>
                  <a:pt x="1774825" y="537825"/>
                </a:cubicBezTo>
                <a:cubicBezTo>
                  <a:pt x="1768343" y="528299"/>
                  <a:pt x="1769401" y="520362"/>
                  <a:pt x="1778000" y="514012"/>
                </a:cubicBezTo>
                <a:cubicBezTo>
                  <a:pt x="1786599" y="507662"/>
                  <a:pt x="1794007" y="502900"/>
                  <a:pt x="1800224" y="499725"/>
                </a:cubicBezTo>
                <a:lnTo>
                  <a:pt x="1800225" y="452099"/>
                </a:lnTo>
                <a:lnTo>
                  <a:pt x="1803400" y="452099"/>
                </a:lnTo>
                <a:cubicBezTo>
                  <a:pt x="1805186" y="448792"/>
                  <a:pt x="1806376" y="445088"/>
                  <a:pt x="1806972" y="440987"/>
                </a:cubicBezTo>
                <a:cubicBezTo>
                  <a:pt x="1807567" y="436885"/>
                  <a:pt x="1806376" y="433182"/>
                  <a:pt x="1803400" y="429875"/>
                </a:cubicBezTo>
                <a:cubicBezTo>
                  <a:pt x="1812264" y="421606"/>
                  <a:pt x="1819142" y="412743"/>
                  <a:pt x="1824037" y="403284"/>
                </a:cubicBezTo>
                <a:cubicBezTo>
                  <a:pt x="1828932" y="393825"/>
                  <a:pt x="1835811" y="385755"/>
                  <a:pt x="1844675" y="379075"/>
                </a:cubicBezTo>
                <a:cubicBezTo>
                  <a:pt x="1834224" y="368822"/>
                  <a:pt x="1831314" y="361546"/>
                  <a:pt x="1835943" y="357247"/>
                </a:cubicBezTo>
                <a:cubicBezTo>
                  <a:pt x="1840574" y="352947"/>
                  <a:pt x="1848776" y="346465"/>
                  <a:pt x="1860550" y="337800"/>
                </a:cubicBezTo>
                <a:cubicBezTo>
                  <a:pt x="1867760" y="329267"/>
                  <a:pt x="1873184" y="313789"/>
                  <a:pt x="1876821" y="291366"/>
                </a:cubicBezTo>
                <a:cubicBezTo>
                  <a:pt x="1880460" y="268941"/>
                  <a:pt x="1886678" y="252669"/>
                  <a:pt x="1895475" y="242550"/>
                </a:cubicBezTo>
                <a:cubicBezTo>
                  <a:pt x="1898716" y="241095"/>
                  <a:pt x="1901759" y="240830"/>
                  <a:pt x="1904603" y="241756"/>
                </a:cubicBezTo>
                <a:cubicBezTo>
                  <a:pt x="1907447" y="242682"/>
                  <a:pt x="1909696" y="244005"/>
                  <a:pt x="1911350" y="245725"/>
                </a:cubicBezTo>
                <a:cubicBezTo>
                  <a:pt x="1918560" y="254456"/>
                  <a:pt x="1920015" y="264775"/>
                  <a:pt x="1915716" y="276680"/>
                </a:cubicBezTo>
                <a:cubicBezTo>
                  <a:pt x="1911416" y="288587"/>
                  <a:pt x="1905727" y="297318"/>
                  <a:pt x="1898650" y="302874"/>
                </a:cubicBezTo>
                <a:cubicBezTo>
                  <a:pt x="1891109" y="323314"/>
                  <a:pt x="1884759" y="342761"/>
                  <a:pt x="1879600" y="361215"/>
                </a:cubicBezTo>
                <a:cubicBezTo>
                  <a:pt x="1874440" y="379670"/>
                  <a:pt x="1868090" y="398323"/>
                  <a:pt x="1860550" y="417175"/>
                </a:cubicBezTo>
                <a:cubicBezTo>
                  <a:pt x="1863460" y="420217"/>
                  <a:pt x="1863989" y="422863"/>
                  <a:pt x="1862137" y="425112"/>
                </a:cubicBezTo>
                <a:cubicBezTo>
                  <a:pt x="1860285" y="427361"/>
                  <a:pt x="1857639" y="430007"/>
                  <a:pt x="1854200" y="433050"/>
                </a:cubicBezTo>
                <a:cubicBezTo>
                  <a:pt x="1851157" y="436290"/>
                  <a:pt x="1850099" y="439334"/>
                  <a:pt x="1851025" y="442178"/>
                </a:cubicBezTo>
                <a:cubicBezTo>
                  <a:pt x="1851951" y="445022"/>
                  <a:pt x="1854067" y="447271"/>
                  <a:pt x="1857375" y="448925"/>
                </a:cubicBezTo>
                <a:cubicBezTo>
                  <a:pt x="1852414" y="453820"/>
                  <a:pt x="1848048" y="459111"/>
                  <a:pt x="1844278" y="464800"/>
                </a:cubicBezTo>
                <a:cubicBezTo>
                  <a:pt x="1840508" y="470488"/>
                  <a:pt x="1838524" y="475779"/>
                  <a:pt x="1838325" y="480675"/>
                </a:cubicBezTo>
                <a:lnTo>
                  <a:pt x="1825625" y="502899"/>
                </a:lnTo>
                <a:cubicBezTo>
                  <a:pt x="1830255" y="509382"/>
                  <a:pt x="1832107" y="515467"/>
                  <a:pt x="1831181" y="521155"/>
                </a:cubicBezTo>
                <a:cubicBezTo>
                  <a:pt x="1830255" y="526845"/>
                  <a:pt x="1827345" y="531343"/>
                  <a:pt x="1822450" y="534649"/>
                </a:cubicBezTo>
                <a:cubicBezTo>
                  <a:pt x="1833232" y="533856"/>
                  <a:pt x="1847387" y="533062"/>
                  <a:pt x="1864915" y="532268"/>
                </a:cubicBezTo>
                <a:cubicBezTo>
                  <a:pt x="1882444" y="531475"/>
                  <a:pt x="1895805" y="535443"/>
                  <a:pt x="1905000" y="544175"/>
                </a:cubicBezTo>
                <a:cubicBezTo>
                  <a:pt x="1909762" y="550856"/>
                  <a:pt x="1912143" y="557338"/>
                  <a:pt x="1912144" y="563621"/>
                </a:cubicBezTo>
                <a:cubicBezTo>
                  <a:pt x="1912143" y="569906"/>
                  <a:pt x="1909762" y="574006"/>
                  <a:pt x="1904999" y="575925"/>
                </a:cubicBezTo>
                <a:cubicBezTo>
                  <a:pt x="1904669" y="577777"/>
                  <a:pt x="1903743" y="580423"/>
                  <a:pt x="1902222" y="583862"/>
                </a:cubicBezTo>
                <a:cubicBezTo>
                  <a:pt x="1900701" y="587302"/>
                  <a:pt x="1900568" y="589948"/>
                  <a:pt x="1901825" y="591800"/>
                </a:cubicBezTo>
                <a:lnTo>
                  <a:pt x="1911350" y="585450"/>
                </a:lnTo>
                <a:lnTo>
                  <a:pt x="1952625" y="553700"/>
                </a:lnTo>
                <a:lnTo>
                  <a:pt x="1958975" y="531474"/>
                </a:lnTo>
                <a:cubicBezTo>
                  <a:pt x="1956064" y="527043"/>
                  <a:pt x="1955535" y="524000"/>
                  <a:pt x="1957387" y="522347"/>
                </a:cubicBezTo>
                <a:cubicBezTo>
                  <a:pt x="1959240" y="520693"/>
                  <a:pt x="1961885" y="518444"/>
                  <a:pt x="1965325" y="515599"/>
                </a:cubicBezTo>
                <a:cubicBezTo>
                  <a:pt x="1966780" y="512490"/>
                  <a:pt x="1967044" y="509978"/>
                  <a:pt x="1966118" y="508059"/>
                </a:cubicBezTo>
                <a:cubicBezTo>
                  <a:pt x="1965193" y="506140"/>
                  <a:pt x="1963870" y="504421"/>
                  <a:pt x="1962150" y="502900"/>
                </a:cubicBezTo>
                <a:cubicBezTo>
                  <a:pt x="1971410" y="493110"/>
                  <a:pt x="1979877" y="482527"/>
                  <a:pt x="1987550" y="471150"/>
                </a:cubicBezTo>
                <a:cubicBezTo>
                  <a:pt x="1995222" y="459773"/>
                  <a:pt x="2003690" y="449189"/>
                  <a:pt x="2012950" y="439399"/>
                </a:cubicBezTo>
                <a:cubicBezTo>
                  <a:pt x="2016257" y="424781"/>
                  <a:pt x="2022342" y="411156"/>
                  <a:pt x="2031206" y="398521"/>
                </a:cubicBezTo>
                <a:cubicBezTo>
                  <a:pt x="2040070" y="385887"/>
                  <a:pt x="2050918" y="376230"/>
                  <a:pt x="2063750" y="369550"/>
                </a:cubicBezTo>
                <a:lnTo>
                  <a:pt x="2060575" y="353675"/>
                </a:lnTo>
                <a:cubicBezTo>
                  <a:pt x="2059120" y="348846"/>
                  <a:pt x="2059649" y="344216"/>
                  <a:pt x="2062162" y="339784"/>
                </a:cubicBezTo>
                <a:cubicBezTo>
                  <a:pt x="2064676" y="335352"/>
                  <a:pt x="2068380" y="331516"/>
                  <a:pt x="2073275" y="328274"/>
                </a:cubicBezTo>
                <a:cubicBezTo>
                  <a:pt x="2079625" y="315045"/>
                  <a:pt x="2085975" y="312929"/>
                  <a:pt x="2092325" y="321925"/>
                </a:cubicBezTo>
                <a:cubicBezTo>
                  <a:pt x="2099005" y="328077"/>
                  <a:pt x="2103106" y="334030"/>
                  <a:pt x="2104628" y="339784"/>
                </a:cubicBezTo>
                <a:cubicBezTo>
                  <a:pt x="2106149" y="345538"/>
                  <a:pt x="2103107" y="352286"/>
                  <a:pt x="2095500" y="360024"/>
                </a:cubicBezTo>
                <a:cubicBezTo>
                  <a:pt x="2089348" y="365779"/>
                  <a:pt x="2081808" y="375701"/>
                  <a:pt x="2072878" y="389790"/>
                </a:cubicBezTo>
                <a:cubicBezTo>
                  <a:pt x="2063948" y="403879"/>
                  <a:pt x="2061964" y="416182"/>
                  <a:pt x="2066925" y="426700"/>
                </a:cubicBezTo>
                <a:cubicBezTo>
                  <a:pt x="2065139" y="436290"/>
                  <a:pt x="2060773" y="451240"/>
                  <a:pt x="2053828" y="471546"/>
                </a:cubicBezTo>
                <a:cubicBezTo>
                  <a:pt x="2046883" y="491853"/>
                  <a:pt x="2038548" y="507596"/>
                  <a:pt x="2028825" y="518774"/>
                </a:cubicBezTo>
                <a:cubicBezTo>
                  <a:pt x="2033257" y="523537"/>
                  <a:pt x="2034712" y="527506"/>
                  <a:pt x="2033190" y="530681"/>
                </a:cubicBezTo>
                <a:cubicBezTo>
                  <a:pt x="2031669" y="533856"/>
                  <a:pt x="2029156" y="536237"/>
                  <a:pt x="2025650" y="537825"/>
                </a:cubicBezTo>
                <a:cubicBezTo>
                  <a:pt x="2020557" y="543579"/>
                  <a:pt x="2021218" y="551914"/>
                  <a:pt x="2027634" y="562828"/>
                </a:cubicBezTo>
                <a:cubicBezTo>
                  <a:pt x="2034050" y="573742"/>
                  <a:pt x="2038681" y="581282"/>
                  <a:pt x="2041525" y="585449"/>
                </a:cubicBezTo>
                <a:cubicBezTo>
                  <a:pt x="2034447" y="595637"/>
                  <a:pt x="2023202" y="617332"/>
                  <a:pt x="2007791" y="650537"/>
                </a:cubicBezTo>
                <a:cubicBezTo>
                  <a:pt x="1992379" y="683742"/>
                  <a:pt x="1986690" y="705438"/>
                  <a:pt x="1990725" y="715625"/>
                </a:cubicBezTo>
                <a:lnTo>
                  <a:pt x="1965325" y="737849"/>
                </a:lnTo>
                <a:cubicBezTo>
                  <a:pt x="1960496" y="747242"/>
                  <a:pt x="1955866" y="756238"/>
                  <a:pt x="1951434" y="764837"/>
                </a:cubicBezTo>
                <a:cubicBezTo>
                  <a:pt x="1947002" y="773436"/>
                  <a:pt x="1943166" y="782432"/>
                  <a:pt x="1939925" y="791825"/>
                </a:cubicBezTo>
                <a:lnTo>
                  <a:pt x="1943100" y="801349"/>
                </a:lnTo>
                <a:cubicBezTo>
                  <a:pt x="1953220" y="799101"/>
                  <a:pt x="1960761" y="790105"/>
                  <a:pt x="1965722" y="774362"/>
                </a:cubicBezTo>
                <a:cubicBezTo>
                  <a:pt x="1970683" y="758620"/>
                  <a:pt x="1979017" y="749624"/>
                  <a:pt x="1990725" y="747375"/>
                </a:cubicBezTo>
                <a:cubicBezTo>
                  <a:pt x="1996546" y="746845"/>
                  <a:pt x="2003954" y="744729"/>
                  <a:pt x="2012950" y="741025"/>
                </a:cubicBezTo>
                <a:lnTo>
                  <a:pt x="1990725" y="731500"/>
                </a:lnTo>
                <a:lnTo>
                  <a:pt x="2000250" y="725149"/>
                </a:lnTo>
                <a:cubicBezTo>
                  <a:pt x="2004946" y="722239"/>
                  <a:pt x="2009047" y="721710"/>
                  <a:pt x="2012553" y="723562"/>
                </a:cubicBezTo>
                <a:cubicBezTo>
                  <a:pt x="2016058" y="725414"/>
                  <a:pt x="2019366" y="728060"/>
                  <a:pt x="2022475" y="731500"/>
                </a:cubicBezTo>
                <a:cubicBezTo>
                  <a:pt x="2025782" y="726869"/>
                  <a:pt x="2028693" y="722636"/>
                  <a:pt x="2031206" y="718799"/>
                </a:cubicBezTo>
                <a:cubicBezTo>
                  <a:pt x="2033720" y="714963"/>
                  <a:pt x="2035043" y="710730"/>
                  <a:pt x="2035175" y="706100"/>
                </a:cubicBezTo>
                <a:cubicBezTo>
                  <a:pt x="2038151" y="702660"/>
                  <a:pt x="2040136" y="697633"/>
                  <a:pt x="2041128" y="691018"/>
                </a:cubicBezTo>
                <a:cubicBezTo>
                  <a:pt x="2042120" y="684404"/>
                  <a:pt x="2043311" y="677789"/>
                  <a:pt x="2044700" y="671174"/>
                </a:cubicBezTo>
                <a:cubicBezTo>
                  <a:pt x="2034646" y="670645"/>
                  <a:pt x="2026179" y="665354"/>
                  <a:pt x="2019300" y="655299"/>
                </a:cubicBezTo>
                <a:cubicBezTo>
                  <a:pt x="2029354" y="648950"/>
                  <a:pt x="2034646" y="639424"/>
                  <a:pt x="2035175" y="626725"/>
                </a:cubicBezTo>
                <a:lnTo>
                  <a:pt x="2066925" y="633074"/>
                </a:lnTo>
                <a:cubicBezTo>
                  <a:pt x="2062493" y="637837"/>
                  <a:pt x="2059450" y="642600"/>
                  <a:pt x="2057797" y="647362"/>
                </a:cubicBezTo>
                <a:cubicBezTo>
                  <a:pt x="2056143" y="652125"/>
                  <a:pt x="2053894" y="656887"/>
                  <a:pt x="2051050" y="661650"/>
                </a:cubicBezTo>
                <a:lnTo>
                  <a:pt x="2063750" y="671174"/>
                </a:lnTo>
                <a:cubicBezTo>
                  <a:pt x="2070100" y="671175"/>
                  <a:pt x="2073275" y="674349"/>
                  <a:pt x="2073274" y="680700"/>
                </a:cubicBezTo>
                <a:cubicBezTo>
                  <a:pt x="2073010" y="687116"/>
                  <a:pt x="2071158" y="693334"/>
                  <a:pt x="2067718" y="699353"/>
                </a:cubicBezTo>
                <a:cubicBezTo>
                  <a:pt x="2064279" y="705372"/>
                  <a:pt x="2060839" y="710796"/>
                  <a:pt x="2057400" y="715625"/>
                </a:cubicBezTo>
                <a:cubicBezTo>
                  <a:pt x="2062361" y="716948"/>
                  <a:pt x="2067520" y="717476"/>
                  <a:pt x="2072878" y="717212"/>
                </a:cubicBezTo>
                <a:cubicBezTo>
                  <a:pt x="2078236" y="716947"/>
                  <a:pt x="2082602" y="717476"/>
                  <a:pt x="2085975" y="718799"/>
                </a:cubicBezTo>
                <a:cubicBezTo>
                  <a:pt x="2088290" y="724091"/>
                  <a:pt x="2086041" y="730970"/>
                  <a:pt x="2079228" y="739437"/>
                </a:cubicBezTo>
                <a:cubicBezTo>
                  <a:pt x="2072415" y="747904"/>
                  <a:pt x="2066197" y="754783"/>
                  <a:pt x="2060575" y="760074"/>
                </a:cubicBezTo>
                <a:cubicBezTo>
                  <a:pt x="2060443" y="766689"/>
                  <a:pt x="2059120" y="772510"/>
                  <a:pt x="2056606" y="777537"/>
                </a:cubicBezTo>
                <a:cubicBezTo>
                  <a:pt x="2054093" y="782564"/>
                  <a:pt x="2051182" y="785210"/>
                  <a:pt x="2047875" y="785475"/>
                </a:cubicBezTo>
                <a:lnTo>
                  <a:pt x="2032000" y="807699"/>
                </a:lnTo>
                <a:lnTo>
                  <a:pt x="2032000" y="836275"/>
                </a:lnTo>
                <a:lnTo>
                  <a:pt x="2041525" y="826750"/>
                </a:lnTo>
                <a:lnTo>
                  <a:pt x="2054225" y="801350"/>
                </a:lnTo>
                <a:cubicBezTo>
                  <a:pt x="2055945" y="798175"/>
                  <a:pt x="2058061" y="795793"/>
                  <a:pt x="2060575" y="794206"/>
                </a:cubicBezTo>
                <a:cubicBezTo>
                  <a:pt x="2063088" y="792618"/>
                  <a:pt x="2065205" y="791825"/>
                  <a:pt x="2066925" y="791825"/>
                </a:cubicBezTo>
                <a:cubicBezTo>
                  <a:pt x="2066660" y="793611"/>
                  <a:pt x="2065602" y="796388"/>
                  <a:pt x="2063750" y="800159"/>
                </a:cubicBezTo>
                <a:cubicBezTo>
                  <a:pt x="2061898" y="803930"/>
                  <a:pt x="2060839" y="807501"/>
                  <a:pt x="2060575" y="810875"/>
                </a:cubicBezTo>
                <a:cubicBezTo>
                  <a:pt x="2064279" y="819474"/>
                  <a:pt x="2060046" y="830057"/>
                  <a:pt x="2047875" y="842625"/>
                </a:cubicBezTo>
                <a:cubicBezTo>
                  <a:pt x="2035704" y="855192"/>
                  <a:pt x="2031471" y="865776"/>
                  <a:pt x="2035175" y="874375"/>
                </a:cubicBezTo>
                <a:lnTo>
                  <a:pt x="2022475" y="896600"/>
                </a:lnTo>
                <a:cubicBezTo>
                  <a:pt x="2021946" y="903479"/>
                  <a:pt x="2019829" y="911945"/>
                  <a:pt x="2016125" y="922000"/>
                </a:cubicBezTo>
                <a:cubicBezTo>
                  <a:pt x="2022872" y="914062"/>
                  <a:pt x="2029222" y="905331"/>
                  <a:pt x="2035175" y="895806"/>
                </a:cubicBezTo>
                <a:cubicBezTo>
                  <a:pt x="2041128" y="886281"/>
                  <a:pt x="2044303" y="875962"/>
                  <a:pt x="2044700" y="864850"/>
                </a:cubicBezTo>
                <a:lnTo>
                  <a:pt x="2070100" y="874374"/>
                </a:lnTo>
                <a:lnTo>
                  <a:pt x="2063750" y="909300"/>
                </a:lnTo>
                <a:lnTo>
                  <a:pt x="2079625" y="906125"/>
                </a:lnTo>
                <a:lnTo>
                  <a:pt x="2095500" y="925175"/>
                </a:lnTo>
                <a:lnTo>
                  <a:pt x="2079625" y="972800"/>
                </a:lnTo>
                <a:cubicBezTo>
                  <a:pt x="2067322" y="984640"/>
                  <a:pt x="2057003" y="998266"/>
                  <a:pt x="2048669" y="1013678"/>
                </a:cubicBezTo>
                <a:cubicBezTo>
                  <a:pt x="2040334" y="1029090"/>
                  <a:pt x="2031603" y="1041922"/>
                  <a:pt x="2022475" y="1052175"/>
                </a:cubicBezTo>
                <a:lnTo>
                  <a:pt x="2016125" y="1052174"/>
                </a:lnTo>
                <a:lnTo>
                  <a:pt x="2016125" y="1061700"/>
                </a:lnTo>
                <a:lnTo>
                  <a:pt x="1997075" y="1093450"/>
                </a:lnTo>
                <a:cubicBezTo>
                  <a:pt x="1995752" y="1106943"/>
                  <a:pt x="1990460" y="1118850"/>
                  <a:pt x="1981200" y="1129169"/>
                </a:cubicBezTo>
                <a:cubicBezTo>
                  <a:pt x="1971939" y="1139487"/>
                  <a:pt x="1966648" y="1152981"/>
                  <a:pt x="1965324" y="1169650"/>
                </a:cubicBezTo>
                <a:cubicBezTo>
                  <a:pt x="1961488" y="1176331"/>
                  <a:pt x="1955667" y="1187575"/>
                  <a:pt x="1947862" y="1203384"/>
                </a:cubicBezTo>
                <a:cubicBezTo>
                  <a:pt x="1940057" y="1219193"/>
                  <a:pt x="1934236" y="1228056"/>
                  <a:pt x="1930400" y="1229974"/>
                </a:cubicBezTo>
                <a:cubicBezTo>
                  <a:pt x="1930929" y="1240029"/>
                  <a:pt x="1929871" y="1251670"/>
                  <a:pt x="1927225" y="1264900"/>
                </a:cubicBezTo>
                <a:lnTo>
                  <a:pt x="1930400" y="1264900"/>
                </a:lnTo>
                <a:cubicBezTo>
                  <a:pt x="1934104" y="1268075"/>
                  <a:pt x="1933045" y="1271250"/>
                  <a:pt x="1927225" y="1274425"/>
                </a:cubicBezTo>
                <a:lnTo>
                  <a:pt x="1920875" y="1274425"/>
                </a:lnTo>
                <a:cubicBezTo>
                  <a:pt x="1917171" y="1283421"/>
                  <a:pt x="1911879" y="1287654"/>
                  <a:pt x="1905000" y="1287125"/>
                </a:cubicBezTo>
                <a:cubicBezTo>
                  <a:pt x="1904471" y="1298105"/>
                  <a:pt x="1902354" y="1308689"/>
                  <a:pt x="1898650" y="1318874"/>
                </a:cubicBezTo>
                <a:cubicBezTo>
                  <a:pt x="1894946" y="1329061"/>
                  <a:pt x="1892829" y="1339644"/>
                  <a:pt x="1892299" y="1350625"/>
                </a:cubicBezTo>
                <a:lnTo>
                  <a:pt x="1911350" y="1376025"/>
                </a:lnTo>
                <a:cubicBezTo>
                  <a:pt x="1915054" y="1375496"/>
                  <a:pt x="1917170" y="1376554"/>
                  <a:pt x="1917700" y="1379200"/>
                </a:cubicBezTo>
                <a:cubicBezTo>
                  <a:pt x="1917567" y="1382573"/>
                  <a:pt x="1916244" y="1386145"/>
                  <a:pt x="1913731" y="1389915"/>
                </a:cubicBezTo>
                <a:cubicBezTo>
                  <a:pt x="1911218" y="1393686"/>
                  <a:pt x="1908307" y="1396464"/>
                  <a:pt x="1905000" y="1398250"/>
                </a:cubicBezTo>
                <a:cubicBezTo>
                  <a:pt x="1905132" y="1403211"/>
                  <a:pt x="1904074" y="1407576"/>
                  <a:pt x="1901825" y="1411346"/>
                </a:cubicBezTo>
                <a:cubicBezTo>
                  <a:pt x="1899576" y="1415117"/>
                  <a:pt x="1895343" y="1417102"/>
                  <a:pt x="1889125" y="1417300"/>
                </a:cubicBezTo>
                <a:lnTo>
                  <a:pt x="1879599" y="1417300"/>
                </a:lnTo>
                <a:lnTo>
                  <a:pt x="1876425" y="1452225"/>
                </a:lnTo>
                <a:lnTo>
                  <a:pt x="1844675" y="1512550"/>
                </a:lnTo>
                <a:lnTo>
                  <a:pt x="1831975" y="1522075"/>
                </a:lnTo>
                <a:cubicBezTo>
                  <a:pt x="1831644" y="1531864"/>
                  <a:pt x="1829130" y="1542448"/>
                  <a:pt x="1824434" y="1553825"/>
                </a:cubicBezTo>
                <a:cubicBezTo>
                  <a:pt x="1819738" y="1565202"/>
                  <a:pt x="1814843" y="1575785"/>
                  <a:pt x="1809750" y="1585575"/>
                </a:cubicBezTo>
                <a:lnTo>
                  <a:pt x="1809750" y="1623675"/>
                </a:lnTo>
                <a:lnTo>
                  <a:pt x="1784350" y="1645900"/>
                </a:lnTo>
                <a:lnTo>
                  <a:pt x="1771650" y="1677649"/>
                </a:lnTo>
                <a:lnTo>
                  <a:pt x="1752600" y="1693525"/>
                </a:lnTo>
                <a:cubicBezTo>
                  <a:pt x="1751674" y="1703910"/>
                  <a:pt x="1747969" y="1712508"/>
                  <a:pt x="1741487" y="1719321"/>
                </a:cubicBezTo>
                <a:cubicBezTo>
                  <a:pt x="1735005" y="1726135"/>
                  <a:pt x="1731301" y="1735527"/>
                  <a:pt x="1730375" y="1747500"/>
                </a:cubicBezTo>
                <a:lnTo>
                  <a:pt x="1701800" y="1801474"/>
                </a:lnTo>
                <a:cubicBezTo>
                  <a:pt x="1692275" y="1803591"/>
                  <a:pt x="1686718" y="1812058"/>
                  <a:pt x="1685131" y="1826875"/>
                </a:cubicBezTo>
                <a:cubicBezTo>
                  <a:pt x="1683543" y="1841692"/>
                  <a:pt x="1676399" y="1850158"/>
                  <a:pt x="1663700" y="1852275"/>
                </a:cubicBezTo>
                <a:lnTo>
                  <a:pt x="1666875" y="1763375"/>
                </a:lnTo>
                <a:lnTo>
                  <a:pt x="1647825" y="1757025"/>
                </a:lnTo>
                <a:lnTo>
                  <a:pt x="1635125" y="1779250"/>
                </a:lnTo>
                <a:cubicBezTo>
                  <a:pt x="1631288" y="1792082"/>
                  <a:pt x="1626261" y="1810074"/>
                  <a:pt x="1620044" y="1833225"/>
                </a:cubicBezTo>
                <a:cubicBezTo>
                  <a:pt x="1613826" y="1856376"/>
                  <a:pt x="1610386" y="1874368"/>
                  <a:pt x="1609725" y="1887199"/>
                </a:cubicBezTo>
                <a:cubicBezTo>
                  <a:pt x="1610254" y="1900759"/>
                  <a:pt x="1608402" y="1908565"/>
                  <a:pt x="1604169" y="1910615"/>
                </a:cubicBezTo>
                <a:cubicBezTo>
                  <a:pt x="1599935" y="1912666"/>
                  <a:pt x="1590145" y="1913328"/>
                  <a:pt x="1574800" y="1912600"/>
                </a:cubicBezTo>
                <a:lnTo>
                  <a:pt x="1571625" y="1922125"/>
                </a:lnTo>
                <a:cubicBezTo>
                  <a:pt x="1575593" y="1926093"/>
                  <a:pt x="1578768" y="1931650"/>
                  <a:pt x="1581150" y="1938793"/>
                </a:cubicBezTo>
                <a:cubicBezTo>
                  <a:pt x="1583531" y="1945938"/>
                  <a:pt x="1580356" y="1949906"/>
                  <a:pt x="1571624" y="1950700"/>
                </a:cubicBezTo>
                <a:cubicBezTo>
                  <a:pt x="1569442" y="1950766"/>
                  <a:pt x="1565870" y="1951427"/>
                  <a:pt x="1560909" y="1952684"/>
                </a:cubicBezTo>
                <a:cubicBezTo>
                  <a:pt x="1555948" y="1953941"/>
                  <a:pt x="1553170" y="1955396"/>
                  <a:pt x="1552575" y="1957050"/>
                </a:cubicBezTo>
                <a:lnTo>
                  <a:pt x="1552575" y="1960225"/>
                </a:lnTo>
                <a:lnTo>
                  <a:pt x="1597025" y="1985625"/>
                </a:lnTo>
                <a:cubicBezTo>
                  <a:pt x="1604896" y="1977422"/>
                  <a:pt x="1610585" y="1967633"/>
                  <a:pt x="1614090" y="1956256"/>
                </a:cubicBezTo>
                <a:cubicBezTo>
                  <a:pt x="1617596" y="1944879"/>
                  <a:pt x="1619316" y="1933502"/>
                  <a:pt x="1619250" y="1922125"/>
                </a:cubicBezTo>
                <a:cubicBezTo>
                  <a:pt x="1628246" y="1913129"/>
                  <a:pt x="1632479" y="1902545"/>
                  <a:pt x="1631950" y="1890375"/>
                </a:cubicBezTo>
                <a:lnTo>
                  <a:pt x="1644650" y="1861800"/>
                </a:lnTo>
                <a:cubicBezTo>
                  <a:pt x="1644583" y="1859882"/>
                  <a:pt x="1644716" y="1857368"/>
                  <a:pt x="1645046" y="1854259"/>
                </a:cubicBezTo>
                <a:cubicBezTo>
                  <a:pt x="1645377" y="1851151"/>
                  <a:pt x="1646303" y="1849430"/>
                  <a:pt x="1647825" y="1849099"/>
                </a:cubicBezTo>
                <a:cubicBezTo>
                  <a:pt x="1654307" y="1850224"/>
                  <a:pt x="1659598" y="1855913"/>
                  <a:pt x="1663700" y="1866166"/>
                </a:cubicBezTo>
                <a:cubicBezTo>
                  <a:pt x="1667801" y="1876418"/>
                  <a:pt x="1669917" y="1884488"/>
                  <a:pt x="1670050" y="1890375"/>
                </a:cubicBezTo>
                <a:cubicBezTo>
                  <a:pt x="1670182" y="1892161"/>
                  <a:pt x="1669917" y="1894145"/>
                  <a:pt x="1669256" y="1896328"/>
                </a:cubicBezTo>
                <a:cubicBezTo>
                  <a:pt x="1668594" y="1898510"/>
                  <a:pt x="1666743" y="1899701"/>
                  <a:pt x="1663700" y="1899900"/>
                </a:cubicBezTo>
                <a:cubicBezTo>
                  <a:pt x="1660458" y="1913658"/>
                  <a:pt x="1655034" y="1929797"/>
                  <a:pt x="1647428" y="1948318"/>
                </a:cubicBezTo>
                <a:cubicBezTo>
                  <a:pt x="1639821" y="1966839"/>
                  <a:pt x="1630428" y="1981391"/>
                  <a:pt x="1619250" y="1991975"/>
                </a:cubicBezTo>
                <a:cubicBezTo>
                  <a:pt x="1618853" y="1997928"/>
                  <a:pt x="1617265" y="2002691"/>
                  <a:pt x="1614487" y="2006262"/>
                </a:cubicBezTo>
                <a:cubicBezTo>
                  <a:pt x="1611709" y="2009834"/>
                  <a:pt x="1610121" y="2014597"/>
                  <a:pt x="1609725" y="2020550"/>
                </a:cubicBezTo>
                <a:cubicBezTo>
                  <a:pt x="1604962" y="2031860"/>
                  <a:pt x="1599406" y="2043370"/>
                  <a:pt x="1593056" y="2055078"/>
                </a:cubicBezTo>
                <a:cubicBezTo>
                  <a:pt x="1586706" y="2066786"/>
                  <a:pt x="1579562" y="2077501"/>
                  <a:pt x="1571625" y="2087225"/>
                </a:cubicBezTo>
                <a:cubicBezTo>
                  <a:pt x="1571625" y="2090664"/>
                  <a:pt x="1570831" y="2094104"/>
                  <a:pt x="1569243" y="2097544"/>
                </a:cubicBezTo>
                <a:cubicBezTo>
                  <a:pt x="1567656" y="2100983"/>
                  <a:pt x="1565274" y="2102835"/>
                  <a:pt x="1562100" y="2103099"/>
                </a:cubicBezTo>
                <a:cubicBezTo>
                  <a:pt x="1556147" y="2102041"/>
                  <a:pt x="1552972" y="2097014"/>
                  <a:pt x="1552575" y="2088018"/>
                </a:cubicBezTo>
                <a:cubicBezTo>
                  <a:pt x="1552178" y="2079023"/>
                  <a:pt x="1552177" y="2072408"/>
                  <a:pt x="1552575" y="2068174"/>
                </a:cubicBezTo>
                <a:lnTo>
                  <a:pt x="1527174" y="2077699"/>
                </a:lnTo>
                <a:lnTo>
                  <a:pt x="1524000" y="2109450"/>
                </a:lnTo>
                <a:lnTo>
                  <a:pt x="1495425" y="2166600"/>
                </a:lnTo>
                <a:lnTo>
                  <a:pt x="1492250" y="2166600"/>
                </a:lnTo>
                <a:lnTo>
                  <a:pt x="1466850" y="2223749"/>
                </a:lnTo>
                <a:cubicBezTo>
                  <a:pt x="1463939" y="2226263"/>
                  <a:pt x="1462616" y="2231555"/>
                  <a:pt x="1462881" y="2239625"/>
                </a:cubicBezTo>
                <a:cubicBezTo>
                  <a:pt x="1463145" y="2247694"/>
                  <a:pt x="1463410" y="2252986"/>
                  <a:pt x="1463675" y="2255500"/>
                </a:cubicBezTo>
                <a:cubicBezTo>
                  <a:pt x="1467445" y="2251663"/>
                  <a:pt x="1471017" y="2252192"/>
                  <a:pt x="1474390" y="2257087"/>
                </a:cubicBezTo>
                <a:cubicBezTo>
                  <a:pt x="1477764" y="2261982"/>
                  <a:pt x="1477367" y="2265686"/>
                  <a:pt x="1473200" y="2268200"/>
                </a:cubicBezTo>
                <a:cubicBezTo>
                  <a:pt x="1471414" y="2268067"/>
                  <a:pt x="1469429" y="2268332"/>
                  <a:pt x="1467247" y="2268993"/>
                </a:cubicBezTo>
                <a:cubicBezTo>
                  <a:pt x="1465064" y="2269655"/>
                  <a:pt x="1463873" y="2271507"/>
                  <a:pt x="1463675" y="2274550"/>
                </a:cubicBezTo>
                <a:cubicBezTo>
                  <a:pt x="1463939" y="2277857"/>
                  <a:pt x="1465791" y="2281561"/>
                  <a:pt x="1469231" y="2285662"/>
                </a:cubicBezTo>
                <a:cubicBezTo>
                  <a:pt x="1472671" y="2289763"/>
                  <a:pt x="1476110" y="2293467"/>
                  <a:pt x="1479550" y="2296775"/>
                </a:cubicBezTo>
                <a:cubicBezTo>
                  <a:pt x="1478888" y="2303191"/>
                  <a:pt x="1475448" y="2313377"/>
                  <a:pt x="1469231" y="2327334"/>
                </a:cubicBezTo>
                <a:cubicBezTo>
                  <a:pt x="1463013" y="2341291"/>
                  <a:pt x="1457986" y="2349096"/>
                  <a:pt x="1454149" y="2350749"/>
                </a:cubicBezTo>
                <a:cubicBezTo>
                  <a:pt x="1454613" y="2361531"/>
                  <a:pt x="1453687" y="2368543"/>
                  <a:pt x="1451372" y="2371784"/>
                </a:cubicBezTo>
                <a:cubicBezTo>
                  <a:pt x="1449057" y="2375025"/>
                  <a:pt x="1442574" y="2376480"/>
                  <a:pt x="1431925" y="2376150"/>
                </a:cubicBezTo>
                <a:lnTo>
                  <a:pt x="1431925" y="2411075"/>
                </a:lnTo>
                <a:cubicBezTo>
                  <a:pt x="1423855" y="2406312"/>
                  <a:pt x="1416182" y="2400756"/>
                  <a:pt x="1408906" y="2394406"/>
                </a:cubicBezTo>
                <a:cubicBezTo>
                  <a:pt x="1401630" y="2388056"/>
                  <a:pt x="1395545" y="2380912"/>
                  <a:pt x="1390650" y="2372975"/>
                </a:cubicBezTo>
                <a:cubicBezTo>
                  <a:pt x="1391179" y="2379325"/>
                  <a:pt x="1390121" y="2385675"/>
                  <a:pt x="1387475" y="2392025"/>
                </a:cubicBezTo>
                <a:lnTo>
                  <a:pt x="1406524" y="2423775"/>
                </a:lnTo>
                <a:cubicBezTo>
                  <a:pt x="1402953" y="2436012"/>
                  <a:pt x="1395015" y="2459163"/>
                  <a:pt x="1382712" y="2493228"/>
                </a:cubicBezTo>
                <a:cubicBezTo>
                  <a:pt x="1370409" y="2527292"/>
                  <a:pt x="1356121" y="2546475"/>
                  <a:pt x="1339850" y="2550775"/>
                </a:cubicBezTo>
                <a:cubicBezTo>
                  <a:pt x="1339519" y="2556926"/>
                  <a:pt x="1337005" y="2566054"/>
                  <a:pt x="1332309" y="2578159"/>
                </a:cubicBezTo>
                <a:cubicBezTo>
                  <a:pt x="1327613" y="2590264"/>
                  <a:pt x="1322718" y="2597010"/>
                  <a:pt x="1317625" y="2598400"/>
                </a:cubicBezTo>
                <a:cubicBezTo>
                  <a:pt x="1316103" y="2598002"/>
                  <a:pt x="1315177" y="2596416"/>
                  <a:pt x="1314847" y="2593637"/>
                </a:cubicBezTo>
                <a:cubicBezTo>
                  <a:pt x="1314516" y="2590859"/>
                  <a:pt x="1314383" y="2589272"/>
                  <a:pt x="1314450" y="2588874"/>
                </a:cubicBezTo>
                <a:lnTo>
                  <a:pt x="1301750" y="2585700"/>
                </a:lnTo>
                <a:lnTo>
                  <a:pt x="1292225" y="2598400"/>
                </a:lnTo>
                <a:lnTo>
                  <a:pt x="1314450" y="2620625"/>
                </a:lnTo>
                <a:cubicBezTo>
                  <a:pt x="1314185" y="2637889"/>
                  <a:pt x="1310745" y="2653367"/>
                  <a:pt x="1304131" y="2667059"/>
                </a:cubicBezTo>
                <a:cubicBezTo>
                  <a:pt x="1297517" y="2680751"/>
                  <a:pt x="1289314" y="2693849"/>
                  <a:pt x="1279525" y="2706349"/>
                </a:cubicBezTo>
                <a:cubicBezTo>
                  <a:pt x="1280517" y="2711244"/>
                  <a:pt x="1283295" y="2720505"/>
                  <a:pt x="1287859" y="2734131"/>
                </a:cubicBezTo>
                <a:cubicBezTo>
                  <a:pt x="1292423" y="2747757"/>
                  <a:pt x="1292820" y="2755430"/>
                  <a:pt x="1289050" y="2757150"/>
                </a:cubicBezTo>
                <a:cubicBezTo>
                  <a:pt x="1284353" y="2757017"/>
                  <a:pt x="1280252" y="2755694"/>
                  <a:pt x="1276747" y="2753181"/>
                </a:cubicBezTo>
                <a:cubicBezTo>
                  <a:pt x="1273241" y="2750667"/>
                  <a:pt x="1269933" y="2747757"/>
                  <a:pt x="1266825" y="2744449"/>
                </a:cubicBezTo>
                <a:cubicBezTo>
                  <a:pt x="1266824" y="2756091"/>
                  <a:pt x="1265237" y="2768527"/>
                  <a:pt x="1262062" y="2781756"/>
                </a:cubicBezTo>
                <a:cubicBezTo>
                  <a:pt x="1258887" y="2794985"/>
                  <a:pt x="1254125" y="2805833"/>
                  <a:pt x="1247775" y="2814300"/>
                </a:cubicBezTo>
                <a:lnTo>
                  <a:pt x="1231900" y="2788900"/>
                </a:lnTo>
                <a:lnTo>
                  <a:pt x="1241425" y="2757150"/>
                </a:lnTo>
                <a:cubicBezTo>
                  <a:pt x="1239639" y="2755562"/>
                  <a:pt x="1237654" y="2753975"/>
                  <a:pt x="1235471" y="2752387"/>
                </a:cubicBezTo>
                <a:cubicBezTo>
                  <a:pt x="1233289" y="2750800"/>
                  <a:pt x="1232098" y="2749212"/>
                  <a:pt x="1231900" y="2747625"/>
                </a:cubicBezTo>
                <a:cubicBezTo>
                  <a:pt x="1232627" y="2744582"/>
                  <a:pt x="1235934" y="2742730"/>
                  <a:pt x="1241821" y="2742068"/>
                </a:cubicBezTo>
                <a:cubicBezTo>
                  <a:pt x="1247708" y="2741407"/>
                  <a:pt x="1251809" y="2741142"/>
                  <a:pt x="1254125" y="2741275"/>
                </a:cubicBezTo>
                <a:cubicBezTo>
                  <a:pt x="1254323" y="2731617"/>
                  <a:pt x="1256308" y="2721563"/>
                  <a:pt x="1260078" y="2711112"/>
                </a:cubicBezTo>
                <a:cubicBezTo>
                  <a:pt x="1263848" y="2700661"/>
                  <a:pt x="1268214" y="2690607"/>
                  <a:pt x="1273175" y="2680950"/>
                </a:cubicBezTo>
                <a:cubicBezTo>
                  <a:pt x="1273109" y="2679097"/>
                  <a:pt x="1272447" y="2676452"/>
                  <a:pt x="1271190" y="2673012"/>
                </a:cubicBezTo>
                <a:cubicBezTo>
                  <a:pt x="1269933" y="2669572"/>
                  <a:pt x="1268478" y="2666927"/>
                  <a:pt x="1266824" y="2665075"/>
                </a:cubicBezTo>
                <a:lnTo>
                  <a:pt x="1244600" y="2693649"/>
                </a:lnTo>
                <a:lnTo>
                  <a:pt x="1228725" y="2696825"/>
                </a:lnTo>
                <a:lnTo>
                  <a:pt x="1228724" y="2741275"/>
                </a:lnTo>
                <a:cubicBezTo>
                  <a:pt x="1217413" y="2750403"/>
                  <a:pt x="1207492" y="2763897"/>
                  <a:pt x="1198959" y="2781756"/>
                </a:cubicBezTo>
                <a:cubicBezTo>
                  <a:pt x="1190426" y="2799615"/>
                  <a:pt x="1184473" y="2814696"/>
                  <a:pt x="1181100" y="2827000"/>
                </a:cubicBezTo>
                <a:cubicBezTo>
                  <a:pt x="1180571" y="2833085"/>
                  <a:pt x="1178454" y="2838377"/>
                  <a:pt x="1174749" y="2842875"/>
                </a:cubicBezTo>
                <a:cubicBezTo>
                  <a:pt x="1171045" y="2847373"/>
                  <a:pt x="1168929" y="2852664"/>
                  <a:pt x="1168400" y="2858750"/>
                </a:cubicBezTo>
                <a:lnTo>
                  <a:pt x="1158874" y="2884150"/>
                </a:lnTo>
                <a:lnTo>
                  <a:pt x="1162049" y="2884149"/>
                </a:lnTo>
                <a:cubicBezTo>
                  <a:pt x="1161520" y="2890235"/>
                  <a:pt x="1159404" y="2895527"/>
                  <a:pt x="1155700" y="2900025"/>
                </a:cubicBezTo>
                <a:cubicBezTo>
                  <a:pt x="1151995" y="2904522"/>
                  <a:pt x="1149879" y="2909814"/>
                  <a:pt x="1149349" y="2915900"/>
                </a:cubicBezTo>
                <a:cubicBezTo>
                  <a:pt x="1149614" y="2920861"/>
                  <a:pt x="1149085" y="2925226"/>
                  <a:pt x="1147762" y="2928996"/>
                </a:cubicBezTo>
                <a:cubicBezTo>
                  <a:pt x="1146439" y="2932767"/>
                  <a:pt x="1142735" y="2934751"/>
                  <a:pt x="1136650" y="2934949"/>
                </a:cubicBezTo>
                <a:cubicBezTo>
                  <a:pt x="1137047" y="2944211"/>
                  <a:pt x="1136253" y="2950296"/>
                  <a:pt x="1134268" y="2953206"/>
                </a:cubicBezTo>
                <a:cubicBezTo>
                  <a:pt x="1132284" y="2956117"/>
                  <a:pt x="1126728" y="2957439"/>
                  <a:pt x="1117599" y="2957175"/>
                </a:cubicBezTo>
                <a:lnTo>
                  <a:pt x="1117599" y="2992099"/>
                </a:lnTo>
                <a:lnTo>
                  <a:pt x="1101725" y="2985750"/>
                </a:lnTo>
                <a:lnTo>
                  <a:pt x="1082675" y="3030200"/>
                </a:lnTo>
                <a:lnTo>
                  <a:pt x="1089025" y="3036549"/>
                </a:lnTo>
                <a:lnTo>
                  <a:pt x="1076325" y="3046075"/>
                </a:lnTo>
                <a:lnTo>
                  <a:pt x="1069975" y="3058774"/>
                </a:lnTo>
                <a:lnTo>
                  <a:pt x="1079500" y="3081000"/>
                </a:lnTo>
                <a:lnTo>
                  <a:pt x="1076324" y="3106400"/>
                </a:lnTo>
                <a:cubicBezTo>
                  <a:pt x="1068519" y="3107458"/>
                  <a:pt x="1064286" y="3111691"/>
                  <a:pt x="1063625" y="3119100"/>
                </a:cubicBezTo>
                <a:cubicBezTo>
                  <a:pt x="1062963" y="3126508"/>
                  <a:pt x="1055555" y="3130742"/>
                  <a:pt x="1041400" y="3131800"/>
                </a:cubicBezTo>
                <a:lnTo>
                  <a:pt x="1041400" y="3115925"/>
                </a:lnTo>
                <a:lnTo>
                  <a:pt x="1031875" y="3119100"/>
                </a:lnTo>
                <a:cubicBezTo>
                  <a:pt x="1029890" y="3123597"/>
                  <a:pt x="1026715" y="3131270"/>
                  <a:pt x="1022349" y="3142118"/>
                </a:cubicBezTo>
                <a:cubicBezTo>
                  <a:pt x="1017984" y="3152967"/>
                  <a:pt x="1014809" y="3159051"/>
                  <a:pt x="1012825" y="3160374"/>
                </a:cubicBezTo>
                <a:cubicBezTo>
                  <a:pt x="1011303" y="3160110"/>
                  <a:pt x="1010377" y="3159052"/>
                  <a:pt x="1010046" y="3157200"/>
                </a:cubicBezTo>
                <a:cubicBezTo>
                  <a:pt x="1009716" y="3155348"/>
                  <a:pt x="1009584" y="3154289"/>
                  <a:pt x="1009649" y="3154025"/>
                </a:cubicBezTo>
                <a:cubicBezTo>
                  <a:pt x="1000918" y="3153495"/>
                  <a:pt x="997743" y="3150585"/>
                  <a:pt x="1000125" y="3145294"/>
                </a:cubicBezTo>
                <a:cubicBezTo>
                  <a:pt x="1002506" y="3140001"/>
                  <a:pt x="1005681" y="3135504"/>
                  <a:pt x="1009650" y="3131800"/>
                </a:cubicBezTo>
                <a:lnTo>
                  <a:pt x="996949" y="3103225"/>
                </a:lnTo>
                <a:lnTo>
                  <a:pt x="1009650" y="3081000"/>
                </a:lnTo>
                <a:lnTo>
                  <a:pt x="987425" y="3071475"/>
                </a:lnTo>
                <a:cubicBezTo>
                  <a:pt x="986499" y="3082124"/>
                  <a:pt x="982794" y="3091781"/>
                  <a:pt x="976312" y="3100447"/>
                </a:cubicBezTo>
                <a:cubicBezTo>
                  <a:pt x="969830" y="3109111"/>
                  <a:pt x="966126" y="3119563"/>
                  <a:pt x="965199" y="3131800"/>
                </a:cubicBezTo>
                <a:cubicBezTo>
                  <a:pt x="955741" y="3144632"/>
                  <a:pt x="946877" y="3157861"/>
                  <a:pt x="938609" y="3171487"/>
                </a:cubicBezTo>
                <a:cubicBezTo>
                  <a:pt x="930341" y="3185113"/>
                  <a:pt x="922271" y="3198342"/>
                  <a:pt x="914400" y="3211175"/>
                </a:cubicBezTo>
                <a:cubicBezTo>
                  <a:pt x="912812" y="3218847"/>
                  <a:pt x="909637" y="3228902"/>
                  <a:pt x="904875" y="3241337"/>
                </a:cubicBezTo>
                <a:cubicBezTo>
                  <a:pt x="900112" y="3253773"/>
                  <a:pt x="893762" y="3260652"/>
                  <a:pt x="885825" y="3261975"/>
                </a:cubicBezTo>
                <a:cubicBezTo>
                  <a:pt x="886222" y="3264422"/>
                  <a:pt x="887809" y="3269052"/>
                  <a:pt x="890587" y="3275865"/>
                </a:cubicBezTo>
                <a:cubicBezTo>
                  <a:pt x="893365" y="3282678"/>
                  <a:pt x="894953" y="3286515"/>
                  <a:pt x="895350" y="3287375"/>
                </a:cubicBezTo>
                <a:cubicBezTo>
                  <a:pt x="896871" y="3286978"/>
                  <a:pt x="897797" y="3285390"/>
                  <a:pt x="898128" y="3282612"/>
                </a:cubicBezTo>
                <a:cubicBezTo>
                  <a:pt x="898458" y="3279834"/>
                  <a:pt x="898591" y="3278246"/>
                  <a:pt x="898525" y="3277850"/>
                </a:cubicBezTo>
                <a:cubicBezTo>
                  <a:pt x="907520" y="3259130"/>
                  <a:pt x="918104" y="3241007"/>
                  <a:pt x="930275" y="3223478"/>
                </a:cubicBezTo>
                <a:cubicBezTo>
                  <a:pt x="942445" y="3205949"/>
                  <a:pt x="949854" y="3187031"/>
                  <a:pt x="952500" y="3166725"/>
                </a:cubicBezTo>
                <a:lnTo>
                  <a:pt x="968375" y="3166724"/>
                </a:lnTo>
                <a:cubicBezTo>
                  <a:pt x="975651" y="3166394"/>
                  <a:pt x="984117" y="3167056"/>
                  <a:pt x="993775" y="3168709"/>
                </a:cubicBezTo>
                <a:cubicBezTo>
                  <a:pt x="1003432" y="3170363"/>
                  <a:pt x="1008723" y="3174993"/>
                  <a:pt x="1009650" y="3182600"/>
                </a:cubicBezTo>
                <a:cubicBezTo>
                  <a:pt x="1009319" y="3197019"/>
                  <a:pt x="1006012" y="3211042"/>
                  <a:pt x="999727" y="3224669"/>
                </a:cubicBezTo>
                <a:cubicBezTo>
                  <a:pt x="993444" y="3238294"/>
                  <a:pt x="986168" y="3250730"/>
                  <a:pt x="977899" y="3261975"/>
                </a:cubicBezTo>
                <a:cubicBezTo>
                  <a:pt x="978296" y="3269647"/>
                  <a:pt x="979884" y="3276527"/>
                  <a:pt x="982662" y="3282612"/>
                </a:cubicBezTo>
                <a:cubicBezTo>
                  <a:pt x="985441" y="3288697"/>
                  <a:pt x="987028" y="3295577"/>
                  <a:pt x="987425" y="3303250"/>
                </a:cubicBezTo>
                <a:lnTo>
                  <a:pt x="965200" y="3296900"/>
                </a:lnTo>
                <a:cubicBezTo>
                  <a:pt x="965332" y="3306689"/>
                  <a:pt x="964274" y="3317272"/>
                  <a:pt x="962025" y="3328649"/>
                </a:cubicBezTo>
                <a:cubicBezTo>
                  <a:pt x="959776" y="3340026"/>
                  <a:pt x="955543" y="3350610"/>
                  <a:pt x="949325" y="3360399"/>
                </a:cubicBezTo>
                <a:lnTo>
                  <a:pt x="933450" y="3338175"/>
                </a:lnTo>
                <a:lnTo>
                  <a:pt x="942975" y="3309600"/>
                </a:lnTo>
                <a:cubicBezTo>
                  <a:pt x="941188" y="3308012"/>
                  <a:pt x="939204" y="3306425"/>
                  <a:pt x="937022" y="3304837"/>
                </a:cubicBezTo>
                <a:cubicBezTo>
                  <a:pt x="934839" y="3303249"/>
                  <a:pt x="933648" y="3301662"/>
                  <a:pt x="933450" y="3300075"/>
                </a:cubicBezTo>
                <a:cubicBezTo>
                  <a:pt x="934045" y="3297032"/>
                  <a:pt x="936823" y="3295180"/>
                  <a:pt x="941784" y="3294518"/>
                </a:cubicBezTo>
                <a:cubicBezTo>
                  <a:pt x="946745" y="3293857"/>
                  <a:pt x="950317" y="3293592"/>
                  <a:pt x="952500" y="3293724"/>
                </a:cubicBezTo>
                <a:lnTo>
                  <a:pt x="971550" y="3239749"/>
                </a:lnTo>
                <a:lnTo>
                  <a:pt x="968375" y="3227049"/>
                </a:lnTo>
                <a:lnTo>
                  <a:pt x="955675" y="3211175"/>
                </a:lnTo>
                <a:lnTo>
                  <a:pt x="939800" y="3227049"/>
                </a:lnTo>
                <a:lnTo>
                  <a:pt x="930275" y="3293725"/>
                </a:lnTo>
                <a:cubicBezTo>
                  <a:pt x="920485" y="3302588"/>
                  <a:pt x="911489" y="3315024"/>
                  <a:pt x="903287" y="3331031"/>
                </a:cubicBezTo>
                <a:cubicBezTo>
                  <a:pt x="895085" y="3347038"/>
                  <a:pt x="889264" y="3361061"/>
                  <a:pt x="885825" y="3373100"/>
                </a:cubicBezTo>
                <a:cubicBezTo>
                  <a:pt x="885428" y="3384080"/>
                  <a:pt x="883047" y="3394663"/>
                  <a:pt x="878681" y="3404849"/>
                </a:cubicBezTo>
                <a:cubicBezTo>
                  <a:pt x="874315" y="3415036"/>
                  <a:pt x="870346" y="3425620"/>
                  <a:pt x="866775" y="3436600"/>
                </a:cubicBezTo>
                <a:cubicBezTo>
                  <a:pt x="851429" y="3449829"/>
                  <a:pt x="837670" y="3464646"/>
                  <a:pt x="825499" y="3481050"/>
                </a:cubicBezTo>
                <a:lnTo>
                  <a:pt x="803275" y="3544549"/>
                </a:lnTo>
                <a:cubicBezTo>
                  <a:pt x="801356" y="3544417"/>
                  <a:pt x="798843" y="3544682"/>
                  <a:pt x="795734" y="3545343"/>
                </a:cubicBezTo>
                <a:cubicBezTo>
                  <a:pt x="792625" y="3546005"/>
                  <a:pt x="790906" y="3547857"/>
                  <a:pt x="790575" y="3550900"/>
                </a:cubicBezTo>
                <a:cubicBezTo>
                  <a:pt x="790905" y="3552619"/>
                  <a:pt x="792625" y="3554737"/>
                  <a:pt x="795734" y="3557250"/>
                </a:cubicBezTo>
                <a:cubicBezTo>
                  <a:pt x="798843" y="3559764"/>
                  <a:pt x="801357" y="3561880"/>
                  <a:pt x="803275" y="3563599"/>
                </a:cubicBezTo>
                <a:lnTo>
                  <a:pt x="768349" y="3582649"/>
                </a:lnTo>
                <a:lnTo>
                  <a:pt x="746125" y="3582650"/>
                </a:lnTo>
                <a:cubicBezTo>
                  <a:pt x="746786" y="3570875"/>
                  <a:pt x="748638" y="3559499"/>
                  <a:pt x="751681" y="3548519"/>
                </a:cubicBezTo>
                <a:cubicBezTo>
                  <a:pt x="754724" y="3537538"/>
                  <a:pt x="754988" y="3521399"/>
                  <a:pt x="752475" y="3500100"/>
                </a:cubicBezTo>
                <a:cubicBezTo>
                  <a:pt x="745728" y="3509360"/>
                  <a:pt x="739378" y="3518621"/>
                  <a:pt x="733425" y="3527881"/>
                </a:cubicBezTo>
                <a:cubicBezTo>
                  <a:pt x="727471" y="3537141"/>
                  <a:pt x="724296" y="3547989"/>
                  <a:pt x="723900" y="3560425"/>
                </a:cubicBezTo>
                <a:cubicBezTo>
                  <a:pt x="708554" y="3572596"/>
                  <a:pt x="694796" y="3586354"/>
                  <a:pt x="682625" y="3601700"/>
                </a:cubicBezTo>
                <a:cubicBezTo>
                  <a:pt x="664964" y="3603287"/>
                  <a:pt x="658217" y="3609637"/>
                  <a:pt x="662384" y="3620750"/>
                </a:cubicBezTo>
                <a:cubicBezTo>
                  <a:pt x="666551" y="3631862"/>
                  <a:pt x="663773" y="3638212"/>
                  <a:pt x="654049" y="3639800"/>
                </a:cubicBezTo>
                <a:lnTo>
                  <a:pt x="641350" y="3639799"/>
                </a:lnTo>
                <a:cubicBezTo>
                  <a:pt x="640821" y="3648729"/>
                  <a:pt x="638704" y="3655476"/>
                  <a:pt x="635000" y="3660040"/>
                </a:cubicBezTo>
                <a:cubicBezTo>
                  <a:pt x="631295" y="3664604"/>
                  <a:pt x="629179" y="3670558"/>
                  <a:pt x="628650" y="3677899"/>
                </a:cubicBezTo>
                <a:lnTo>
                  <a:pt x="606425" y="3696950"/>
                </a:lnTo>
                <a:lnTo>
                  <a:pt x="593725" y="3671550"/>
                </a:lnTo>
                <a:cubicBezTo>
                  <a:pt x="587375" y="3671550"/>
                  <a:pt x="584200" y="3668375"/>
                  <a:pt x="584200" y="3662025"/>
                </a:cubicBezTo>
                <a:cubicBezTo>
                  <a:pt x="585126" y="3649523"/>
                  <a:pt x="588830" y="3637220"/>
                  <a:pt x="595312" y="3625116"/>
                </a:cubicBezTo>
                <a:cubicBezTo>
                  <a:pt x="601794" y="3613010"/>
                  <a:pt x="605499" y="3599914"/>
                  <a:pt x="606425" y="3585825"/>
                </a:cubicBezTo>
                <a:cubicBezTo>
                  <a:pt x="606491" y="3585560"/>
                  <a:pt x="606358" y="3584502"/>
                  <a:pt x="606028" y="3582650"/>
                </a:cubicBezTo>
                <a:cubicBezTo>
                  <a:pt x="605697" y="3580798"/>
                  <a:pt x="604771" y="3579739"/>
                  <a:pt x="603250" y="3579474"/>
                </a:cubicBezTo>
                <a:cubicBezTo>
                  <a:pt x="601530" y="3580202"/>
                  <a:pt x="599413" y="3583510"/>
                  <a:pt x="596899" y="3589397"/>
                </a:cubicBezTo>
                <a:cubicBezTo>
                  <a:pt x="594386" y="3595284"/>
                  <a:pt x="592269" y="3599385"/>
                  <a:pt x="590550" y="3601700"/>
                </a:cubicBezTo>
                <a:cubicBezTo>
                  <a:pt x="586845" y="3604875"/>
                  <a:pt x="584729" y="3608050"/>
                  <a:pt x="584200" y="3611225"/>
                </a:cubicBezTo>
                <a:cubicBezTo>
                  <a:pt x="584596" y="3616186"/>
                  <a:pt x="584596" y="3620551"/>
                  <a:pt x="584199" y="3624322"/>
                </a:cubicBezTo>
                <a:cubicBezTo>
                  <a:pt x="583803" y="3628092"/>
                  <a:pt x="580628" y="3630076"/>
                  <a:pt x="574675" y="3630274"/>
                </a:cubicBezTo>
                <a:lnTo>
                  <a:pt x="561975" y="3636624"/>
                </a:lnTo>
                <a:lnTo>
                  <a:pt x="530225" y="3639800"/>
                </a:lnTo>
                <a:lnTo>
                  <a:pt x="520700" y="3665200"/>
                </a:lnTo>
                <a:cubicBezTo>
                  <a:pt x="515871" y="3666986"/>
                  <a:pt x="511241" y="3669764"/>
                  <a:pt x="506809" y="3673534"/>
                </a:cubicBezTo>
                <a:cubicBezTo>
                  <a:pt x="502377" y="3677304"/>
                  <a:pt x="498541" y="3680876"/>
                  <a:pt x="495299" y="3684249"/>
                </a:cubicBezTo>
                <a:cubicBezTo>
                  <a:pt x="491860" y="3684184"/>
                  <a:pt x="488421" y="3685110"/>
                  <a:pt x="484981" y="3687028"/>
                </a:cubicBezTo>
                <a:cubicBezTo>
                  <a:pt x="481541" y="3688946"/>
                  <a:pt x="479689" y="3692253"/>
                  <a:pt x="479425" y="3696950"/>
                </a:cubicBezTo>
                <a:lnTo>
                  <a:pt x="482600" y="3709650"/>
                </a:lnTo>
                <a:lnTo>
                  <a:pt x="454025" y="3709650"/>
                </a:lnTo>
                <a:cubicBezTo>
                  <a:pt x="455281" y="3703498"/>
                  <a:pt x="458324" y="3694370"/>
                  <a:pt x="463152" y="3682266"/>
                </a:cubicBezTo>
                <a:cubicBezTo>
                  <a:pt x="467982" y="3670161"/>
                  <a:pt x="467055" y="3663414"/>
                  <a:pt x="460375" y="3662025"/>
                </a:cubicBezTo>
                <a:cubicBezTo>
                  <a:pt x="457133" y="3662223"/>
                  <a:pt x="454091" y="3663414"/>
                  <a:pt x="451247" y="3665596"/>
                </a:cubicBezTo>
                <a:cubicBezTo>
                  <a:pt x="448402" y="3667780"/>
                  <a:pt x="446153" y="3669764"/>
                  <a:pt x="444500" y="3671550"/>
                </a:cubicBezTo>
                <a:lnTo>
                  <a:pt x="438150" y="3709650"/>
                </a:lnTo>
                <a:lnTo>
                  <a:pt x="422275" y="3731874"/>
                </a:lnTo>
                <a:cubicBezTo>
                  <a:pt x="422275" y="3741267"/>
                  <a:pt x="420687" y="3749469"/>
                  <a:pt x="417512" y="3756481"/>
                </a:cubicBezTo>
                <a:cubicBezTo>
                  <a:pt x="414337" y="3763492"/>
                  <a:pt x="409574" y="3770107"/>
                  <a:pt x="403225" y="3776325"/>
                </a:cubicBezTo>
                <a:lnTo>
                  <a:pt x="403224" y="3801725"/>
                </a:lnTo>
                <a:cubicBezTo>
                  <a:pt x="394229" y="3811779"/>
                  <a:pt x="389995" y="3823420"/>
                  <a:pt x="390525" y="3836650"/>
                </a:cubicBezTo>
                <a:cubicBezTo>
                  <a:pt x="385432" y="3835128"/>
                  <a:pt x="380537" y="3835789"/>
                  <a:pt x="375840" y="3838634"/>
                </a:cubicBezTo>
                <a:cubicBezTo>
                  <a:pt x="371144" y="3841478"/>
                  <a:pt x="368630" y="3846108"/>
                  <a:pt x="368300" y="3852524"/>
                </a:cubicBezTo>
                <a:lnTo>
                  <a:pt x="349250" y="3881100"/>
                </a:lnTo>
                <a:lnTo>
                  <a:pt x="323849" y="3871575"/>
                </a:lnTo>
                <a:cubicBezTo>
                  <a:pt x="328017" y="3861256"/>
                  <a:pt x="330795" y="3849349"/>
                  <a:pt x="332184" y="3835856"/>
                </a:cubicBezTo>
                <a:cubicBezTo>
                  <a:pt x="333573" y="3822362"/>
                  <a:pt x="337145" y="3812043"/>
                  <a:pt x="342900" y="3804899"/>
                </a:cubicBezTo>
                <a:cubicBezTo>
                  <a:pt x="342370" y="3794845"/>
                  <a:pt x="346604" y="3789554"/>
                  <a:pt x="355599" y="3789025"/>
                </a:cubicBezTo>
                <a:cubicBezTo>
                  <a:pt x="362479" y="3789488"/>
                  <a:pt x="370945" y="3789355"/>
                  <a:pt x="381000" y="3788628"/>
                </a:cubicBezTo>
                <a:cubicBezTo>
                  <a:pt x="391054" y="3787900"/>
                  <a:pt x="389995" y="3783799"/>
                  <a:pt x="377824" y="3776325"/>
                </a:cubicBezTo>
                <a:lnTo>
                  <a:pt x="390524" y="3744575"/>
                </a:lnTo>
                <a:lnTo>
                  <a:pt x="377825" y="3744575"/>
                </a:lnTo>
                <a:lnTo>
                  <a:pt x="390525" y="3728700"/>
                </a:lnTo>
                <a:lnTo>
                  <a:pt x="390525" y="3696950"/>
                </a:lnTo>
                <a:lnTo>
                  <a:pt x="412749" y="3681075"/>
                </a:lnTo>
                <a:lnTo>
                  <a:pt x="412749" y="3652500"/>
                </a:lnTo>
                <a:cubicBezTo>
                  <a:pt x="418571" y="3642445"/>
                  <a:pt x="425979" y="3633979"/>
                  <a:pt x="434974" y="3627100"/>
                </a:cubicBezTo>
                <a:lnTo>
                  <a:pt x="444500" y="3601700"/>
                </a:lnTo>
                <a:cubicBezTo>
                  <a:pt x="434578" y="3599186"/>
                  <a:pt x="431403" y="3588338"/>
                  <a:pt x="434975" y="3569156"/>
                </a:cubicBezTo>
                <a:cubicBezTo>
                  <a:pt x="438547" y="3549974"/>
                  <a:pt x="441722" y="3537538"/>
                  <a:pt x="444500" y="3531849"/>
                </a:cubicBezTo>
                <a:cubicBezTo>
                  <a:pt x="450453" y="3530394"/>
                  <a:pt x="453628" y="3523780"/>
                  <a:pt x="454025" y="3512006"/>
                </a:cubicBezTo>
                <a:cubicBezTo>
                  <a:pt x="454421" y="3500232"/>
                  <a:pt x="454422" y="3492030"/>
                  <a:pt x="454025" y="3487400"/>
                </a:cubicBezTo>
                <a:cubicBezTo>
                  <a:pt x="458721" y="3485547"/>
                  <a:pt x="462028" y="3482108"/>
                  <a:pt x="463946" y="3477081"/>
                </a:cubicBezTo>
                <a:cubicBezTo>
                  <a:pt x="465865" y="3472054"/>
                  <a:pt x="466791" y="3467027"/>
                  <a:pt x="466725" y="3462000"/>
                </a:cubicBezTo>
                <a:cubicBezTo>
                  <a:pt x="466196" y="3456047"/>
                  <a:pt x="464079" y="3451284"/>
                  <a:pt x="460375" y="3447712"/>
                </a:cubicBezTo>
                <a:cubicBezTo>
                  <a:pt x="456671" y="3444140"/>
                  <a:pt x="454554" y="3439378"/>
                  <a:pt x="454024" y="3433425"/>
                </a:cubicBezTo>
                <a:cubicBezTo>
                  <a:pt x="441788" y="3435806"/>
                  <a:pt x="436099" y="3445331"/>
                  <a:pt x="436959" y="3462000"/>
                </a:cubicBezTo>
                <a:cubicBezTo>
                  <a:pt x="437819" y="3478668"/>
                  <a:pt x="432924" y="3488193"/>
                  <a:pt x="422275" y="3490575"/>
                </a:cubicBezTo>
                <a:cubicBezTo>
                  <a:pt x="421944" y="3500298"/>
                  <a:pt x="418637" y="3509426"/>
                  <a:pt x="412353" y="3517959"/>
                </a:cubicBezTo>
                <a:cubicBezTo>
                  <a:pt x="406069" y="3526492"/>
                  <a:pt x="398793" y="3533239"/>
                  <a:pt x="390525" y="3538200"/>
                </a:cubicBezTo>
                <a:lnTo>
                  <a:pt x="390524" y="3579475"/>
                </a:lnTo>
                <a:cubicBezTo>
                  <a:pt x="362677" y="3592902"/>
                  <a:pt x="346141" y="3608116"/>
                  <a:pt x="340916" y="3625115"/>
                </a:cubicBezTo>
                <a:cubicBezTo>
                  <a:pt x="335690" y="3642115"/>
                  <a:pt x="327885" y="3666059"/>
                  <a:pt x="317500" y="3696950"/>
                </a:cubicBezTo>
                <a:cubicBezTo>
                  <a:pt x="306784" y="3697876"/>
                  <a:pt x="297259" y="3701579"/>
                  <a:pt x="288924" y="3708062"/>
                </a:cubicBezTo>
                <a:cubicBezTo>
                  <a:pt x="280590" y="3714545"/>
                  <a:pt x="271065" y="3718249"/>
                  <a:pt x="260350" y="3719174"/>
                </a:cubicBezTo>
                <a:lnTo>
                  <a:pt x="260350" y="3754099"/>
                </a:lnTo>
                <a:lnTo>
                  <a:pt x="250825" y="3754100"/>
                </a:lnTo>
                <a:cubicBezTo>
                  <a:pt x="244739" y="3754100"/>
                  <a:pt x="241035" y="3752512"/>
                  <a:pt x="239712" y="3749337"/>
                </a:cubicBezTo>
                <a:cubicBezTo>
                  <a:pt x="238389" y="3746162"/>
                  <a:pt x="237860" y="3741399"/>
                  <a:pt x="238125" y="3735050"/>
                </a:cubicBezTo>
                <a:lnTo>
                  <a:pt x="247650" y="3709650"/>
                </a:lnTo>
                <a:cubicBezTo>
                  <a:pt x="247451" y="3707334"/>
                  <a:pt x="246260" y="3703234"/>
                  <a:pt x="244078" y="3697346"/>
                </a:cubicBezTo>
                <a:cubicBezTo>
                  <a:pt x="241895" y="3691459"/>
                  <a:pt x="239910" y="3688152"/>
                  <a:pt x="238125" y="3687425"/>
                </a:cubicBezTo>
                <a:lnTo>
                  <a:pt x="238125" y="3696949"/>
                </a:lnTo>
                <a:cubicBezTo>
                  <a:pt x="230848" y="3702109"/>
                  <a:pt x="222382" y="3709253"/>
                  <a:pt x="212725" y="3718381"/>
                </a:cubicBezTo>
                <a:cubicBezTo>
                  <a:pt x="203067" y="3727509"/>
                  <a:pt x="197776" y="3736240"/>
                  <a:pt x="196850" y="3744575"/>
                </a:cubicBezTo>
                <a:cubicBezTo>
                  <a:pt x="192153" y="3748014"/>
                  <a:pt x="188846" y="3753041"/>
                  <a:pt x="186928" y="3759656"/>
                </a:cubicBezTo>
                <a:cubicBezTo>
                  <a:pt x="185009" y="3766271"/>
                  <a:pt x="184083" y="3772885"/>
                  <a:pt x="184150" y="3779500"/>
                </a:cubicBezTo>
                <a:lnTo>
                  <a:pt x="161925" y="3792199"/>
                </a:lnTo>
                <a:cubicBezTo>
                  <a:pt x="161991" y="3797293"/>
                  <a:pt x="161065" y="3802982"/>
                  <a:pt x="159146" y="3809265"/>
                </a:cubicBezTo>
                <a:cubicBezTo>
                  <a:pt x="157228" y="3815549"/>
                  <a:pt x="153921" y="3820444"/>
                  <a:pt x="149225" y="3823950"/>
                </a:cubicBezTo>
                <a:lnTo>
                  <a:pt x="149224" y="3849350"/>
                </a:lnTo>
                <a:lnTo>
                  <a:pt x="136525" y="3858875"/>
                </a:lnTo>
                <a:cubicBezTo>
                  <a:pt x="136194" y="3868532"/>
                  <a:pt x="132887" y="3877792"/>
                  <a:pt x="126603" y="3886656"/>
                </a:cubicBezTo>
                <a:cubicBezTo>
                  <a:pt x="120319" y="3895519"/>
                  <a:pt x="113043" y="3903192"/>
                  <a:pt x="104775" y="3909675"/>
                </a:cubicBezTo>
                <a:cubicBezTo>
                  <a:pt x="98292" y="3919795"/>
                  <a:pt x="90620" y="3931304"/>
                  <a:pt x="81756" y="3944203"/>
                </a:cubicBezTo>
                <a:cubicBezTo>
                  <a:pt x="72892" y="3957101"/>
                  <a:pt x="63632" y="3967817"/>
                  <a:pt x="53974" y="3976350"/>
                </a:cubicBezTo>
                <a:cubicBezTo>
                  <a:pt x="54173" y="3981310"/>
                  <a:pt x="53776" y="3986470"/>
                  <a:pt x="52784" y="3991828"/>
                </a:cubicBezTo>
                <a:cubicBezTo>
                  <a:pt x="51792" y="3997185"/>
                  <a:pt x="49014" y="4001551"/>
                  <a:pt x="44449" y="4004925"/>
                </a:cubicBezTo>
                <a:cubicBezTo>
                  <a:pt x="44185" y="4014714"/>
                  <a:pt x="41539" y="4024504"/>
                  <a:pt x="36512" y="4034293"/>
                </a:cubicBezTo>
                <a:cubicBezTo>
                  <a:pt x="31485" y="4044083"/>
                  <a:pt x="25664" y="4052285"/>
                  <a:pt x="19050" y="4058900"/>
                </a:cubicBezTo>
                <a:cubicBezTo>
                  <a:pt x="19050" y="4062207"/>
                  <a:pt x="18256" y="4065117"/>
                  <a:pt x="16668" y="4067631"/>
                </a:cubicBezTo>
                <a:cubicBezTo>
                  <a:pt x="15081" y="4070144"/>
                  <a:pt x="12700" y="4071467"/>
                  <a:pt x="9525" y="4071599"/>
                </a:cubicBezTo>
                <a:lnTo>
                  <a:pt x="0" y="4068425"/>
                </a:lnTo>
                <a:lnTo>
                  <a:pt x="9525" y="4036675"/>
                </a:lnTo>
                <a:cubicBezTo>
                  <a:pt x="12699" y="4033301"/>
                  <a:pt x="15081" y="4028935"/>
                  <a:pt x="16668" y="4023577"/>
                </a:cubicBezTo>
                <a:cubicBezTo>
                  <a:pt x="18256" y="4018220"/>
                  <a:pt x="19050" y="4013061"/>
                  <a:pt x="19050" y="4008100"/>
                </a:cubicBezTo>
                <a:lnTo>
                  <a:pt x="31750" y="3979524"/>
                </a:lnTo>
                <a:cubicBezTo>
                  <a:pt x="31088" y="3972381"/>
                  <a:pt x="30824" y="3964444"/>
                  <a:pt x="30956" y="3955712"/>
                </a:cubicBezTo>
                <a:cubicBezTo>
                  <a:pt x="31088" y="3946981"/>
                  <a:pt x="35586" y="3942218"/>
                  <a:pt x="44450" y="3941425"/>
                </a:cubicBezTo>
                <a:cubicBezTo>
                  <a:pt x="45508" y="3910469"/>
                  <a:pt x="54504" y="3873956"/>
                  <a:pt x="71437" y="3831887"/>
                </a:cubicBezTo>
                <a:cubicBezTo>
                  <a:pt x="88371" y="3789818"/>
                  <a:pt x="106891" y="3756481"/>
                  <a:pt x="127000" y="3731874"/>
                </a:cubicBezTo>
                <a:cubicBezTo>
                  <a:pt x="127397" y="3721026"/>
                  <a:pt x="128984" y="3710973"/>
                  <a:pt x="131762" y="3701712"/>
                </a:cubicBezTo>
                <a:cubicBezTo>
                  <a:pt x="134540" y="3692451"/>
                  <a:pt x="136128" y="3682398"/>
                  <a:pt x="136525" y="3671550"/>
                </a:cubicBezTo>
                <a:cubicBezTo>
                  <a:pt x="141221" y="3671351"/>
                  <a:pt x="144528" y="3669367"/>
                  <a:pt x="146446" y="3665597"/>
                </a:cubicBezTo>
                <a:cubicBezTo>
                  <a:pt x="148365" y="3661826"/>
                  <a:pt x="149291" y="3657460"/>
                  <a:pt x="149225" y="3652500"/>
                </a:cubicBezTo>
                <a:cubicBezTo>
                  <a:pt x="149754" y="3639601"/>
                  <a:pt x="151870" y="3632060"/>
                  <a:pt x="155575" y="3629878"/>
                </a:cubicBezTo>
                <a:cubicBezTo>
                  <a:pt x="159279" y="3627695"/>
                  <a:pt x="161395" y="3622536"/>
                  <a:pt x="161925" y="3614400"/>
                </a:cubicBezTo>
                <a:lnTo>
                  <a:pt x="177800" y="3582650"/>
                </a:lnTo>
                <a:cubicBezTo>
                  <a:pt x="182496" y="3580930"/>
                  <a:pt x="185803" y="3578019"/>
                  <a:pt x="187722" y="3573918"/>
                </a:cubicBezTo>
                <a:cubicBezTo>
                  <a:pt x="189640" y="3569817"/>
                  <a:pt x="190566" y="3565319"/>
                  <a:pt x="190500" y="3560425"/>
                </a:cubicBezTo>
                <a:lnTo>
                  <a:pt x="187325" y="3544550"/>
                </a:lnTo>
                <a:lnTo>
                  <a:pt x="215900" y="3446124"/>
                </a:lnTo>
                <a:lnTo>
                  <a:pt x="228600" y="3436599"/>
                </a:lnTo>
                <a:lnTo>
                  <a:pt x="238125" y="3420725"/>
                </a:lnTo>
                <a:cubicBezTo>
                  <a:pt x="238125" y="3415631"/>
                  <a:pt x="238919" y="3409943"/>
                  <a:pt x="240506" y="3403659"/>
                </a:cubicBezTo>
                <a:cubicBezTo>
                  <a:pt x="242094" y="3397375"/>
                  <a:pt x="244475" y="3392480"/>
                  <a:pt x="247650" y="3388974"/>
                </a:cubicBezTo>
                <a:cubicBezTo>
                  <a:pt x="245798" y="3383220"/>
                  <a:pt x="245533" y="3375679"/>
                  <a:pt x="246856" y="3366353"/>
                </a:cubicBezTo>
                <a:cubicBezTo>
                  <a:pt x="248179" y="3357026"/>
                  <a:pt x="252677" y="3351867"/>
                  <a:pt x="260350" y="3350874"/>
                </a:cubicBezTo>
                <a:cubicBezTo>
                  <a:pt x="261474" y="3342143"/>
                  <a:pt x="267163" y="3327856"/>
                  <a:pt x="277415" y="3308012"/>
                </a:cubicBezTo>
                <a:cubicBezTo>
                  <a:pt x="287668" y="3288169"/>
                  <a:pt x="295738" y="3277056"/>
                  <a:pt x="301625" y="3274674"/>
                </a:cubicBezTo>
                <a:lnTo>
                  <a:pt x="311149" y="3252450"/>
                </a:lnTo>
                <a:cubicBezTo>
                  <a:pt x="312076" y="3232606"/>
                  <a:pt x="315780" y="3215143"/>
                  <a:pt x="322262" y="3200062"/>
                </a:cubicBezTo>
                <a:cubicBezTo>
                  <a:pt x="328744" y="3184981"/>
                  <a:pt x="332449" y="3167518"/>
                  <a:pt x="333375" y="3147675"/>
                </a:cubicBezTo>
                <a:lnTo>
                  <a:pt x="342900" y="3134975"/>
                </a:lnTo>
                <a:cubicBezTo>
                  <a:pt x="344355" y="3123200"/>
                  <a:pt x="350176" y="3109443"/>
                  <a:pt x="360362" y="3093699"/>
                </a:cubicBezTo>
                <a:cubicBezTo>
                  <a:pt x="370548" y="3077957"/>
                  <a:pt x="376369" y="3064199"/>
                  <a:pt x="377825" y="3052425"/>
                </a:cubicBezTo>
                <a:cubicBezTo>
                  <a:pt x="387218" y="3046472"/>
                  <a:pt x="391451" y="3036947"/>
                  <a:pt x="390525" y="3023850"/>
                </a:cubicBezTo>
                <a:cubicBezTo>
                  <a:pt x="389599" y="3010753"/>
                  <a:pt x="393832" y="3001228"/>
                  <a:pt x="403225" y="2995275"/>
                </a:cubicBezTo>
                <a:cubicBezTo>
                  <a:pt x="405143" y="2985221"/>
                  <a:pt x="413213" y="2960085"/>
                  <a:pt x="427434" y="2919869"/>
                </a:cubicBezTo>
                <a:cubicBezTo>
                  <a:pt x="441655" y="2879652"/>
                  <a:pt x="450519" y="2856104"/>
                  <a:pt x="454025" y="2849224"/>
                </a:cubicBezTo>
                <a:cubicBezTo>
                  <a:pt x="452173" y="2843867"/>
                  <a:pt x="451908" y="2837914"/>
                  <a:pt x="453231" y="2831365"/>
                </a:cubicBezTo>
                <a:cubicBezTo>
                  <a:pt x="454554" y="2824817"/>
                  <a:pt x="459052" y="2821245"/>
                  <a:pt x="466725" y="2820649"/>
                </a:cubicBezTo>
                <a:cubicBezTo>
                  <a:pt x="476184" y="2798358"/>
                  <a:pt x="488222" y="2775472"/>
                  <a:pt x="502840" y="2751990"/>
                </a:cubicBezTo>
                <a:cubicBezTo>
                  <a:pt x="517458" y="2728509"/>
                  <a:pt x="525528" y="2704828"/>
                  <a:pt x="527050" y="2680950"/>
                </a:cubicBezTo>
                <a:cubicBezTo>
                  <a:pt x="528968" y="2679428"/>
                  <a:pt x="531481" y="2677709"/>
                  <a:pt x="534590" y="2675790"/>
                </a:cubicBezTo>
                <a:cubicBezTo>
                  <a:pt x="537699" y="2673872"/>
                  <a:pt x="539419" y="2671358"/>
                  <a:pt x="539750" y="2668249"/>
                </a:cubicBezTo>
                <a:cubicBezTo>
                  <a:pt x="539353" y="2666728"/>
                  <a:pt x="537765" y="2665802"/>
                  <a:pt x="534987" y="2665472"/>
                </a:cubicBezTo>
                <a:cubicBezTo>
                  <a:pt x="532209" y="2665141"/>
                  <a:pt x="530622" y="2665008"/>
                  <a:pt x="530225" y="2665074"/>
                </a:cubicBezTo>
                <a:lnTo>
                  <a:pt x="539750" y="2636500"/>
                </a:lnTo>
                <a:lnTo>
                  <a:pt x="552450" y="2630150"/>
                </a:lnTo>
                <a:cubicBezTo>
                  <a:pt x="558799" y="2621352"/>
                  <a:pt x="564356" y="2609578"/>
                  <a:pt x="569118" y="2594828"/>
                </a:cubicBezTo>
                <a:cubicBezTo>
                  <a:pt x="573881" y="2580077"/>
                  <a:pt x="577850" y="2567510"/>
                  <a:pt x="581025" y="2557124"/>
                </a:cubicBezTo>
                <a:cubicBezTo>
                  <a:pt x="579305" y="2550510"/>
                  <a:pt x="579570" y="2544689"/>
                  <a:pt x="581818" y="2539662"/>
                </a:cubicBezTo>
                <a:cubicBezTo>
                  <a:pt x="584067" y="2534635"/>
                  <a:pt x="589094" y="2531989"/>
                  <a:pt x="596899" y="2531725"/>
                </a:cubicBezTo>
                <a:lnTo>
                  <a:pt x="606425" y="2509500"/>
                </a:lnTo>
                <a:cubicBezTo>
                  <a:pt x="610129" y="2504274"/>
                  <a:pt x="614627" y="2492500"/>
                  <a:pt x="619918" y="2474177"/>
                </a:cubicBezTo>
                <a:cubicBezTo>
                  <a:pt x="625210" y="2455855"/>
                  <a:pt x="628121" y="2443288"/>
                  <a:pt x="628650" y="2436474"/>
                </a:cubicBezTo>
                <a:cubicBezTo>
                  <a:pt x="629576" y="2426288"/>
                  <a:pt x="633280" y="2418880"/>
                  <a:pt x="639762" y="2414250"/>
                </a:cubicBezTo>
                <a:cubicBezTo>
                  <a:pt x="646245" y="2409619"/>
                  <a:pt x="649949" y="2402211"/>
                  <a:pt x="650875" y="2392024"/>
                </a:cubicBezTo>
                <a:lnTo>
                  <a:pt x="676275" y="2347575"/>
                </a:lnTo>
                <a:cubicBezTo>
                  <a:pt x="677730" y="2341092"/>
                  <a:pt x="683551" y="2325482"/>
                  <a:pt x="693737" y="2300743"/>
                </a:cubicBezTo>
                <a:cubicBezTo>
                  <a:pt x="703924" y="2276005"/>
                  <a:pt x="709745" y="2261982"/>
                  <a:pt x="711200" y="2258674"/>
                </a:cubicBezTo>
                <a:cubicBezTo>
                  <a:pt x="710538" y="2251796"/>
                  <a:pt x="710274" y="2244916"/>
                  <a:pt x="710406" y="2238037"/>
                </a:cubicBezTo>
                <a:cubicBezTo>
                  <a:pt x="710538" y="2231158"/>
                  <a:pt x="715036" y="2227454"/>
                  <a:pt x="723900" y="2226925"/>
                </a:cubicBezTo>
                <a:cubicBezTo>
                  <a:pt x="733623" y="2204303"/>
                  <a:pt x="746720" y="2179696"/>
                  <a:pt x="763190" y="2153106"/>
                </a:cubicBezTo>
                <a:cubicBezTo>
                  <a:pt x="779661" y="2126515"/>
                  <a:pt x="788789" y="2100322"/>
                  <a:pt x="790575" y="2074525"/>
                </a:cubicBezTo>
                <a:cubicBezTo>
                  <a:pt x="792493" y="2072805"/>
                  <a:pt x="795007" y="2070688"/>
                  <a:pt x="798115" y="2068174"/>
                </a:cubicBezTo>
                <a:cubicBezTo>
                  <a:pt x="801224" y="2065661"/>
                  <a:pt x="802944" y="2063544"/>
                  <a:pt x="803275" y="2061824"/>
                </a:cubicBezTo>
                <a:cubicBezTo>
                  <a:pt x="803076" y="2058782"/>
                  <a:pt x="801886" y="2056930"/>
                  <a:pt x="799703" y="2056268"/>
                </a:cubicBezTo>
                <a:cubicBezTo>
                  <a:pt x="797520" y="2055607"/>
                  <a:pt x="795536" y="2055342"/>
                  <a:pt x="793750" y="2055475"/>
                </a:cubicBezTo>
                <a:lnTo>
                  <a:pt x="803275" y="2026900"/>
                </a:lnTo>
                <a:cubicBezTo>
                  <a:pt x="813329" y="2020021"/>
                  <a:pt x="821795" y="2011554"/>
                  <a:pt x="828675" y="2001500"/>
                </a:cubicBezTo>
                <a:lnTo>
                  <a:pt x="847725" y="1937999"/>
                </a:lnTo>
                <a:cubicBezTo>
                  <a:pt x="846137" y="1931385"/>
                  <a:pt x="846931" y="1925564"/>
                  <a:pt x="850106" y="1920537"/>
                </a:cubicBezTo>
                <a:cubicBezTo>
                  <a:pt x="853281" y="1915510"/>
                  <a:pt x="858837" y="1912864"/>
                  <a:pt x="866775" y="1912600"/>
                </a:cubicBezTo>
                <a:cubicBezTo>
                  <a:pt x="867172" y="1906779"/>
                  <a:pt x="868759" y="1902545"/>
                  <a:pt x="871537" y="1899900"/>
                </a:cubicBezTo>
                <a:cubicBezTo>
                  <a:pt x="874316" y="1897254"/>
                  <a:pt x="875903" y="1893021"/>
                  <a:pt x="876300" y="1887199"/>
                </a:cubicBezTo>
                <a:cubicBezTo>
                  <a:pt x="878747" y="1882900"/>
                  <a:pt x="883377" y="1870068"/>
                  <a:pt x="890190" y="1848703"/>
                </a:cubicBezTo>
                <a:cubicBezTo>
                  <a:pt x="897003" y="1827338"/>
                  <a:pt x="900840" y="1813711"/>
                  <a:pt x="901700" y="1807825"/>
                </a:cubicBezTo>
                <a:cubicBezTo>
                  <a:pt x="902626" y="1797506"/>
                  <a:pt x="906330" y="1789568"/>
                  <a:pt x="912812" y="1784012"/>
                </a:cubicBezTo>
                <a:cubicBezTo>
                  <a:pt x="919295" y="1778456"/>
                  <a:pt x="922999" y="1770519"/>
                  <a:pt x="923925" y="1760200"/>
                </a:cubicBezTo>
                <a:lnTo>
                  <a:pt x="936625" y="1734799"/>
                </a:lnTo>
                <a:cubicBezTo>
                  <a:pt x="937419" y="1727391"/>
                  <a:pt x="940593" y="1721570"/>
                  <a:pt x="946150" y="1717337"/>
                </a:cubicBezTo>
                <a:cubicBezTo>
                  <a:pt x="951706" y="1713104"/>
                  <a:pt x="954881" y="1707283"/>
                  <a:pt x="955675" y="1699875"/>
                </a:cubicBezTo>
                <a:cubicBezTo>
                  <a:pt x="965200" y="1699345"/>
                  <a:pt x="971550" y="1694054"/>
                  <a:pt x="974725" y="1684000"/>
                </a:cubicBezTo>
                <a:cubicBezTo>
                  <a:pt x="974791" y="1682545"/>
                  <a:pt x="974659" y="1681486"/>
                  <a:pt x="974328" y="1680825"/>
                </a:cubicBezTo>
                <a:cubicBezTo>
                  <a:pt x="973997" y="1680163"/>
                  <a:pt x="973071" y="1679105"/>
                  <a:pt x="971550" y="1677650"/>
                </a:cubicBezTo>
                <a:lnTo>
                  <a:pt x="977900" y="1668124"/>
                </a:lnTo>
                <a:cubicBezTo>
                  <a:pt x="979421" y="1665082"/>
                  <a:pt x="980347" y="1662436"/>
                  <a:pt x="980678" y="1660187"/>
                </a:cubicBezTo>
                <a:cubicBezTo>
                  <a:pt x="981008" y="1657938"/>
                  <a:pt x="981141" y="1655293"/>
                  <a:pt x="981075" y="1652250"/>
                </a:cubicBezTo>
                <a:cubicBezTo>
                  <a:pt x="993709" y="1633067"/>
                  <a:pt x="1004954" y="1612694"/>
                  <a:pt x="1014809" y="1591131"/>
                </a:cubicBezTo>
                <a:cubicBezTo>
                  <a:pt x="1024665" y="1569567"/>
                  <a:pt x="1033528" y="1547607"/>
                  <a:pt x="1041400" y="1525250"/>
                </a:cubicBezTo>
                <a:cubicBezTo>
                  <a:pt x="1042260" y="1520090"/>
                  <a:pt x="1046096" y="1509772"/>
                  <a:pt x="1052909" y="1494293"/>
                </a:cubicBezTo>
                <a:cubicBezTo>
                  <a:pt x="1059722" y="1478815"/>
                  <a:pt x="1064352" y="1470084"/>
                  <a:pt x="1066800" y="1468100"/>
                </a:cubicBezTo>
                <a:cubicBezTo>
                  <a:pt x="1067131" y="1457186"/>
                  <a:pt x="1069644" y="1447264"/>
                  <a:pt x="1074340" y="1438334"/>
                </a:cubicBezTo>
                <a:cubicBezTo>
                  <a:pt x="1079037" y="1429404"/>
                  <a:pt x="1083931" y="1420276"/>
                  <a:pt x="1089025" y="1410950"/>
                </a:cubicBezTo>
                <a:lnTo>
                  <a:pt x="1101725" y="1401425"/>
                </a:lnTo>
                <a:cubicBezTo>
                  <a:pt x="1101857" y="1399837"/>
                  <a:pt x="1102386" y="1398249"/>
                  <a:pt x="1103312" y="1396662"/>
                </a:cubicBezTo>
                <a:cubicBezTo>
                  <a:pt x="1104238" y="1395075"/>
                  <a:pt x="1104767" y="1393487"/>
                  <a:pt x="1104900" y="1391900"/>
                </a:cubicBezTo>
                <a:cubicBezTo>
                  <a:pt x="1106421" y="1387270"/>
                  <a:pt x="1107347" y="1383036"/>
                  <a:pt x="1107678" y="1379200"/>
                </a:cubicBezTo>
                <a:cubicBezTo>
                  <a:pt x="1108008" y="1375363"/>
                  <a:pt x="1108141" y="1371130"/>
                  <a:pt x="1108075" y="1366500"/>
                </a:cubicBezTo>
                <a:cubicBezTo>
                  <a:pt x="1111779" y="1365970"/>
                  <a:pt x="1113896" y="1363854"/>
                  <a:pt x="1114425" y="1360150"/>
                </a:cubicBezTo>
                <a:cubicBezTo>
                  <a:pt x="1114557" y="1358430"/>
                  <a:pt x="1115086" y="1356313"/>
                  <a:pt x="1116012" y="1353799"/>
                </a:cubicBezTo>
                <a:cubicBezTo>
                  <a:pt x="1116938" y="1351286"/>
                  <a:pt x="1117467" y="1349170"/>
                  <a:pt x="1117600" y="1347450"/>
                </a:cubicBezTo>
                <a:lnTo>
                  <a:pt x="1120775" y="1347450"/>
                </a:lnTo>
                <a:cubicBezTo>
                  <a:pt x="1121304" y="1344275"/>
                  <a:pt x="1123421" y="1341100"/>
                  <a:pt x="1127125" y="1337924"/>
                </a:cubicBezTo>
                <a:lnTo>
                  <a:pt x="1136650" y="1309350"/>
                </a:lnTo>
                <a:cubicBezTo>
                  <a:pt x="1138171" y="1302735"/>
                  <a:pt x="1139097" y="1296120"/>
                  <a:pt x="1139428" y="1289506"/>
                </a:cubicBezTo>
                <a:cubicBezTo>
                  <a:pt x="1139759" y="1282891"/>
                  <a:pt x="1139891" y="1277864"/>
                  <a:pt x="1139825" y="1274424"/>
                </a:cubicBezTo>
                <a:cubicBezTo>
                  <a:pt x="1143264" y="1274623"/>
                  <a:pt x="1146704" y="1274227"/>
                  <a:pt x="1150144" y="1273234"/>
                </a:cubicBezTo>
                <a:cubicBezTo>
                  <a:pt x="1153583" y="1272242"/>
                  <a:pt x="1155435" y="1269464"/>
                  <a:pt x="1155700" y="1264900"/>
                </a:cubicBezTo>
                <a:cubicBezTo>
                  <a:pt x="1155435" y="1260203"/>
                  <a:pt x="1155964" y="1256896"/>
                  <a:pt x="1157287" y="1254978"/>
                </a:cubicBezTo>
                <a:cubicBezTo>
                  <a:pt x="1158610" y="1253060"/>
                  <a:pt x="1162314" y="1252134"/>
                  <a:pt x="1168400" y="1252200"/>
                </a:cubicBezTo>
                <a:lnTo>
                  <a:pt x="1181100" y="1226800"/>
                </a:lnTo>
                <a:lnTo>
                  <a:pt x="1193800" y="1217275"/>
                </a:lnTo>
                <a:lnTo>
                  <a:pt x="1216025" y="1176000"/>
                </a:lnTo>
                <a:cubicBezTo>
                  <a:pt x="1216554" y="1169914"/>
                  <a:pt x="1218671" y="1164622"/>
                  <a:pt x="1222375" y="1160124"/>
                </a:cubicBezTo>
                <a:cubicBezTo>
                  <a:pt x="1226079" y="1155627"/>
                  <a:pt x="1228196" y="1150335"/>
                  <a:pt x="1228725" y="1144249"/>
                </a:cubicBezTo>
                <a:lnTo>
                  <a:pt x="1244600" y="1118850"/>
                </a:lnTo>
                <a:lnTo>
                  <a:pt x="1254125" y="1099800"/>
                </a:lnTo>
                <a:cubicBezTo>
                  <a:pt x="1255646" y="1088555"/>
                  <a:pt x="1258160" y="1077707"/>
                  <a:pt x="1261665" y="1067256"/>
                </a:cubicBezTo>
                <a:cubicBezTo>
                  <a:pt x="1265171" y="1056805"/>
                  <a:pt x="1270066" y="1047544"/>
                  <a:pt x="1276350" y="1039474"/>
                </a:cubicBezTo>
                <a:cubicBezTo>
                  <a:pt x="1284287" y="1018440"/>
                  <a:pt x="1290637" y="998597"/>
                  <a:pt x="1295400" y="979943"/>
                </a:cubicBezTo>
                <a:cubicBezTo>
                  <a:pt x="1300162" y="961290"/>
                  <a:pt x="1303337" y="946209"/>
                  <a:pt x="1304925" y="934699"/>
                </a:cubicBezTo>
                <a:cubicBezTo>
                  <a:pt x="1308100" y="937346"/>
                  <a:pt x="1311275" y="938404"/>
                  <a:pt x="1314450" y="937874"/>
                </a:cubicBezTo>
                <a:lnTo>
                  <a:pt x="1327150" y="928350"/>
                </a:lnTo>
                <a:cubicBezTo>
                  <a:pt x="1328803" y="926629"/>
                  <a:pt x="1329465" y="924513"/>
                  <a:pt x="1329134" y="922000"/>
                </a:cubicBezTo>
                <a:cubicBezTo>
                  <a:pt x="1328803" y="919486"/>
                  <a:pt x="1327084" y="917369"/>
                  <a:pt x="1323975" y="915650"/>
                </a:cubicBezTo>
                <a:cubicBezTo>
                  <a:pt x="1332640" y="905198"/>
                  <a:pt x="1341503" y="891176"/>
                  <a:pt x="1350565" y="873581"/>
                </a:cubicBezTo>
                <a:cubicBezTo>
                  <a:pt x="1359627" y="855986"/>
                  <a:pt x="1364522" y="840376"/>
                  <a:pt x="1365250" y="826750"/>
                </a:cubicBezTo>
                <a:cubicBezTo>
                  <a:pt x="1370211" y="823509"/>
                  <a:pt x="1373783" y="819672"/>
                  <a:pt x="1375965" y="815240"/>
                </a:cubicBezTo>
                <a:cubicBezTo>
                  <a:pt x="1378148" y="810809"/>
                  <a:pt x="1377751" y="806178"/>
                  <a:pt x="1374775" y="801349"/>
                </a:cubicBezTo>
                <a:cubicBezTo>
                  <a:pt x="1376891" y="790700"/>
                  <a:pt x="1381389" y="782630"/>
                  <a:pt x="1388268" y="777140"/>
                </a:cubicBezTo>
                <a:cubicBezTo>
                  <a:pt x="1395148" y="771650"/>
                  <a:pt x="1401233" y="765962"/>
                  <a:pt x="1406525" y="760075"/>
                </a:cubicBezTo>
                <a:cubicBezTo>
                  <a:pt x="1411023" y="756900"/>
                  <a:pt x="1413139" y="753725"/>
                  <a:pt x="1412875" y="750550"/>
                </a:cubicBezTo>
                <a:cubicBezTo>
                  <a:pt x="1412610" y="747375"/>
                  <a:pt x="1411552" y="744200"/>
                  <a:pt x="1409700" y="741025"/>
                </a:cubicBezTo>
                <a:lnTo>
                  <a:pt x="1438275" y="690225"/>
                </a:lnTo>
                <a:cubicBezTo>
                  <a:pt x="1440193" y="687050"/>
                  <a:pt x="1442707" y="683081"/>
                  <a:pt x="1445815" y="678318"/>
                </a:cubicBezTo>
                <a:cubicBezTo>
                  <a:pt x="1448924" y="673556"/>
                  <a:pt x="1450644" y="668000"/>
                  <a:pt x="1450975" y="661649"/>
                </a:cubicBezTo>
                <a:cubicBezTo>
                  <a:pt x="1465659" y="643195"/>
                  <a:pt x="1477565" y="622161"/>
                  <a:pt x="1486693" y="598546"/>
                </a:cubicBezTo>
                <a:cubicBezTo>
                  <a:pt x="1495822" y="574933"/>
                  <a:pt x="1509315" y="554692"/>
                  <a:pt x="1527175" y="537824"/>
                </a:cubicBezTo>
                <a:lnTo>
                  <a:pt x="1524000" y="515600"/>
                </a:lnTo>
                <a:lnTo>
                  <a:pt x="1558925" y="461625"/>
                </a:lnTo>
                <a:cubicBezTo>
                  <a:pt x="1559520" y="453357"/>
                  <a:pt x="1563886" y="438937"/>
                  <a:pt x="1572022" y="418366"/>
                </a:cubicBezTo>
                <a:cubicBezTo>
                  <a:pt x="1580158" y="397794"/>
                  <a:pt x="1588492" y="382581"/>
                  <a:pt x="1597025" y="372725"/>
                </a:cubicBezTo>
                <a:cubicBezTo>
                  <a:pt x="1597024" y="360554"/>
                  <a:pt x="1603375" y="349970"/>
                  <a:pt x="1616075" y="340974"/>
                </a:cubicBezTo>
                <a:cubicBezTo>
                  <a:pt x="1611842" y="334624"/>
                  <a:pt x="1611577" y="329069"/>
                  <a:pt x="1615281" y="32430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MY" sz="30000" dirty="0">
              <a:latin typeface="Road Rage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B5BFB3-55CF-0323-9707-AC381CE5CD30}"/>
              </a:ext>
            </a:extLst>
          </p:cNvPr>
          <p:cNvSpPr txBox="1"/>
          <p:nvPr/>
        </p:nvSpPr>
        <p:spPr>
          <a:xfrm rot="4315251">
            <a:off x="7766404" y="2995313"/>
            <a:ext cx="2105008" cy="5829435"/>
          </a:xfrm>
          <a:custGeom>
            <a:avLst/>
            <a:gdLst/>
            <a:ahLst/>
            <a:cxnLst/>
            <a:rect l="l" t="t" r="r" b="b"/>
            <a:pathLst>
              <a:path w="2105008" h="4071599">
                <a:moveTo>
                  <a:pt x="1311275" y="2563474"/>
                </a:moveTo>
                <a:cubicBezTo>
                  <a:pt x="1309753" y="2566518"/>
                  <a:pt x="1308827" y="2569163"/>
                  <a:pt x="1308497" y="2571412"/>
                </a:cubicBezTo>
                <a:cubicBezTo>
                  <a:pt x="1308166" y="2573662"/>
                  <a:pt x="1308033" y="2576307"/>
                  <a:pt x="1308100" y="2579350"/>
                </a:cubicBezTo>
                <a:cubicBezTo>
                  <a:pt x="1311804" y="2575645"/>
                  <a:pt x="1313920" y="2570354"/>
                  <a:pt x="1314449" y="2563475"/>
                </a:cubicBezTo>
                <a:close/>
                <a:moveTo>
                  <a:pt x="781049" y="3582650"/>
                </a:moveTo>
                <a:lnTo>
                  <a:pt x="793750" y="3604875"/>
                </a:lnTo>
                <a:lnTo>
                  <a:pt x="790575" y="3630274"/>
                </a:lnTo>
                <a:cubicBezTo>
                  <a:pt x="782703" y="3631201"/>
                  <a:pt x="778602" y="3634905"/>
                  <a:pt x="778271" y="3641387"/>
                </a:cubicBezTo>
                <a:cubicBezTo>
                  <a:pt x="777941" y="3647869"/>
                  <a:pt x="771458" y="3651574"/>
                  <a:pt x="758825" y="3652500"/>
                </a:cubicBezTo>
                <a:cubicBezTo>
                  <a:pt x="759751" y="3640064"/>
                  <a:pt x="763455" y="3628422"/>
                  <a:pt x="769937" y="3617574"/>
                </a:cubicBezTo>
                <a:cubicBezTo>
                  <a:pt x="776419" y="3606727"/>
                  <a:pt x="780124" y="3595085"/>
                  <a:pt x="781049" y="3582650"/>
                </a:cubicBezTo>
                <a:close/>
                <a:moveTo>
                  <a:pt x="1368425" y="2426950"/>
                </a:moveTo>
                <a:lnTo>
                  <a:pt x="1377950" y="2426949"/>
                </a:lnTo>
                <a:cubicBezTo>
                  <a:pt x="1381654" y="2420071"/>
                  <a:pt x="1383770" y="2411604"/>
                  <a:pt x="1384300" y="2401550"/>
                </a:cubicBezTo>
                <a:close/>
                <a:moveTo>
                  <a:pt x="1314450" y="2477750"/>
                </a:moveTo>
                <a:lnTo>
                  <a:pt x="1336675" y="2506324"/>
                </a:lnTo>
                <a:lnTo>
                  <a:pt x="1349375" y="2506325"/>
                </a:lnTo>
                <a:lnTo>
                  <a:pt x="1352550" y="2477750"/>
                </a:lnTo>
                <a:lnTo>
                  <a:pt x="1349375" y="2458699"/>
                </a:lnTo>
                <a:lnTo>
                  <a:pt x="1330325" y="2477750"/>
                </a:lnTo>
                <a:cubicBezTo>
                  <a:pt x="1331052" y="2472987"/>
                  <a:pt x="1328803" y="2470606"/>
                  <a:pt x="1323578" y="2470606"/>
                </a:cubicBezTo>
                <a:cubicBezTo>
                  <a:pt x="1318352" y="2470606"/>
                  <a:pt x="1315310" y="2472987"/>
                  <a:pt x="1314450" y="2477750"/>
                </a:cubicBezTo>
                <a:close/>
                <a:moveTo>
                  <a:pt x="1171575" y="2744450"/>
                </a:moveTo>
                <a:lnTo>
                  <a:pt x="1171574" y="2769850"/>
                </a:lnTo>
                <a:cubicBezTo>
                  <a:pt x="1176139" y="2766476"/>
                  <a:pt x="1178917" y="2762111"/>
                  <a:pt x="1179909" y="2756753"/>
                </a:cubicBezTo>
                <a:cubicBezTo>
                  <a:pt x="1180901" y="2751395"/>
                  <a:pt x="1181298" y="2746236"/>
                  <a:pt x="1181100" y="2741275"/>
                </a:cubicBezTo>
                <a:close/>
                <a:moveTo>
                  <a:pt x="1127124" y="2830175"/>
                </a:moveTo>
                <a:lnTo>
                  <a:pt x="1136649" y="2830175"/>
                </a:lnTo>
                <a:cubicBezTo>
                  <a:pt x="1136782" y="2828587"/>
                  <a:pt x="1137311" y="2826999"/>
                  <a:pt x="1138237" y="2825412"/>
                </a:cubicBezTo>
                <a:cubicBezTo>
                  <a:pt x="1139163" y="2823824"/>
                  <a:pt x="1139692" y="2822237"/>
                  <a:pt x="1139825" y="2820649"/>
                </a:cubicBezTo>
                <a:cubicBezTo>
                  <a:pt x="1134004" y="2820649"/>
                  <a:pt x="1129770" y="2823825"/>
                  <a:pt x="1127124" y="2830175"/>
                </a:cubicBezTo>
                <a:close/>
                <a:moveTo>
                  <a:pt x="1292225" y="2499974"/>
                </a:moveTo>
                <a:cubicBezTo>
                  <a:pt x="1291166" y="2512145"/>
                  <a:pt x="1286933" y="2522729"/>
                  <a:pt x="1279525" y="2531725"/>
                </a:cubicBezTo>
                <a:cubicBezTo>
                  <a:pt x="1272116" y="2540720"/>
                  <a:pt x="1267883" y="2551304"/>
                  <a:pt x="1266825" y="2563475"/>
                </a:cubicBezTo>
                <a:lnTo>
                  <a:pt x="1247775" y="2588875"/>
                </a:lnTo>
                <a:cubicBezTo>
                  <a:pt x="1246451" y="2590661"/>
                  <a:pt x="1246716" y="2592645"/>
                  <a:pt x="1248568" y="2594828"/>
                </a:cubicBezTo>
                <a:cubicBezTo>
                  <a:pt x="1250420" y="2597010"/>
                  <a:pt x="1252272" y="2598201"/>
                  <a:pt x="1254124" y="2598400"/>
                </a:cubicBezTo>
                <a:lnTo>
                  <a:pt x="1273174" y="2595225"/>
                </a:lnTo>
                <a:cubicBezTo>
                  <a:pt x="1276614" y="2587221"/>
                  <a:pt x="1280054" y="2578622"/>
                  <a:pt x="1283493" y="2569428"/>
                </a:cubicBezTo>
                <a:cubicBezTo>
                  <a:pt x="1286933" y="2560234"/>
                  <a:pt x="1288785" y="2550841"/>
                  <a:pt x="1289050" y="2541249"/>
                </a:cubicBezTo>
                <a:cubicBezTo>
                  <a:pt x="1292158" y="2534569"/>
                  <a:pt x="1295466" y="2527293"/>
                  <a:pt x="1298971" y="2519421"/>
                </a:cubicBezTo>
                <a:cubicBezTo>
                  <a:pt x="1302477" y="2511550"/>
                  <a:pt x="1306578" y="2505068"/>
                  <a:pt x="1311275" y="2499975"/>
                </a:cubicBezTo>
                <a:close/>
                <a:moveTo>
                  <a:pt x="1181100" y="2706349"/>
                </a:moveTo>
                <a:cubicBezTo>
                  <a:pt x="1181298" y="2708797"/>
                  <a:pt x="1182489" y="2713427"/>
                  <a:pt x="1184672" y="2720240"/>
                </a:cubicBezTo>
                <a:cubicBezTo>
                  <a:pt x="1186854" y="2727053"/>
                  <a:pt x="1188839" y="2730889"/>
                  <a:pt x="1190625" y="2731749"/>
                </a:cubicBezTo>
                <a:cubicBezTo>
                  <a:pt x="1192146" y="2731551"/>
                  <a:pt x="1193072" y="2730361"/>
                  <a:pt x="1193403" y="2728178"/>
                </a:cubicBezTo>
                <a:cubicBezTo>
                  <a:pt x="1193733" y="2725995"/>
                  <a:pt x="1193866" y="2724010"/>
                  <a:pt x="1193800" y="2722224"/>
                </a:cubicBezTo>
                <a:cubicBezTo>
                  <a:pt x="1199025" y="2715279"/>
                  <a:pt x="1204449" y="2706152"/>
                  <a:pt x="1210072" y="2694841"/>
                </a:cubicBezTo>
                <a:cubicBezTo>
                  <a:pt x="1215694" y="2683529"/>
                  <a:pt x="1218737" y="2673607"/>
                  <a:pt x="1219200" y="2665075"/>
                </a:cubicBezTo>
                <a:lnTo>
                  <a:pt x="1206500" y="2665074"/>
                </a:lnTo>
                <a:cubicBezTo>
                  <a:pt x="1203457" y="2675129"/>
                  <a:pt x="1200018" y="2684389"/>
                  <a:pt x="1196181" y="2692856"/>
                </a:cubicBezTo>
                <a:cubicBezTo>
                  <a:pt x="1192344" y="2701323"/>
                  <a:pt x="1187317" y="2705821"/>
                  <a:pt x="1181100" y="2706349"/>
                </a:cubicBezTo>
                <a:close/>
                <a:moveTo>
                  <a:pt x="1136650" y="2788899"/>
                </a:moveTo>
                <a:lnTo>
                  <a:pt x="1136650" y="2801600"/>
                </a:lnTo>
                <a:lnTo>
                  <a:pt x="1143000" y="2811124"/>
                </a:lnTo>
                <a:lnTo>
                  <a:pt x="1168400" y="2788899"/>
                </a:lnTo>
                <a:lnTo>
                  <a:pt x="1168400" y="2776200"/>
                </a:lnTo>
                <a:lnTo>
                  <a:pt x="1158875" y="2773025"/>
                </a:lnTo>
                <a:lnTo>
                  <a:pt x="1158875" y="2788900"/>
                </a:lnTo>
                <a:close/>
                <a:moveTo>
                  <a:pt x="1101725" y="2855574"/>
                </a:moveTo>
                <a:cubicBezTo>
                  <a:pt x="1101196" y="2858750"/>
                  <a:pt x="1102254" y="2861925"/>
                  <a:pt x="1104899" y="2865100"/>
                </a:cubicBezTo>
                <a:lnTo>
                  <a:pt x="1104900" y="2855575"/>
                </a:lnTo>
                <a:close/>
                <a:moveTo>
                  <a:pt x="1546225" y="1985625"/>
                </a:moveTo>
                <a:cubicBezTo>
                  <a:pt x="1546754" y="1989329"/>
                  <a:pt x="1545696" y="1991446"/>
                  <a:pt x="1543049" y="1991975"/>
                </a:cubicBezTo>
                <a:lnTo>
                  <a:pt x="1539875" y="2017375"/>
                </a:lnTo>
                <a:lnTo>
                  <a:pt x="1543049" y="2026900"/>
                </a:lnTo>
                <a:cubicBezTo>
                  <a:pt x="1546357" y="2022005"/>
                  <a:pt x="1549267" y="2016713"/>
                  <a:pt x="1551781" y="2011025"/>
                </a:cubicBezTo>
                <a:cubicBezTo>
                  <a:pt x="1554294" y="2005337"/>
                  <a:pt x="1555617" y="2000045"/>
                  <a:pt x="1555750" y="1995150"/>
                </a:cubicBezTo>
                <a:cubicBezTo>
                  <a:pt x="1555750" y="1988800"/>
                  <a:pt x="1552574" y="1985625"/>
                  <a:pt x="1546225" y="1985625"/>
                </a:cubicBezTo>
                <a:close/>
                <a:moveTo>
                  <a:pt x="812800" y="3398500"/>
                </a:moveTo>
                <a:cubicBezTo>
                  <a:pt x="812866" y="3400417"/>
                  <a:pt x="813527" y="3402931"/>
                  <a:pt x="814784" y="3406040"/>
                </a:cubicBezTo>
                <a:cubicBezTo>
                  <a:pt x="816041" y="3409149"/>
                  <a:pt x="817496" y="3410869"/>
                  <a:pt x="819149" y="3411200"/>
                </a:cubicBezTo>
                <a:cubicBezTo>
                  <a:pt x="822192" y="3411001"/>
                  <a:pt x="824045" y="3409810"/>
                  <a:pt x="824706" y="3407628"/>
                </a:cubicBezTo>
                <a:cubicBezTo>
                  <a:pt x="825367" y="3405445"/>
                  <a:pt x="825632" y="3403461"/>
                  <a:pt x="825499" y="3401675"/>
                </a:cubicBezTo>
                <a:close/>
                <a:moveTo>
                  <a:pt x="838200" y="3347700"/>
                </a:moveTo>
                <a:lnTo>
                  <a:pt x="844550" y="3376275"/>
                </a:lnTo>
                <a:cubicBezTo>
                  <a:pt x="846071" y="3367742"/>
                  <a:pt x="849378" y="3359407"/>
                  <a:pt x="854472" y="3351271"/>
                </a:cubicBezTo>
                <a:cubicBezTo>
                  <a:pt x="859565" y="3343135"/>
                  <a:pt x="866841" y="3338770"/>
                  <a:pt x="876300" y="3338175"/>
                </a:cubicBezTo>
                <a:cubicBezTo>
                  <a:pt x="876696" y="3330369"/>
                  <a:pt x="878284" y="3322961"/>
                  <a:pt x="881062" y="3315950"/>
                </a:cubicBezTo>
                <a:cubicBezTo>
                  <a:pt x="883840" y="3308938"/>
                  <a:pt x="885428" y="3301530"/>
                  <a:pt x="885825" y="3293725"/>
                </a:cubicBezTo>
                <a:cubicBezTo>
                  <a:pt x="875308" y="3294584"/>
                  <a:pt x="869354" y="3300009"/>
                  <a:pt x="867965" y="3309997"/>
                </a:cubicBezTo>
                <a:cubicBezTo>
                  <a:pt x="866576" y="3319985"/>
                  <a:pt x="866179" y="3329377"/>
                  <a:pt x="866775" y="3338175"/>
                </a:cubicBezTo>
                <a:cubicBezTo>
                  <a:pt x="861814" y="3338175"/>
                  <a:pt x="856654" y="3338968"/>
                  <a:pt x="851296" y="3340556"/>
                </a:cubicBezTo>
                <a:cubicBezTo>
                  <a:pt x="845939" y="3342144"/>
                  <a:pt x="841573" y="3344525"/>
                  <a:pt x="838200" y="3347700"/>
                </a:cubicBezTo>
                <a:close/>
                <a:moveTo>
                  <a:pt x="1009650" y="3007975"/>
                </a:moveTo>
                <a:cubicBezTo>
                  <a:pt x="1016000" y="3018029"/>
                  <a:pt x="1019175" y="3029671"/>
                  <a:pt x="1019175" y="3042900"/>
                </a:cubicBezTo>
                <a:cubicBezTo>
                  <a:pt x="1017389" y="3042768"/>
                  <a:pt x="1015404" y="3043032"/>
                  <a:pt x="1013222" y="3043693"/>
                </a:cubicBezTo>
                <a:cubicBezTo>
                  <a:pt x="1011039" y="3044355"/>
                  <a:pt x="1009848" y="3046207"/>
                  <a:pt x="1009650" y="3049250"/>
                </a:cubicBezTo>
                <a:cubicBezTo>
                  <a:pt x="1009848" y="3052425"/>
                  <a:pt x="1011039" y="3055600"/>
                  <a:pt x="1013221" y="3058775"/>
                </a:cubicBezTo>
                <a:cubicBezTo>
                  <a:pt x="1015404" y="3061950"/>
                  <a:pt x="1017389" y="3065125"/>
                  <a:pt x="1019175" y="3068300"/>
                </a:cubicBezTo>
                <a:lnTo>
                  <a:pt x="1041400" y="3077824"/>
                </a:lnTo>
                <a:lnTo>
                  <a:pt x="1044575" y="3068299"/>
                </a:lnTo>
                <a:lnTo>
                  <a:pt x="1028700" y="3055599"/>
                </a:lnTo>
                <a:cubicBezTo>
                  <a:pt x="1028634" y="3050705"/>
                  <a:pt x="1029559" y="3046207"/>
                  <a:pt x="1031478" y="3042106"/>
                </a:cubicBezTo>
                <a:cubicBezTo>
                  <a:pt x="1033396" y="3038005"/>
                  <a:pt x="1036703" y="3035094"/>
                  <a:pt x="1041399" y="3033375"/>
                </a:cubicBezTo>
                <a:cubicBezTo>
                  <a:pt x="1041730" y="3022262"/>
                  <a:pt x="1041863" y="3011149"/>
                  <a:pt x="1041797" y="3000037"/>
                </a:cubicBezTo>
                <a:cubicBezTo>
                  <a:pt x="1041730" y="2988924"/>
                  <a:pt x="1039482" y="2977812"/>
                  <a:pt x="1035050" y="2966700"/>
                </a:cubicBezTo>
                <a:close/>
                <a:moveTo>
                  <a:pt x="1857375" y="1360149"/>
                </a:moveTo>
                <a:cubicBezTo>
                  <a:pt x="1854398" y="1366500"/>
                  <a:pt x="1851620" y="1372850"/>
                  <a:pt x="1849041" y="1379200"/>
                </a:cubicBezTo>
                <a:cubicBezTo>
                  <a:pt x="1846461" y="1385550"/>
                  <a:pt x="1842889" y="1391900"/>
                  <a:pt x="1838325" y="1398249"/>
                </a:cubicBezTo>
                <a:cubicBezTo>
                  <a:pt x="1844675" y="1398250"/>
                  <a:pt x="1851025" y="1401425"/>
                  <a:pt x="1857375" y="1407775"/>
                </a:cubicBezTo>
                <a:lnTo>
                  <a:pt x="1866900" y="1376025"/>
                </a:lnTo>
                <a:cubicBezTo>
                  <a:pt x="1868685" y="1374305"/>
                  <a:pt x="1870670" y="1372188"/>
                  <a:pt x="1872853" y="1369675"/>
                </a:cubicBezTo>
                <a:cubicBezTo>
                  <a:pt x="1875035" y="1367161"/>
                  <a:pt x="1876226" y="1365045"/>
                  <a:pt x="1876425" y="1363325"/>
                </a:cubicBezTo>
                <a:cubicBezTo>
                  <a:pt x="1876028" y="1360415"/>
                  <a:pt x="1873646" y="1359091"/>
                  <a:pt x="1869281" y="1359356"/>
                </a:cubicBezTo>
                <a:cubicBezTo>
                  <a:pt x="1864915" y="1359621"/>
                  <a:pt x="1860947" y="1359885"/>
                  <a:pt x="1857375" y="1360149"/>
                </a:cubicBezTo>
                <a:close/>
                <a:moveTo>
                  <a:pt x="1816100" y="1426825"/>
                </a:moveTo>
                <a:cubicBezTo>
                  <a:pt x="1817820" y="1428280"/>
                  <a:pt x="1819143" y="1429338"/>
                  <a:pt x="1820068" y="1430000"/>
                </a:cubicBezTo>
                <a:lnTo>
                  <a:pt x="1820391" y="1430840"/>
                </a:lnTo>
                <a:lnTo>
                  <a:pt x="1823640" y="1424047"/>
                </a:lnTo>
                <a:cubicBezTo>
                  <a:pt x="1824699" y="1421401"/>
                  <a:pt x="1825360" y="1419152"/>
                  <a:pt x="1825625" y="1417300"/>
                </a:cubicBezTo>
                <a:close/>
                <a:moveTo>
                  <a:pt x="1317625" y="2392025"/>
                </a:moveTo>
                <a:cubicBezTo>
                  <a:pt x="1317492" y="2393480"/>
                  <a:pt x="1316963" y="2394538"/>
                  <a:pt x="1316037" y="2395200"/>
                </a:cubicBezTo>
                <a:cubicBezTo>
                  <a:pt x="1315111" y="2395861"/>
                  <a:pt x="1314582" y="2396919"/>
                  <a:pt x="1314450" y="2398374"/>
                </a:cubicBezTo>
                <a:lnTo>
                  <a:pt x="1314450" y="2414249"/>
                </a:lnTo>
                <a:cubicBezTo>
                  <a:pt x="1314449" y="2420798"/>
                  <a:pt x="1315244" y="2427545"/>
                  <a:pt x="1316831" y="2434490"/>
                </a:cubicBezTo>
                <a:cubicBezTo>
                  <a:pt x="1318418" y="2441435"/>
                  <a:pt x="1320800" y="2447388"/>
                  <a:pt x="1323975" y="2452350"/>
                </a:cubicBezTo>
                <a:lnTo>
                  <a:pt x="1333499" y="2395200"/>
                </a:lnTo>
                <a:close/>
                <a:moveTo>
                  <a:pt x="1327150" y="2372975"/>
                </a:moveTo>
                <a:lnTo>
                  <a:pt x="1343025" y="2366625"/>
                </a:lnTo>
                <a:lnTo>
                  <a:pt x="1352549" y="2350750"/>
                </a:lnTo>
                <a:lnTo>
                  <a:pt x="1352549" y="2344400"/>
                </a:lnTo>
                <a:lnTo>
                  <a:pt x="1339849" y="2350750"/>
                </a:lnTo>
                <a:close/>
                <a:moveTo>
                  <a:pt x="1393825" y="2217400"/>
                </a:moveTo>
                <a:cubicBezTo>
                  <a:pt x="1394089" y="2227454"/>
                  <a:pt x="1394354" y="2239096"/>
                  <a:pt x="1394619" y="2252325"/>
                </a:cubicBezTo>
                <a:cubicBezTo>
                  <a:pt x="1394883" y="2265553"/>
                  <a:pt x="1393560" y="2277195"/>
                  <a:pt x="1390650" y="2287249"/>
                </a:cubicBezTo>
                <a:cubicBezTo>
                  <a:pt x="1397000" y="2280900"/>
                  <a:pt x="1400175" y="2271375"/>
                  <a:pt x="1400174" y="2258674"/>
                </a:cubicBezTo>
                <a:lnTo>
                  <a:pt x="1416050" y="2226925"/>
                </a:lnTo>
                <a:close/>
                <a:moveTo>
                  <a:pt x="1517650" y="1976100"/>
                </a:moveTo>
                <a:lnTo>
                  <a:pt x="1517650" y="1988800"/>
                </a:lnTo>
                <a:cubicBezTo>
                  <a:pt x="1519304" y="1987080"/>
                  <a:pt x="1520758" y="1984963"/>
                  <a:pt x="1522015" y="1982450"/>
                </a:cubicBezTo>
                <a:cubicBezTo>
                  <a:pt x="1523272" y="1979936"/>
                  <a:pt x="1523933" y="1977819"/>
                  <a:pt x="1524000" y="1976100"/>
                </a:cubicBezTo>
                <a:close/>
                <a:moveTo>
                  <a:pt x="1824131" y="1378639"/>
                </a:moveTo>
                <a:lnTo>
                  <a:pt x="1831975" y="1376025"/>
                </a:lnTo>
                <a:lnTo>
                  <a:pt x="1825625" y="1376025"/>
                </a:lnTo>
                <a:close/>
                <a:moveTo>
                  <a:pt x="1763712" y="1492706"/>
                </a:moveTo>
                <a:cubicBezTo>
                  <a:pt x="1756833" y="1501966"/>
                  <a:pt x="1753129" y="1512814"/>
                  <a:pt x="1752600" y="1525250"/>
                </a:cubicBezTo>
                <a:lnTo>
                  <a:pt x="1739900" y="1553824"/>
                </a:lnTo>
                <a:cubicBezTo>
                  <a:pt x="1735336" y="1557198"/>
                  <a:pt x="1732558" y="1561564"/>
                  <a:pt x="1731565" y="1566921"/>
                </a:cubicBezTo>
                <a:cubicBezTo>
                  <a:pt x="1730573" y="1572279"/>
                  <a:pt x="1730176" y="1577439"/>
                  <a:pt x="1730375" y="1582399"/>
                </a:cubicBezTo>
                <a:cubicBezTo>
                  <a:pt x="1728787" y="1596687"/>
                  <a:pt x="1722437" y="1610975"/>
                  <a:pt x="1711325" y="1625262"/>
                </a:cubicBezTo>
                <a:cubicBezTo>
                  <a:pt x="1700212" y="1639550"/>
                  <a:pt x="1693862" y="1653837"/>
                  <a:pt x="1692275" y="1668125"/>
                </a:cubicBezTo>
                <a:lnTo>
                  <a:pt x="1679575" y="1677650"/>
                </a:lnTo>
                <a:cubicBezTo>
                  <a:pt x="1677789" y="1684000"/>
                  <a:pt x="1675011" y="1690350"/>
                  <a:pt x="1671240" y="1696699"/>
                </a:cubicBezTo>
                <a:cubicBezTo>
                  <a:pt x="1667470" y="1703050"/>
                  <a:pt x="1663898" y="1709399"/>
                  <a:pt x="1660525" y="1715749"/>
                </a:cubicBezTo>
                <a:lnTo>
                  <a:pt x="1660525" y="1737975"/>
                </a:lnTo>
                <a:cubicBezTo>
                  <a:pt x="1672100" y="1733873"/>
                  <a:pt x="1682287" y="1725407"/>
                  <a:pt x="1691084" y="1712575"/>
                </a:cubicBezTo>
                <a:cubicBezTo>
                  <a:pt x="1699881" y="1699743"/>
                  <a:pt x="1704512" y="1688101"/>
                  <a:pt x="1704975" y="1677649"/>
                </a:cubicBezTo>
                <a:cubicBezTo>
                  <a:pt x="1708282" y="1677782"/>
                  <a:pt x="1711193" y="1677518"/>
                  <a:pt x="1713706" y="1676856"/>
                </a:cubicBezTo>
                <a:cubicBezTo>
                  <a:pt x="1716219" y="1676194"/>
                  <a:pt x="1717543" y="1674343"/>
                  <a:pt x="1717675" y="1671300"/>
                </a:cubicBezTo>
                <a:cubicBezTo>
                  <a:pt x="1717278" y="1666338"/>
                  <a:pt x="1717278" y="1661973"/>
                  <a:pt x="1717675" y="1658203"/>
                </a:cubicBezTo>
                <a:cubicBezTo>
                  <a:pt x="1718072" y="1654433"/>
                  <a:pt x="1721247" y="1652448"/>
                  <a:pt x="1727200" y="1652250"/>
                </a:cubicBezTo>
                <a:lnTo>
                  <a:pt x="1765300" y="1550650"/>
                </a:lnTo>
                <a:cubicBezTo>
                  <a:pt x="1775354" y="1550649"/>
                  <a:pt x="1780645" y="1547475"/>
                  <a:pt x="1781175" y="1541125"/>
                </a:cubicBezTo>
                <a:cubicBezTo>
                  <a:pt x="1780910" y="1534907"/>
                  <a:pt x="1781439" y="1530674"/>
                  <a:pt x="1782762" y="1528425"/>
                </a:cubicBezTo>
                <a:cubicBezTo>
                  <a:pt x="1784085" y="1526175"/>
                  <a:pt x="1787789" y="1525118"/>
                  <a:pt x="1793875" y="1525250"/>
                </a:cubicBezTo>
                <a:lnTo>
                  <a:pt x="1809750" y="1493499"/>
                </a:lnTo>
                <a:cubicBezTo>
                  <a:pt x="1809750" y="1488406"/>
                  <a:pt x="1810543" y="1480337"/>
                  <a:pt x="1812131" y="1469290"/>
                </a:cubicBezTo>
                <a:cubicBezTo>
                  <a:pt x="1813718" y="1458244"/>
                  <a:pt x="1816100" y="1446206"/>
                  <a:pt x="1819275" y="1433175"/>
                </a:cubicBezTo>
                <a:cubicBezTo>
                  <a:pt x="1818745" y="1436350"/>
                  <a:pt x="1816629" y="1439525"/>
                  <a:pt x="1812925" y="1442699"/>
                </a:cubicBezTo>
                <a:lnTo>
                  <a:pt x="1797050" y="1452225"/>
                </a:lnTo>
                <a:lnTo>
                  <a:pt x="1790699" y="1445875"/>
                </a:lnTo>
                <a:cubicBezTo>
                  <a:pt x="1786995" y="1455400"/>
                  <a:pt x="1784879" y="1461750"/>
                  <a:pt x="1784350" y="1464924"/>
                </a:cubicBezTo>
                <a:cubicBezTo>
                  <a:pt x="1777470" y="1474185"/>
                  <a:pt x="1770592" y="1483445"/>
                  <a:pt x="1763712" y="1492706"/>
                </a:cubicBezTo>
                <a:close/>
                <a:moveTo>
                  <a:pt x="1892300" y="1239500"/>
                </a:moveTo>
                <a:cubicBezTo>
                  <a:pt x="1891771" y="1245320"/>
                  <a:pt x="1892829" y="1249554"/>
                  <a:pt x="1895475" y="1252200"/>
                </a:cubicBezTo>
                <a:lnTo>
                  <a:pt x="1901825" y="1252200"/>
                </a:lnTo>
                <a:cubicBezTo>
                  <a:pt x="1904470" y="1251670"/>
                  <a:pt x="1905529" y="1249554"/>
                  <a:pt x="1905000" y="1245850"/>
                </a:cubicBezTo>
                <a:cubicBezTo>
                  <a:pt x="1905000" y="1242807"/>
                  <a:pt x="1904206" y="1240955"/>
                  <a:pt x="1902619" y="1240294"/>
                </a:cubicBezTo>
                <a:cubicBezTo>
                  <a:pt x="1901031" y="1239632"/>
                  <a:pt x="1898650" y="1239367"/>
                  <a:pt x="1895475" y="1239500"/>
                </a:cubicBezTo>
                <a:close/>
                <a:moveTo>
                  <a:pt x="1422400" y="2144374"/>
                </a:moveTo>
                <a:lnTo>
                  <a:pt x="1412875" y="2176124"/>
                </a:lnTo>
                <a:lnTo>
                  <a:pt x="1406525" y="2176125"/>
                </a:lnTo>
                <a:lnTo>
                  <a:pt x="1406525" y="2198350"/>
                </a:lnTo>
                <a:lnTo>
                  <a:pt x="1422400" y="2204699"/>
                </a:lnTo>
                <a:cubicBezTo>
                  <a:pt x="1420944" y="2202980"/>
                  <a:pt x="1420680" y="2201657"/>
                  <a:pt x="1421606" y="2200731"/>
                </a:cubicBezTo>
                <a:cubicBezTo>
                  <a:pt x="1422532" y="2199805"/>
                  <a:pt x="1423855" y="2200069"/>
                  <a:pt x="1425575" y="2201525"/>
                </a:cubicBezTo>
                <a:lnTo>
                  <a:pt x="1431924" y="2188825"/>
                </a:lnTo>
                <a:cubicBezTo>
                  <a:pt x="1433710" y="2189817"/>
                  <a:pt x="1435695" y="2188626"/>
                  <a:pt x="1437878" y="2185253"/>
                </a:cubicBezTo>
                <a:cubicBezTo>
                  <a:pt x="1440060" y="2181879"/>
                  <a:pt x="1441251" y="2179895"/>
                  <a:pt x="1441450" y="2179299"/>
                </a:cubicBezTo>
                <a:lnTo>
                  <a:pt x="1463675" y="2141200"/>
                </a:lnTo>
                <a:cubicBezTo>
                  <a:pt x="1464270" y="2132601"/>
                  <a:pt x="1467842" y="2118049"/>
                  <a:pt x="1474390" y="2097543"/>
                </a:cubicBezTo>
                <a:cubicBezTo>
                  <a:pt x="1480939" y="2077038"/>
                  <a:pt x="1486892" y="2064074"/>
                  <a:pt x="1492250" y="2058650"/>
                </a:cubicBezTo>
                <a:lnTo>
                  <a:pt x="1508125" y="2068175"/>
                </a:lnTo>
                <a:cubicBezTo>
                  <a:pt x="1509580" y="2061626"/>
                  <a:pt x="1511432" y="2054879"/>
                  <a:pt x="1513681" y="2047934"/>
                </a:cubicBezTo>
                <a:cubicBezTo>
                  <a:pt x="1515930" y="2040989"/>
                  <a:pt x="1519369" y="2035036"/>
                  <a:pt x="1524000" y="2030075"/>
                </a:cubicBezTo>
                <a:lnTo>
                  <a:pt x="1508125" y="2026900"/>
                </a:lnTo>
                <a:lnTo>
                  <a:pt x="1495425" y="2017375"/>
                </a:lnTo>
                <a:lnTo>
                  <a:pt x="1492250" y="2039599"/>
                </a:lnTo>
                <a:cubicBezTo>
                  <a:pt x="1487421" y="2044560"/>
                  <a:pt x="1482791" y="2050514"/>
                  <a:pt x="1478359" y="2057459"/>
                </a:cubicBezTo>
                <a:cubicBezTo>
                  <a:pt x="1473927" y="2064404"/>
                  <a:pt x="1470091" y="2071151"/>
                  <a:pt x="1466850" y="2077699"/>
                </a:cubicBezTo>
                <a:cubicBezTo>
                  <a:pt x="1467379" y="2090929"/>
                  <a:pt x="1463145" y="2102571"/>
                  <a:pt x="1454150" y="2112625"/>
                </a:cubicBezTo>
                <a:cubicBezTo>
                  <a:pt x="1450446" y="2110045"/>
                  <a:pt x="1446741" y="2110442"/>
                  <a:pt x="1443037" y="2113815"/>
                </a:cubicBezTo>
                <a:cubicBezTo>
                  <a:pt x="1439333" y="2117188"/>
                  <a:pt x="1438804" y="2119967"/>
                  <a:pt x="1441450" y="2122149"/>
                </a:cubicBezTo>
                <a:close/>
                <a:moveTo>
                  <a:pt x="1701800" y="1591925"/>
                </a:moveTo>
                <a:lnTo>
                  <a:pt x="1701800" y="1604625"/>
                </a:lnTo>
                <a:lnTo>
                  <a:pt x="1704975" y="1595099"/>
                </a:lnTo>
                <a:close/>
                <a:moveTo>
                  <a:pt x="1552575" y="1874500"/>
                </a:moveTo>
                <a:cubicBezTo>
                  <a:pt x="1552773" y="1876021"/>
                  <a:pt x="1553964" y="1876947"/>
                  <a:pt x="1556146" y="1877278"/>
                </a:cubicBezTo>
                <a:cubicBezTo>
                  <a:pt x="1558329" y="1877609"/>
                  <a:pt x="1560314" y="1877741"/>
                  <a:pt x="1562100" y="1877675"/>
                </a:cubicBezTo>
                <a:lnTo>
                  <a:pt x="1568450" y="1864975"/>
                </a:lnTo>
                <a:cubicBezTo>
                  <a:pt x="1566399" y="1864975"/>
                  <a:pt x="1563356" y="1865768"/>
                  <a:pt x="1559321" y="1867356"/>
                </a:cubicBezTo>
                <a:cubicBezTo>
                  <a:pt x="1555287" y="1868943"/>
                  <a:pt x="1553038" y="1871325"/>
                  <a:pt x="1552575" y="1874500"/>
                </a:cubicBezTo>
                <a:close/>
                <a:moveTo>
                  <a:pt x="1917700" y="1163300"/>
                </a:moveTo>
                <a:lnTo>
                  <a:pt x="1917700" y="1185525"/>
                </a:lnTo>
                <a:cubicBezTo>
                  <a:pt x="1914392" y="1185525"/>
                  <a:pt x="1911482" y="1186319"/>
                  <a:pt x="1908969" y="1187906"/>
                </a:cubicBezTo>
                <a:cubicBezTo>
                  <a:pt x="1906455" y="1189494"/>
                  <a:pt x="1905132" y="1191874"/>
                  <a:pt x="1905000" y="1195050"/>
                </a:cubicBezTo>
                <a:cubicBezTo>
                  <a:pt x="1905000" y="1198489"/>
                  <a:pt x="1905793" y="1201929"/>
                  <a:pt x="1907381" y="1205368"/>
                </a:cubicBezTo>
                <a:cubicBezTo>
                  <a:pt x="1908969" y="1208808"/>
                  <a:pt x="1911350" y="1210660"/>
                  <a:pt x="1914525" y="1210925"/>
                </a:cubicBezTo>
                <a:cubicBezTo>
                  <a:pt x="1916046" y="1210660"/>
                  <a:pt x="1916972" y="1209602"/>
                  <a:pt x="1917303" y="1207750"/>
                </a:cubicBezTo>
                <a:cubicBezTo>
                  <a:pt x="1917634" y="1205898"/>
                  <a:pt x="1917766" y="1204839"/>
                  <a:pt x="1917700" y="1204575"/>
                </a:cubicBezTo>
                <a:lnTo>
                  <a:pt x="1933575" y="1176000"/>
                </a:lnTo>
                <a:close/>
                <a:moveTo>
                  <a:pt x="1857375" y="1277600"/>
                </a:moveTo>
                <a:cubicBezTo>
                  <a:pt x="1856846" y="1289771"/>
                  <a:pt x="1854729" y="1300354"/>
                  <a:pt x="1851025" y="1309350"/>
                </a:cubicBezTo>
                <a:cubicBezTo>
                  <a:pt x="1855589" y="1303000"/>
                  <a:pt x="1859161" y="1296650"/>
                  <a:pt x="1861741" y="1290299"/>
                </a:cubicBezTo>
                <a:cubicBezTo>
                  <a:pt x="1864320" y="1283950"/>
                  <a:pt x="1867098" y="1277599"/>
                  <a:pt x="1870075" y="1271250"/>
                </a:cubicBezTo>
                <a:close/>
                <a:moveTo>
                  <a:pt x="1930400" y="1122025"/>
                </a:moveTo>
                <a:lnTo>
                  <a:pt x="1930400" y="1131549"/>
                </a:lnTo>
                <a:lnTo>
                  <a:pt x="1917700" y="1147425"/>
                </a:lnTo>
                <a:lnTo>
                  <a:pt x="1917700" y="1153774"/>
                </a:lnTo>
                <a:lnTo>
                  <a:pt x="1933575" y="1141075"/>
                </a:lnTo>
                <a:lnTo>
                  <a:pt x="1933575" y="1131550"/>
                </a:lnTo>
                <a:cubicBezTo>
                  <a:pt x="1933641" y="1131153"/>
                  <a:pt x="1933509" y="1129565"/>
                  <a:pt x="1933178" y="1126787"/>
                </a:cubicBezTo>
                <a:cubicBezTo>
                  <a:pt x="1932847" y="1124009"/>
                  <a:pt x="1931921" y="1122422"/>
                  <a:pt x="1930400" y="1122025"/>
                </a:cubicBezTo>
                <a:close/>
                <a:moveTo>
                  <a:pt x="1717675" y="1506200"/>
                </a:moveTo>
                <a:lnTo>
                  <a:pt x="1717675" y="1509375"/>
                </a:lnTo>
                <a:cubicBezTo>
                  <a:pt x="1717146" y="1519429"/>
                  <a:pt x="1721379" y="1524720"/>
                  <a:pt x="1730375" y="1525249"/>
                </a:cubicBezTo>
                <a:close/>
                <a:moveTo>
                  <a:pt x="723900" y="3290550"/>
                </a:moveTo>
                <a:cubicBezTo>
                  <a:pt x="723503" y="3298355"/>
                  <a:pt x="721915" y="3305763"/>
                  <a:pt x="719137" y="3312774"/>
                </a:cubicBezTo>
                <a:cubicBezTo>
                  <a:pt x="716359" y="3319786"/>
                  <a:pt x="714772" y="3327194"/>
                  <a:pt x="714375" y="3335000"/>
                </a:cubicBezTo>
                <a:cubicBezTo>
                  <a:pt x="723768" y="3323821"/>
                  <a:pt x="731970" y="3312047"/>
                  <a:pt x="738981" y="3299677"/>
                </a:cubicBezTo>
                <a:cubicBezTo>
                  <a:pt x="745992" y="3287309"/>
                  <a:pt x="752607" y="3274741"/>
                  <a:pt x="758825" y="3261975"/>
                </a:cubicBezTo>
                <a:cubicBezTo>
                  <a:pt x="758759" y="3259659"/>
                  <a:pt x="758097" y="3255558"/>
                  <a:pt x="756840" y="3249672"/>
                </a:cubicBezTo>
                <a:cubicBezTo>
                  <a:pt x="755583" y="3243785"/>
                  <a:pt x="754128" y="3240477"/>
                  <a:pt x="752475" y="3239750"/>
                </a:cubicBezTo>
                <a:cubicBezTo>
                  <a:pt x="749432" y="3240212"/>
                  <a:pt x="747580" y="3242461"/>
                  <a:pt x="746918" y="3246497"/>
                </a:cubicBezTo>
                <a:cubicBezTo>
                  <a:pt x="746257" y="3250532"/>
                  <a:pt x="745992" y="3253574"/>
                  <a:pt x="746124" y="3255625"/>
                </a:cubicBezTo>
                <a:cubicBezTo>
                  <a:pt x="745992" y="3263628"/>
                  <a:pt x="743876" y="3270640"/>
                  <a:pt x="739775" y="3276659"/>
                </a:cubicBezTo>
                <a:cubicBezTo>
                  <a:pt x="735674" y="3282678"/>
                  <a:pt x="730382" y="3287308"/>
                  <a:pt x="723900" y="3290550"/>
                </a:cubicBezTo>
                <a:close/>
                <a:moveTo>
                  <a:pt x="606424" y="3503274"/>
                </a:moveTo>
                <a:cubicBezTo>
                  <a:pt x="606292" y="3505060"/>
                  <a:pt x="606557" y="3507045"/>
                  <a:pt x="607218" y="3509228"/>
                </a:cubicBezTo>
                <a:cubicBezTo>
                  <a:pt x="607880" y="3511411"/>
                  <a:pt x="609732" y="3512602"/>
                  <a:pt x="612775" y="3512800"/>
                </a:cubicBezTo>
                <a:lnTo>
                  <a:pt x="619124" y="3512800"/>
                </a:lnTo>
                <a:cubicBezTo>
                  <a:pt x="618992" y="3509624"/>
                  <a:pt x="617670" y="3507243"/>
                  <a:pt x="615156" y="3505656"/>
                </a:cubicBezTo>
                <a:cubicBezTo>
                  <a:pt x="612642" y="3504069"/>
                  <a:pt x="609732" y="3503274"/>
                  <a:pt x="606424" y="3503274"/>
                </a:cubicBezTo>
                <a:close/>
                <a:moveTo>
                  <a:pt x="666750" y="3379450"/>
                </a:moveTo>
                <a:cubicBezTo>
                  <a:pt x="667742" y="3381103"/>
                  <a:pt x="672107" y="3382559"/>
                  <a:pt x="679846" y="3383815"/>
                </a:cubicBezTo>
                <a:cubicBezTo>
                  <a:pt x="687586" y="3385072"/>
                  <a:pt x="692745" y="3385733"/>
                  <a:pt x="695325" y="3385800"/>
                </a:cubicBezTo>
                <a:lnTo>
                  <a:pt x="714375" y="3369924"/>
                </a:lnTo>
                <a:cubicBezTo>
                  <a:pt x="709678" y="3369528"/>
                  <a:pt x="706371" y="3367147"/>
                  <a:pt x="704453" y="3362780"/>
                </a:cubicBezTo>
                <a:cubicBezTo>
                  <a:pt x="702535" y="3358415"/>
                  <a:pt x="701608" y="3354446"/>
                  <a:pt x="701675" y="3350875"/>
                </a:cubicBezTo>
                <a:lnTo>
                  <a:pt x="711200" y="3338175"/>
                </a:lnTo>
                <a:cubicBezTo>
                  <a:pt x="701675" y="3338439"/>
                  <a:pt x="694531" y="3341879"/>
                  <a:pt x="689768" y="3348493"/>
                </a:cubicBezTo>
                <a:cubicBezTo>
                  <a:pt x="685006" y="3355108"/>
                  <a:pt x="682625" y="3363310"/>
                  <a:pt x="682625" y="3373100"/>
                </a:cubicBezTo>
                <a:lnTo>
                  <a:pt x="682625" y="3376275"/>
                </a:lnTo>
                <a:cubicBezTo>
                  <a:pt x="681963" y="3376208"/>
                  <a:pt x="679318" y="3376341"/>
                  <a:pt x="674687" y="3376671"/>
                </a:cubicBezTo>
                <a:cubicBezTo>
                  <a:pt x="670057" y="3377002"/>
                  <a:pt x="667411" y="3377928"/>
                  <a:pt x="666750" y="3379450"/>
                </a:cubicBezTo>
                <a:close/>
                <a:moveTo>
                  <a:pt x="539750" y="3595350"/>
                </a:moveTo>
                <a:cubicBezTo>
                  <a:pt x="539683" y="3597135"/>
                  <a:pt x="539816" y="3599119"/>
                  <a:pt x="540147" y="3601303"/>
                </a:cubicBezTo>
                <a:cubicBezTo>
                  <a:pt x="540477" y="3603485"/>
                  <a:pt x="541404" y="3604676"/>
                  <a:pt x="542925" y="3604875"/>
                </a:cubicBezTo>
                <a:lnTo>
                  <a:pt x="552450" y="3601699"/>
                </a:lnTo>
                <a:close/>
                <a:moveTo>
                  <a:pt x="508000" y="3328649"/>
                </a:moveTo>
                <a:cubicBezTo>
                  <a:pt x="508066" y="3330568"/>
                  <a:pt x="508727" y="3333081"/>
                  <a:pt x="509984" y="3336190"/>
                </a:cubicBezTo>
                <a:cubicBezTo>
                  <a:pt x="511241" y="3339299"/>
                  <a:pt x="512696" y="3341019"/>
                  <a:pt x="514350" y="3341349"/>
                </a:cubicBezTo>
                <a:cubicBezTo>
                  <a:pt x="517392" y="3341151"/>
                  <a:pt x="519244" y="3339961"/>
                  <a:pt x="519906" y="3337777"/>
                </a:cubicBezTo>
                <a:cubicBezTo>
                  <a:pt x="520567" y="3335595"/>
                  <a:pt x="520832" y="3333611"/>
                  <a:pt x="520700" y="3331824"/>
                </a:cubicBezTo>
                <a:cubicBezTo>
                  <a:pt x="520170" y="3328120"/>
                  <a:pt x="518054" y="3326004"/>
                  <a:pt x="514350" y="3325475"/>
                </a:cubicBezTo>
                <a:cubicBezTo>
                  <a:pt x="512895" y="3325607"/>
                  <a:pt x="511836" y="3326136"/>
                  <a:pt x="511175" y="3327062"/>
                </a:cubicBezTo>
                <a:cubicBezTo>
                  <a:pt x="510513" y="3327988"/>
                  <a:pt x="509455" y="3328517"/>
                  <a:pt x="508000" y="3328649"/>
                </a:cubicBezTo>
                <a:close/>
                <a:moveTo>
                  <a:pt x="482599" y="3360400"/>
                </a:moveTo>
                <a:lnTo>
                  <a:pt x="482600" y="3376275"/>
                </a:lnTo>
                <a:cubicBezTo>
                  <a:pt x="482732" y="3380838"/>
                  <a:pt x="484055" y="3383617"/>
                  <a:pt x="486569" y="3384609"/>
                </a:cubicBezTo>
                <a:cubicBezTo>
                  <a:pt x="489082" y="3385601"/>
                  <a:pt x="491992" y="3385998"/>
                  <a:pt x="495300" y="3385799"/>
                </a:cubicBezTo>
                <a:close/>
                <a:moveTo>
                  <a:pt x="692150" y="2938125"/>
                </a:moveTo>
                <a:lnTo>
                  <a:pt x="685800" y="2950824"/>
                </a:lnTo>
                <a:cubicBezTo>
                  <a:pt x="689504" y="2947650"/>
                  <a:pt x="691620" y="2944475"/>
                  <a:pt x="692150" y="2941300"/>
                </a:cubicBezTo>
                <a:close/>
                <a:moveTo>
                  <a:pt x="527049" y="3252450"/>
                </a:moveTo>
                <a:cubicBezTo>
                  <a:pt x="527711" y="3255823"/>
                  <a:pt x="531151" y="3259395"/>
                  <a:pt x="537368" y="3263166"/>
                </a:cubicBezTo>
                <a:cubicBezTo>
                  <a:pt x="543586" y="3266936"/>
                  <a:pt x="548613" y="3269714"/>
                  <a:pt x="552449" y="3271500"/>
                </a:cubicBezTo>
                <a:lnTo>
                  <a:pt x="574675" y="3239749"/>
                </a:lnTo>
                <a:lnTo>
                  <a:pt x="552450" y="3211175"/>
                </a:lnTo>
                <a:lnTo>
                  <a:pt x="539750" y="3249275"/>
                </a:lnTo>
                <a:cubicBezTo>
                  <a:pt x="539220" y="3249209"/>
                  <a:pt x="537104" y="3249341"/>
                  <a:pt x="533400" y="3249671"/>
                </a:cubicBezTo>
                <a:cubicBezTo>
                  <a:pt x="529695" y="3250002"/>
                  <a:pt x="527579" y="3250928"/>
                  <a:pt x="527049" y="3252450"/>
                </a:cubicBezTo>
                <a:close/>
                <a:moveTo>
                  <a:pt x="596900" y="3100050"/>
                </a:moveTo>
                <a:cubicBezTo>
                  <a:pt x="583671" y="3124920"/>
                  <a:pt x="572029" y="3151379"/>
                  <a:pt x="561975" y="3179425"/>
                </a:cubicBezTo>
                <a:cubicBezTo>
                  <a:pt x="563628" y="3185907"/>
                  <a:pt x="566671" y="3191198"/>
                  <a:pt x="571103" y="3195300"/>
                </a:cubicBezTo>
                <a:cubicBezTo>
                  <a:pt x="575535" y="3199401"/>
                  <a:pt x="580958" y="3201518"/>
                  <a:pt x="587375" y="3201650"/>
                </a:cubicBezTo>
                <a:cubicBezTo>
                  <a:pt x="590682" y="3191860"/>
                  <a:pt x="595180" y="3177308"/>
                  <a:pt x="600869" y="3157993"/>
                </a:cubicBezTo>
                <a:cubicBezTo>
                  <a:pt x="606557" y="3138679"/>
                  <a:pt x="612642" y="3125714"/>
                  <a:pt x="619125" y="3119100"/>
                </a:cubicBezTo>
                <a:close/>
                <a:moveTo>
                  <a:pt x="641350" y="3007975"/>
                </a:moveTo>
                <a:lnTo>
                  <a:pt x="641350" y="3017499"/>
                </a:lnTo>
                <a:lnTo>
                  <a:pt x="647699" y="3017500"/>
                </a:lnTo>
                <a:cubicBezTo>
                  <a:pt x="653917" y="3017764"/>
                  <a:pt x="658151" y="3017235"/>
                  <a:pt x="660399" y="3015912"/>
                </a:cubicBezTo>
                <a:cubicBezTo>
                  <a:pt x="662649" y="3014589"/>
                  <a:pt x="663707" y="3010885"/>
                  <a:pt x="663575" y="3004800"/>
                </a:cubicBezTo>
                <a:lnTo>
                  <a:pt x="657225" y="2988925"/>
                </a:lnTo>
                <a:close/>
                <a:moveTo>
                  <a:pt x="247650" y="3665200"/>
                </a:moveTo>
                <a:cubicBezTo>
                  <a:pt x="247716" y="3666986"/>
                  <a:pt x="248377" y="3668970"/>
                  <a:pt x="249634" y="3671153"/>
                </a:cubicBezTo>
                <a:cubicBezTo>
                  <a:pt x="250891" y="3673335"/>
                  <a:pt x="252346" y="3674526"/>
                  <a:pt x="253999" y="3674725"/>
                </a:cubicBezTo>
                <a:cubicBezTo>
                  <a:pt x="257704" y="3674195"/>
                  <a:pt x="259820" y="3672079"/>
                  <a:pt x="260350" y="3668374"/>
                </a:cubicBezTo>
                <a:close/>
                <a:moveTo>
                  <a:pt x="260350" y="3639799"/>
                </a:moveTo>
                <a:cubicBezTo>
                  <a:pt x="260217" y="3641586"/>
                  <a:pt x="260482" y="3643570"/>
                  <a:pt x="261143" y="3645753"/>
                </a:cubicBezTo>
                <a:cubicBezTo>
                  <a:pt x="261805" y="3647936"/>
                  <a:pt x="263657" y="3649126"/>
                  <a:pt x="266700" y="3649324"/>
                </a:cubicBezTo>
                <a:lnTo>
                  <a:pt x="269875" y="3649325"/>
                </a:lnTo>
                <a:cubicBezTo>
                  <a:pt x="269875" y="3642975"/>
                  <a:pt x="266700" y="3639800"/>
                  <a:pt x="260350" y="3639799"/>
                </a:cubicBezTo>
                <a:close/>
                <a:moveTo>
                  <a:pt x="1682254" y="626427"/>
                </a:moveTo>
                <a:cubicBezTo>
                  <a:pt x="1680401" y="631719"/>
                  <a:pt x="1680038" y="637109"/>
                  <a:pt x="1681162" y="642600"/>
                </a:cubicBezTo>
                <a:cubicBezTo>
                  <a:pt x="1683411" y="653579"/>
                  <a:pt x="1682882" y="660988"/>
                  <a:pt x="1679575" y="664825"/>
                </a:cubicBezTo>
                <a:lnTo>
                  <a:pt x="1701800" y="661650"/>
                </a:lnTo>
                <a:lnTo>
                  <a:pt x="1704975" y="661649"/>
                </a:lnTo>
                <a:lnTo>
                  <a:pt x="1701800" y="629900"/>
                </a:lnTo>
                <a:lnTo>
                  <a:pt x="1730375" y="607675"/>
                </a:lnTo>
                <a:lnTo>
                  <a:pt x="1739900" y="582275"/>
                </a:lnTo>
                <a:lnTo>
                  <a:pt x="1727200" y="579100"/>
                </a:lnTo>
                <a:lnTo>
                  <a:pt x="1692275" y="610850"/>
                </a:lnTo>
                <a:cubicBezTo>
                  <a:pt x="1687446" y="615943"/>
                  <a:pt x="1684106" y="621135"/>
                  <a:pt x="1682254" y="626427"/>
                </a:cubicBezTo>
                <a:close/>
                <a:moveTo>
                  <a:pt x="1615281" y="324306"/>
                </a:moveTo>
                <a:cubicBezTo>
                  <a:pt x="1618985" y="319544"/>
                  <a:pt x="1623483" y="315575"/>
                  <a:pt x="1628775" y="312400"/>
                </a:cubicBezTo>
                <a:lnTo>
                  <a:pt x="1746250" y="106025"/>
                </a:lnTo>
                <a:cubicBezTo>
                  <a:pt x="1753459" y="97889"/>
                  <a:pt x="1758883" y="89554"/>
                  <a:pt x="1762522" y="81022"/>
                </a:cubicBezTo>
                <a:cubicBezTo>
                  <a:pt x="1766160" y="72489"/>
                  <a:pt x="1772378" y="64948"/>
                  <a:pt x="1781174" y="58400"/>
                </a:cubicBezTo>
                <a:cubicBezTo>
                  <a:pt x="1781307" y="53439"/>
                  <a:pt x="1782630" y="48280"/>
                  <a:pt x="1785143" y="42922"/>
                </a:cubicBezTo>
                <a:cubicBezTo>
                  <a:pt x="1787657" y="37564"/>
                  <a:pt x="1790568" y="33198"/>
                  <a:pt x="1793875" y="29825"/>
                </a:cubicBezTo>
                <a:lnTo>
                  <a:pt x="1806575" y="7600"/>
                </a:lnTo>
                <a:cubicBezTo>
                  <a:pt x="1810014" y="4358"/>
                  <a:pt x="1814248" y="2110"/>
                  <a:pt x="1819275" y="852"/>
                </a:cubicBezTo>
                <a:cubicBezTo>
                  <a:pt x="1824302" y="-404"/>
                  <a:pt x="1828535" y="-271"/>
                  <a:pt x="1831975" y="1249"/>
                </a:cubicBezTo>
                <a:cubicBezTo>
                  <a:pt x="1833562" y="8988"/>
                  <a:pt x="1828006" y="26054"/>
                  <a:pt x="1815306" y="52446"/>
                </a:cubicBezTo>
                <a:cubicBezTo>
                  <a:pt x="1802606" y="78839"/>
                  <a:pt x="1792287" y="96698"/>
                  <a:pt x="1784350" y="106024"/>
                </a:cubicBezTo>
                <a:lnTo>
                  <a:pt x="1787525" y="106025"/>
                </a:lnTo>
                <a:cubicBezTo>
                  <a:pt x="1792221" y="110655"/>
                  <a:pt x="1794735" y="114888"/>
                  <a:pt x="1795066" y="118724"/>
                </a:cubicBezTo>
                <a:cubicBezTo>
                  <a:pt x="1795396" y="122560"/>
                  <a:pt x="1793941" y="126795"/>
                  <a:pt x="1790700" y="131425"/>
                </a:cubicBezTo>
                <a:cubicBezTo>
                  <a:pt x="1786731" y="155502"/>
                  <a:pt x="1779587" y="180372"/>
                  <a:pt x="1769268" y="206037"/>
                </a:cubicBezTo>
                <a:cubicBezTo>
                  <a:pt x="1758950" y="231702"/>
                  <a:pt x="1750218" y="256573"/>
                  <a:pt x="1743075" y="280649"/>
                </a:cubicBezTo>
                <a:cubicBezTo>
                  <a:pt x="1746051" y="285082"/>
                  <a:pt x="1746448" y="288124"/>
                  <a:pt x="1744265" y="289778"/>
                </a:cubicBezTo>
                <a:cubicBezTo>
                  <a:pt x="1742082" y="291432"/>
                  <a:pt x="1738511" y="293680"/>
                  <a:pt x="1733550" y="296524"/>
                </a:cubicBezTo>
                <a:cubicBezTo>
                  <a:pt x="1733285" y="299832"/>
                  <a:pt x="1733020" y="302743"/>
                  <a:pt x="1732756" y="305255"/>
                </a:cubicBezTo>
                <a:cubicBezTo>
                  <a:pt x="1732491" y="307769"/>
                  <a:pt x="1733814" y="309093"/>
                  <a:pt x="1736725" y="309225"/>
                </a:cubicBezTo>
                <a:cubicBezTo>
                  <a:pt x="1734410" y="314450"/>
                  <a:pt x="1731102" y="320668"/>
                  <a:pt x="1726803" y="327878"/>
                </a:cubicBezTo>
                <a:cubicBezTo>
                  <a:pt x="1722503" y="335088"/>
                  <a:pt x="1721577" y="340511"/>
                  <a:pt x="1724025" y="344150"/>
                </a:cubicBezTo>
                <a:lnTo>
                  <a:pt x="1743075" y="325100"/>
                </a:lnTo>
                <a:cubicBezTo>
                  <a:pt x="1746382" y="321925"/>
                  <a:pt x="1748499" y="318749"/>
                  <a:pt x="1749425" y="315574"/>
                </a:cubicBezTo>
                <a:cubicBezTo>
                  <a:pt x="1750351" y="312399"/>
                  <a:pt x="1749292" y="309225"/>
                  <a:pt x="1746250" y="306050"/>
                </a:cubicBezTo>
                <a:cubicBezTo>
                  <a:pt x="1749623" y="302676"/>
                  <a:pt x="1753195" y="298311"/>
                  <a:pt x="1756966" y="292953"/>
                </a:cubicBezTo>
                <a:cubicBezTo>
                  <a:pt x="1760736" y="287595"/>
                  <a:pt x="1763514" y="282436"/>
                  <a:pt x="1765300" y="277475"/>
                </a:cubicBezTo>
                <a:lnTo>
                  <a:pt x="1790700" y="220325"/>
                </a:lnTo>
                <a:lnTo>
                  <a:pt x="1809750" y="204449"/>
                </a:lnTo>
                <a:cubicBezTo>
                  <a:pt x="1813190" y="201142"/>
                  <a:pt x="1815836" y="197438"/>
                  <a:pt x="1817687" y="193337"/>
                </a:cubicBezTo>
                <a:cubicBezTo>
                  <a:pt x="1819539" y="189236"/>
                  <a:pt x="1819010" y="185532"/>
                  <a:pt x="1816100" y="182225"/>
                </a:cubicBezTo>
                <a:lnTo>
                  <a:pt x="1828800" y="156824"/>
                </a:lnTo>
                <a:cubicBezTo>
                  <a:pt x="1827212" y="146241"/>
                  <a:pt x="1830387" y="137245"/>
                  <a:pt x="1838325" y="129837"/>
                </a:cubicBezTo>
                <a:cubicBezTo>
                  <a:pt x="1846262" y="122429"/>
                  <a:pt x="1849437" y="113433"/>
                  <a:pt x="1847850" y="102849"/>
                </a:cubicBezTo>
                <a:lnTo>
                  <a:pt x="1889125" y="67924"/>
                </a:lnTo>
                <a:cubicBezTo>
                  <a:pt x="1897062" y="76788"/>
                  <a:pt x="1901031" y="82873"/>
                  <a:pt x="1901031" y="86181"/>
                </a:cubicBezTo>
                <a:cubicBezTo>
                  <a:pt x="1901031" y="89488"/>
                  <a:pt x="1897062" y="93986"/>
                  <a:pt x="1889125" y="99674"/>
                </a:cubicBezTo>
                <a:cubicBezTo>
                  <a:pt x="1895144" y="108604"/>
                  <a:pt x="1895011" y="115351"/>
                  <a:pt x="1888728" y="119915"/>
                </a:cubicBezTo>
                <a:cubicBezTo>
                  <a:pt x="1882444" y="124479"/>
                  <a:pt x="1881518" y="130433"/>
                  <a:pt x="1885950" y="137774"/>
                </a:cubicBezTo>
                <a:cubicBezTo>
                  <a:pt x="1880327" y="146043"/>
                  <a:pt x="1874110" y="159668"/>
                  <a:pt x="1867297" y="178653"/>
                </a:cubicBezTo>
                <a:cubicBezTo>
                  <a:pt x="1860484" y="197637"/>
                  <a:pt x="1858235" y="210469"/>
                  <a:pt x="1860550" y="217150"/>
                </a:cubicBezTo>
                <a:lnTo>
                  <a:pt x="1835150" y="277474"/>
                </a:lnTo>
                <a:cubicBezTo>
                  <a:pt x="1841764" y="285545"/>
                  <a:pt x="1845204" y="294011"/>
                  <a:pt x="1845469" y="302875"/>
                </a:cubicBezTo>
                <a:cubicBezTo>
                  <a:pt x="1845733" y="311738"/>
                  <a:pt x="1841235" y="320205"/>
                  <a:pt x="1831975" y="328275"/>
                </a:cubicBezTo>
                <a:cubicBezTo>
                  <a:pt x="1828800" y="341371"/>
                  <a:pt x="1824037" y="354865"/>
                  <a:pt x="1817687" y="368756"/>
                </a:cubicBezTo>
                <a:cubicBezTo>
                  <a:pt x="1811337" y="382647"/>
                  <a:pt x="1803400" y="394553"/>
                  <a:pt x="1793875" y="404475"/>
                </a:cubicBezTo>
                <a:lnTo>
                  <a:pt x="1803400" y="429875"/>
                </a:lnTo>
                <a:lnTo>
                  <a:pt x="1781175" y="445750"/>
                </a:lnTo>
                <a:lnTo>
                  <a:pt x="1781175" y="480674"/>
                </a:lnTo>
                <a:cubicBezTo>
                  <a:pt x="1777008" y="487157"/>
                  <a:pt x="1774229" y="493243"/>
                  <a:pt x="1772840" y="498931"/>
                </a:cubicBezTo>
                <a:cubicBezTo>
                  <a:pt x="1771452" y="504619"/>
                  <a:pt x="1767879" y="509118"/>
                  <a:pt x="1762124" y="512425"/>
                </a:cubicBezTo>
                <a:cubicBezTo>
                  <a:pt x="1760670" y="516063"/>
                  <a:pt x="1760405" y="520693"/>
                  <a:pt x="1761331" y="526315"/>
                </a:cubicBezTo>
                <a:cubicBezTo>
                  <a:pt x="1762257" y="531938"/>
                  <a:pt x="1763580" y="535774"/>
                  <a:pt x="1765300" y="537825"/>
                </a:cubicBezTo>
                <a:cubicBezTo>
                  <a:pt x="1767086" y="540801"/>
                  <a:pt x="1769070" y="541992"/>
                  <a:pt x="1771253" y="541396"/>
                </a:cubicBezTo>
                <a:cubicBezTo>
                  <a:pt x="1773436" y="540801"/>
                  <a:pt x="1774626" y="539611"/>
                  <a:pt x="1774825" y="537825"/>
                </a:cubicBezTo>
                <a:cubicBezTo>
                  <a:pt x="1768343" y="528299"/>
                  <a:pt x="1769401" y="520362"/>
                  <a:pt x="1778000" y="514012"/>
                </a:cubicBezTo>
                <a:cubicBezTo>
                  <a:pt x="1786599" y="507662"/>
                  <a:pt x="1794007" y="502900"/>
                  <a:pt x="1800224" y="499725"/>
                </a:cubicBezTo>
                <a:lnTo>
                  <a:pt x="1800225" y="452099"/>
                </a:lnTo>
                <a:lnTo>
                  <a:pt x="1803400" y="452099"/>
                </a:lnTo>
                <a:cubicBezTo>
                  <a:pt x="1805186" y="448792"/>
                  <a:pt x="1806376" y="445088"/>
                  <a:pt x="1806972" y="440987"/>
                </a:cubicBezTo>
                <a:cubicBezTo>
                  <a:pt x="1807567" y="436885"/>
                  <a:pt x="1806376" y="433182"/>
                  <a:pt x="1803400" y="429875"/>
                </a:cubicBezTo>
                <a:cubicBezTo>
                  <a:pt x="1812264" y="421606"/>
                  <a:pt x="1819142" y="412743"/>
                  <a:pt x="1824037" y="403284"/>
                </a:cubicBezTo>
                <a:cubicBezTo>
                  <a:pt x="1828932" y="393825"/>
                  <a:pt x="1835811" y="385755"/>
                  <a:pt x="1844675" y="379075"/>
                </a:cubicBezTo>
                <a:cubicBezTo>
                  <a:pt x="1834224" y="368822"/>
                  <a:pt x="1831314" y="361546"/>
                  <a:pt x="1835943" y="357247"/>
                </a:cubicBezTo>
                <a:cubicBezTo>
                  <a:pt x="1840574" y="352947"/>
                  <a:pt x="1848776" y="346465"/>
                  <a:pt x="1860550" y="337800"/>
                </a:cubicBezTo>
                <a:cubicBezTo>
                  <a:pt x="1867760" y="329267"/>
                  <a:pt x="1873184" y="313789"/>
                  <a:pt x="1876821" y="291366"/>
                </a:cubicBezTo>
                <a:cubicBezTo>
                  <a:pt x="1880460" y="268941"/>
                  <a:pt x="1886678" y="252669"/>
                  <a:pt x="1895475" y="242550"/>
                </a:cubicBezTo>
                <a:cubicBezTo>
                  <a:pt x="1898716" y="241095"/>
                  <a:pt x="1901759" y="240830"/>
                  <a:pt x="1904603" y="241756"/>
                </a:cubicBezTo>
                <a:cubicBezTo>
                  <a:pt x="1907447" y="242682"/>
                  <a:pt x="1909696" y="244005"/>
                  <a:pt x="1911350" y="245725"/>
                </a:cubicBezTo>
                <a:cubicBezTo>
                  <a:pt x="1918560" y="254456"/>
                  <a:pt x="1920015" y="264775"/>
                  <a:pt x="1915716" y="276680"/>
                </a:cubicBezTo>
                <a:cubicBezTo>
                  <a:pt x="1911416" y="288587"/>
                  <a:pt x="1905727" y="297318"/>
                  <a:pt x="1898650" y="302874"/>
                </a:cubicBezTo>
                <a:cubicBezTo>
                  <a:pt x="1891109" y="323314"/>
                  <a:pt x="1884759" y="342761"/>
                  <a:pt x="1879600" y="361215"/>
                </a:cubicBezTo>
                <a:cubicBezTo>
                  <a:pt x="1874440" y="379670"/>
                  <a:pt x="1868090" y="398323"/>
                  <a:pt x="1860550" y="417175"/>
                </a:cubicBezTo>
                <a:cubicBezTo>
                  <a:pt x="1863460" y="420217"/>
                  <a:pt x="1863989" y="422863"/>
                  <a:pt x="1862137" y="425112"/>
                </a:cubicBezTo>
                <a:cubicBezTo>
                  <a:pt x="1860285" y="427361"/>
                  <a:pt x="1857639" y="430007"/>
                  <a:pt x="1854200" y="433050"/>
                </a:cubicBezTo>
                <a:cubicBezTo>
                  <a:pt x="1851157" y="436290"/>
                  <a:pt x="1850099" y="439334"/>
                  <a:pt x="1851025" y="442178"/>
                </a:cubicBezTo>
                <a:cubicBezTo>
                  <a:pt x="1851951" y="445022"/>
                  <a:pt x="1854067" y="447271"/>
                  <a:pt x="1857375" y="448925"/>
                </a:cubicBezTo>
                <a:cubicBezTo>
                  <a:pt x="1852414" y="453820"/>
                  <a:pt x="1848048" y="459111"/>
                  <a:pt x="1844278" y="464800"/>
                </a:cubicBezTo>
                <a:cubicBezTo>
                  <a:pt x="1840508" y="470488"/>
                  <a:pt x="1838524" y="475779"/>
                  <a:pt x="1838325" y="480675"/>
                </a:cubicBezTo>
                <a:lnTo>
                  <a:pt x="1825625" y="502899"/>
                </a:lnTo>
                <a:cubicBezTo>
                  <a:pt x="1830255" y="509382"/>
                  <a:pt x="1832107" y="515467"/>
                  <a:pt x="1831181" y="521155"/>
                </a:cubicBezTo>
                <a:cubicBezTo>
                  <a:pt x="1830255" y="526845"/>
                  <a:pt x="1827345" y="531343"/>
                  <a:pt x="1822450" y="534649"/>
                </a:cubicBezTo>
                <a:cubicBezTo>
                  <a:pt x="1833232" y="533856"/>
                  <a:pt x="1847387" y="533062"/>
                  <a:pt x="1864915" y="532268"/>
                </a:cubicBezTo>
                <a:cubicBezTo>
                  <a:pt x="1882444" y="531475"/>
                  <a:pt x="1895805" y="535443"/>
                  <a:pt x="1905000" y="544175"/>
                </a:cubicBezTo>
                <a:cubicBezTo>
                  <a:pt x="1909762" y="550856"/>
                  <a:pt x="1912143" y="557338"/>
                  <a:pt x="1912144" y="563621"/>
                </a:cubicBezTo>
                <a:cubicBezTo>
                  <a:pt x="1912143" y="569906"/>
                  <a:pt x="1909762" y="574006"/>
                  <a:pt x="1904999" y="575925"/>
                </a:cubicBezTo>
                <a:cubicBezTo>
                  <a:pt x="1904669" y="577777"/>
                  <a:pt x="1903743" y="580423"/>
                  <a:pt x="1902222" y="583862"/>
                </a:cubicBezTo>
                <a:cubicBezTo>
                  <a:pt x="1900701" y="587302"/>
                  <a:pt x="1900568" y="589948"/>
                  <a:pt x="1901825" y="591800"/>
                </a:cubicBezTo>
                <a:lnTo>
                  <a:pt x="1911350" y="585450"/>
                </a:lnTo>
                <a:lnTo>
                  <a:pt x="1952625" y="553700"/>
                </a:lnTo>
                <a:lnTo>
                  <a:pt x="1958975" y="531474"/>
                </a:lnTo>
                <a:cubicBezTo>
                  <a:pt x="1956064" y="527043"/>
                  <a:pt x="1955535" y="524000"/>
                  <a:pt x="1957387" y="522347"/>
                </a:cubicBezTo>
                <a:cubicBezTo>
                  <a:pt x="1959240" y="520693"/>
                  <a:pt x="1961885" y="518444"/>
                  <a:pt x="1965325" y="515599"/>
                </a:cubicBezTo>
                <a:cubicBezTo>
                  <a:pt x="1966780" y="512490"/>
                  <a:pt x="1967044" y="509978"/>
                  <a:pt x="1966118" y="508059"/>
                </a:cubicBezTo>
                <a:cubicBezTo>
                  <a:pt x="1965193" y="506140"/>
                  <a:pt x="1963870" y="504421"/>
                  <a:pt x="1962150" y="502900"/>
                </a:cubicBezTo>
                <a:cubicBezTo>
                  <a:pt x="1971410" y="493110"/>
                  <a:pt x="1979877" y="482527"/>
                  <a:pt x="1987550" y="471150"/>
                </a:cubicBezTo>
                <a:cubicBezTo>
                  <a:pt x="1995222" y="459773"/>
                  <a:pt x="2003690" y="449189"/>
                  <a:pt x="2012950" y="439399"/>
                </a:cubicBezTo>
                <a:cubicBezTo>
                  <a:pt x="2016257" y="424781"/>
                  <a:pt x="2022342" y="411156"/>
                  <a:pt x="2031206" y="398521"/>
                </a:cubicBezTo>
                <a:cubicBezTo>
                  <a:pt x="2040070" y="385887"/>
                  <a:pt x="2050918" y="376230"/>
                  <a:pt x="2063750" y="369550"/>
                </a:cubicBezTo>
                <a:lnTo>
                  <a:pt x="2060575" y="353675"/>
                </a:lnTo>
                <a:cubicBezTo>
                  <a:pt x="2059120" y="348846"/>
                  <a:pt x="2059649" y="344216"/>
                  <a:pt x="2062162" y="339784"/>
                </a:cubicBezTo>
                <a:cubicBezTo>
                  <a:pt x="2064676" y="335352"/>
                  <a:pt x="2068380" y="331516"/>
                  <a:pt x="2073275" y="328274"/>
                </a:cubicBezTo>
                <a:cubicBezTo>
                  <a:pt x="2079625" y="315045"/>
                  <a:pt x="2085975" y="312929"/>
                  <a:pt x="2092325" y="321925"/>
                </a:cubicBezTo>
                <a:cubicBezTo>
                  <a:pt x="2099005" y="328077"/>
                  <a:pt x="2103106" y="334030"/>
                  <a:pt x="2104628" y="339784"/>
                </a:cubicBezTo>
                <a:cubicBezTo>
                  <a:pt x="2106149" y="345538"/>
                  <a:pt x="2103107" y="352286"/>
                  <a:pt x="2095500" y="360024"/>
                </a:cubicBezTo>
                <a:cubicBezTo>
                  <a:pt x="2089348" y="365779"/>
                  <a:pt x="2081808" y="375701"/>
                  <a:pt x="2072878" y="389790"/>
                </a:cubicBezTo>
                <a:cubicBezTo>
                  <a:pt x="2063948" y="403879"/>
                  <a:pt x="2061964" y="416182"/>
                  <a:pt x="2066925" y="426700"/>
                </a:cubicBezTo>
                <a:cubicBezTo>
                  <a:pt x="2065139" y="436290"/>
                  <a:pt x="2060773" y="451240"/>
                  <a:pt x="2053828" y="471546"/>
                </a:cubicBezTo>
                <a:cubicBezTo>
                  <a:pt x="2046883" y="491853"/>
                  <a:pt x="2038548" y="507596"/>
                  <a:pt x="2028825" y="518774"/>
                </a:cubicBezTo>
                <a:cubicBezTo>
                  <a:pt x="2033257" y="523537"/>
                  <a:pt x="2034712" y="527506"/>
                  <a:pt x="2033190" y="530681"/>
                </a:cubicBezTo>
                <a:cubicBezTo>
                  <a:pt x="2031669" y="533856"/>
                  <a:pt x="2029156" y="536237"/>
                  <a:pt x="2025650" y="537825"/>
                </a:cubicBezTo>
                <a:cubicBezTo>
                  <a:pt x="2020557" y="543579"/>
                  <a:pt x="2021218" y="551914"/>
                  <a:pt x="2027634" y="562828"/>
                </a:cubicBezTo>
                <a:cubicBezTo>
                  <a:pt x="2034050" y="573742"/>
                  <a:pt x="2038681" y="581282"/>
                  <a:pt x="2041525" y="585449"/>
                </a:cubicBezTo>
                <a:cubicBezTo>
                  <a:pt x="2034447" y="595637"/>
                  <a:pt x="2023202" y="617332"/>
                  <a:pt x="2007791" y="650537"/>
                </a:cubicBezTo>
                <a:cubicBezTo>
                  <a:pt x="1992379" y="683742"/>
                  <a:pt x="1986690" y="705438"/>
                  <a:pt x="1990725" y="715625"/>
                </a:cubicBezTo>
                <a:lnTo>
                  <a:pt x="1965325" y="737849"/>
                </a:lnTo>
                <a:cubicBezTo>
                  <a:pt x="1960496" y="747242"/>
                  <a:pt x="1955866" y="756238"/>
                  <a:pt x="1951434" y="764837"/>
                </a:cubicBezTo>
                <a:cubicBezTo>
                  <a:pt x="1947002" y="773436"/>
                  <a:pt x="1943166" y="782432"/>
                  <a:pt x="1939925" y="791825"/>
                </a:cubicBezTo>
                <a:lnTo>
                  <a:pt x="1943100" y="801349"/>
                </a:lnTo>
                <a:cubicBezTo>
                  <a:pt x="1953220" y="799101"/>
                  <a:pt x="1960761" y="790105"/>
                  <a:pt x="1965722" y="774362"/>
                </a:cubicBezTo>
                <a:cubicBezTo>
                  <a:pt x="1970683" y="758620"/>
                  <a:pt x="1979017" y="749624"/>
                  <a:pt x="1990725" y="747375"/>
                </a:cubicBezTo>
                <a:cubicBezTo>
                  <a:pt x="1996546" y="746845"/>
                  <a:pt x="2003954" y="744729"/>
                  <a:pt x="2012950" y="741025"/>
                </a:cubicBezTo>
                <a:lnTo>
                  <a:pt x="1990725" y="731500"/>
                </a:lnTo>
                <a:lnTo>
                  <a:pt x="2000250" y="725149"/>
                </a:lnTo>
                <a:cubicBezTo>
                  <a:pt x="2004946" y="722239"/>
                  <a:pt x="2009047" y="721710"/>
                  <a:pt x="2012553" y="723562"/>
                </a:cubicBezTo>
                <a:cubicBezTo>
                  <a:pt x="2016058" y="725414"/>
                  <a:pt x="2019366" y="728060"/>
                  <a:pt x="2022475" y="731500"/>
                </a:cubicBezTo>
                <a:cubicBezTo>
                  <a:pt x="2025782" y="726869"/>
                  <a:pt x="2028693" y="722636"/>
                  <a:pt x="2031206" y="718799"/>
                </a:cubicBezTo>
                <a:cubicBezTo>
                  <a:pt x="2033720" y="714963"/>
                  <a:pt x="2035043" y="710730"/>
                  <a:pt x="2035175" y="706100"/>
                </a:cubicBezTo>
                <a:cubicBezTo>
                  <a:pt x="2038151" y="702660"/>
                  <a:pt x="2040136" y="697633"/>
                  <a:pt x="2041128" y="691018"/>
                </a:cubicBezTo>
                <a:cubicBezTo>
                  <a:pt x="2042120" y="684404"/>
                  <a:pt x="2043311" y="677789"/>
                  <a:pt x="2044700" y="671174"/>
                </a:cubicBezTo>
                <a:cubicBezTo>
                  <a:pt x="2034646" y="670645"/>
                  <a:pt x="2026179" y="665354"/>
                  <a:pt x="2019300" y="655299"/>
                </a:cubicBezTo>
                <a:cubicBezTo>
                  <a:pt x="2029354" y="648950"/>
                  <a:pt x="2034646" y="639424"/>
                  <a:pt x="2035175" y="626725"/>
                </a:cubicBezTo>
                <a:lnTo>
                  <a:pt x="2066925" y="633074"/>
                </a:lnTo>
                <a:cubicBezTo>
                  <a:pt x="2062493" y="637837"/>
                  <a:pt x="2059450" y="642600"/>
                  <a:pt x="2057797" y="647362"/>
                </a:cubicBezTo>
                <a:cubicBezTo>
                  <a:pt x="2056143" y="652125"/>
                  <a:pt x="2053894" y="656887"/>
                  <a:pt x="2051050" y="661650"/>
                </a:cubicBezTo>
                <a:lnTo>
                  <a:pt x="2063750" y="671174"/>
                </a:lnTo>
                <a:cubicBezTo>
                  <a:pt x="2070100" y="671175"/>
                  <a:pt x="2073275" y="674349"/>
                  <a:pt x="2073274" y="680700"/>
                </a:cubicBezTo>
                <a:cubicBezTo>
                  <a:pt x="2073010" y="687116"/>
                  <a:pt x="2071158" y="693334"/>
                  <a:pt x="2067718" y="699353"/>
                </a:cubicBezTo>
                <a:cubicBezTo>
                  <a:pt x="2064279" y="705372"/>
                  <a:pt x="2060839" y="710796"/>
                  <a:pt x="2057400" y="715625"/>
                </a:cubicBezTo>
                <a:cubicBezTo>
                  <a:pt x="2062361" y="716948"/>
                  <a:pt x="2067520" y="717476"/>
                  <a:pt x="2072878" y="717212"/>
                </a:cubicBezTo>
                <a:cubicBezTo>
                  <a:pt x="2078236" y="716947"/>
                  <a:pt x="2082602" y="717476"/>
                  <a:pt x="2085975" y="718799"/>
                </a:cubicBezTo>
                <a:cubicBezTo>
                  <a:pt x="2088290" y="724091"/>
                  <a:pt x="2086041" y="730970"/>
                  <a:pt x="2079228" y="739437"/>
                </a:cubicBezTo>
                <a:cubicBezTo>
                  <a:pt x="2072415" y="747904"/>
                  <a:pt x="2066197" y="754783"/>
                  <a:pt x="2060575" y="760074"/>
                </a:cubicBezTo>
                <a:cubicBezTo>
                  <a:pt x="2060443" y="766689"/>
                  <a:pt x="2059120" y="772510"/>
                  <a:pt x="2056606" y="777537"/>
                </a:cubicBezTo>
                <a:cubicBezTo>
                  <a:pt x="2054093" y="782564"/>
                  <a:pt x="2051182" y="785210"/>
                  <a:pt x="2047875" y="785475"/>
                </a:cubicBezTo>
                <a:lnTo>
                  <a:pt x="2032000" y="807699"/>
                </a:lnTo>
                <a:lnTo>
                  <a:pt x="2032000" y="836275"/>
                </a:lnTo>
                <a:lnTo>
                  <a:pt x="2041525" y="826750"/>
                </a:lnTo>
                <a:lnTo>
                  <a:pt x="2054225" y="801350"/>
                </a:lnTo>
                <a:cubicBezTo>
                  <a:pt x="2055945" y="798175"/>
                  <a:pt x="2058061" y="795793"/>
                  <a:pt x="2060575" y="794206"/>
                </a:cubicBezTo>
                <a:cubicBezTo>
                  <a:pt x="2063088" y="792618"/>
                  <a:pt x="2065205" y="791825"/>
                  <a:pt x="2066925" y="791825"/>
                </a:cubicBezTo>
                <a:cubicBezTo>
                  <a:pt x="2066660" y="793611"/>
                  <a:pt x="2065602" y="796388"/>
                  <a:pt x="2063750" y="800159"/>
                </a:cubicBezTo>
                <a:cubicBezTo>
                  <a:pt x="2061898" y="803930"/>
                  <a:pt x="2060839" y="807501"/>
                  <a:pt x="2060575" y="810875"/>
                </a:cubicBezTo>
                <a:cubicBezTo>
                  <a:pt x="2064279" y="819474"/>
                  <a:pt x="2060046" y="830057"/>
                  <a:pt x="2047875" y="842625"/>
                </a:cubicBezTo>
                <a:cubicBezTo>
                  <a:pt x="2035704" y="855192"/>
                  <a:pt x="2031471" y="865776"/>
                  <a:pt x="2035175" y="874375"/>
                </a:cubicBezTo>
                <a:lnTo>
                  <a:pt x="2022475" y="896600"/>
                </a:lnTo>
                <a:cubicBezTo>
                  <a:pt x="2021946" y="903479"/>
                  <a:pt x="2019829" y="911945"/>
                  <a:pt x="2016125" y="922000"/>
                </a:cubicBezTo>
                <a:cubicBezTo>
                  <a:pt x="2022872" y="914062"/>
                  <a:pt x="2029222" y="905331"/>
                  <a:pt x="2035175" y="895806"/>
                </a:cubicBezTo>
                <a:cubicBezTo>
                  <a:pt x="2041128" y="886281"/>
                  <a:pt x="2044303" y="875962"/>
                  <a:pt x="2044700" y="864850"/>
                </a:cubicBezTo>
                <a:lnTo>
                  <a:pt x="2070100" y="874374"/>
                </a:lnTo>
                <a:lnTo>
                  <a:pt x="2063750" y="909300"/>
                </a:lnTo>
                <a:lnTo>
                  <a:pt x="2079625" y="906125"/>
                </a:lnTo>
                <a:lnTo>
                  <a:pt x="2095500" y="925175"/>
                </a:lnTo>
                <a:lnTo>
                  <a:pt x="2079625" y="972800"/>
                </a:lnTo>
                <a:cubicBezTo>
                  <a:pt x="2067322" y="984640"/>
                  <a:pt x="2057003" y="998266"/>
                  <a:pt x="2048669" y="1013678"/>
                </a:cubicBezTo>
                <a:cubicBezTo>
                  <a:pt x="2040334" y="1029090"/>
                  <a:pt x="2031603" y="1041922"/>
                  <a:pt x="2022475" y="1052175"/>
                </a:cubicBezTo>
                <a:lnTo>
                  <a:pt x="2016125" y="1052174"/>
                </a:lnTo>
                <a:lnTo>
                  <a:pt x="2016125" y="1061700"/>
                </a:lnTo>
                <a:lnTo>
                  <a:pt x="1997075" y="1093450"/>
                </a:lnTo>
                <a:cubicBezTo>
                  <a:pt x="1995752" y="1106943"/>
                  <a:pt x="1990460" y="1118850"/>
                  <a:pt x="1981200" y="1129169"/>
                </a:cubicBezTo>
                <a:cubicBezTo>
                  <a:pt x="1971939" y="1139487"/>
                  <a:pt x="1966648" y="1152981"/>
                  <a:pt x="1965324" y="1169650"/>
                </a:cubicBezTo>
                <a:cubicBezTo>
                  <a:pt x="1961488" y="1176331"/>
                  <a:pt x="1955667" y="1187575"/>
                  <a:pt x="1947862" y="1203384"/>
                </a:cubicBezTo>
                <a:cubicBezTo>
                  <a:pt x="1940057" y="1219193"/>
                  <a:pt x="1934236" y="1228056"/>
                  <a:pt x="1930400" y="1229974"/>
                </a:cubicBezTo>
                <a:cubicBezTo>
                  <a:pt x="1930929" y="1240029"/>
                  <a:pt x="1929871" y="1251670"/>
                  <a:pt x="1927225" y="1264900"/>
                </a:cubicBezTo>
                <a:lnTo>
                  <a:pt x="1930400" y="1264900"/>
                </a:lnTo>
                <a:cubicBezTo>
                  <a:pt x="1934104" y="1268075"/>
                  <a:pt x="1933045" y="1271250"/>
                  <a:pt x="1927225" y="1274425"/>
                </a:cubicBezTo>
                <a:lnTo>
                  <a:pt x="1920875" y="1274425"/>
                </a:lnTo>
                <a:cubicBezTo>
                  <a:pt x="1917171" y="1283421"/>
                  <a:pt x="1911879" y="1287654"/>
                  <a:pt x="1905000" y="1287125"/>
                </a:cubicBezTo>
                <a:cubicBezTo>
                  <a:pt x="1904471" y="1298105"/>
                  <a:pt x="1902354" y="1308689"/>
                  <a:pt x="1898650" y="1318874"/>
                </a:cubicBezTo>
                <a:cubicBezTo>
                  <a:pt x="1894946" y="1329061"/>
                  <a:pt x="1892829" y="1339644"/>
                  <a:pt x="1892299" y="1350625"/>
                </a:cubicBezTo>
                <a:lnTo>
                  <a:pt x="1911350" y="1376025"/>
                </a:lnTo>
                <a:cubicBezTo>
                  <a:pt x="1915054" y="1375496"/>
                  <a:pt x="1917170" y="1376554"/>
                  <a:pt x="1917700" y="1379200"/>
                </a:cubicBezTo>
                <a:cubicBezTo>
                  <a:pt x="1917567" y="1382573"/>
                  <a:pt x="1916244" y="1386145"/>
                  <a:pt x="1913731" y="1389915"/>
                </a:cubicBezTo>
                <a:cubicBezTo>
                  <a:pt x="1911218" y="1393686"/>
                  <a:pt x="1908307" y="1396464"/>
                  <a:pt x="1905000" y="1398250"/>
                </a:cubicBezTo>
                <a:cubicBezTo>
                  <a:pt x="1905132" y="1403211"/>
                  <a:pt x="1904074" y="1407576"/>
                  <a:pt x="1901825" y="1411346"/>
                </a:cubicBezTo>
                <a:cubicBezTo>
                  <a:pt x="1899576" y="1415117"/>
                  <a:pt x="1895343" y="1417102"/>
                  <a:pt x="1889125" y="1417300"/>
                </a:cubicBezTo>
                <a:lnTo>
                  <a:pt x="1879599" y="1417300"/>
                </a:lnTo>
                <a:lnTo>
                  <a:pt x="1876425" y="1452225"/>
                </a:lnTo>
                <a:lnTo>
                  <a:pt x="1844675" y="1512550"/>
                </a:lnTo>
                <a:lnTo>
                  <a:pt x="1831975" y="1522075"/>
                </a:lnTo>
                <a:cubicBezTo>
                  <a:pt x="1831644" y="1531864"/>
                  <a:pt x="1829130" y="1542448"/>
                  <a:pt x="1824434" y="1553825"/>
                </a:cubicBezTo>
                <a:cubicBezTo>
                  <a:pt x="1819738" y="1565202"/>
                  <a:pt x="1814843" y="1575785"/>
                  <a:pt x="1809750" y="1585575"/>
                </a:cubicBezTo>
                <a:lnTo>
                  <a:pt x="1809750" y="1623675"/>
                </a:lnTo>
                <a:lnTo>
                  <a:pt x="1784350" y="1645900"/>
                </a:lnTo>
                <a:lnTo>
                  <a:pt x="1771650" y="1677649"/>
                </a:lnTo>
                <a:lnTo>
                  <a:pt x="1752600" y="1693525"/>
                </a:lnTo>
                <a:cubicBezTo>
                  <a:pt x="1751674" y="1703910"/>
                  <a:pt x="1747969" y="1712508"/>
                  <a:pt x="1741487" y="1719321"/>
                </a:cubicBezTo>
                <a:cubicBezTo>
                  <a:pt x="1735005" y="1726135"/>
                  <a:pt x="1731301" y="1735527"/>
                  <a:pt x="1730375" y="1747500"/>
                </a:cubicBezTo>
                <a:lnTo>
                  <a:pt x="1701800" y="1801474"/>
                </a:lnTo>
                <a:cubicBezTo>
                  <a:pt x="1692275" y="1803591"/>
                  <a:pt x="1686718" y="1812058"/>
                  <a:pt x="1685131" y="1826875"/>
                </a:cubicBezTo>
                <a:cubicBezTo>
                  <a:pt x="1683543" y="1841692"/>
                  <a:pt x="1676399" y="1850158"/>
                  <a:pt x="1663700" y="1852275"/>
                </a:cubicBezTo>
                <a:lnTo>
                  <a:pt x="1666875" y="1763375"/>
                </a:lnTo>
                <a:lnTo>
                  <a:pt x="1647825" y="1757025"/>
                </a:lnTo>
                <a:lnTo>
                  <a:pt x="1635125" y="1779250"/>
                </a:lnTo>
                <a:cubicBezTo>
                  <a:pt x="1631288" y="1792082"/>
                  <a:pt x="1626261" y="1810074"/>
                  <a:pt x="1620044" y="1833225"/>
                </a:cubicBezTo>
                <a:cubicBezTo>
                  <a:pt x="1613826" y="1856376"/>
                  <a:pt x="1610386" y="1874368"/>
                  <a:pt x="1609725" y="1887199"/>
                </a:cubicBezTo>
                <a:cubicBezTo>
                  <a:pt x="1610254" y="1900759"/>
                  <a:pt x="1608402" y="1908565"/>
                  <a:pt x="1604169" y="1910615"/>
                </a:cubicBezTo>
                <a:cubicBezTo>
                  <a:pt x="1599935" y="1912666"/>
                  <a:pt x="1590145" y="1913328"/>
                  <a:pt x="1574800" y="1912600"/>
                </a:cubicBezTo>
                <a:lnTo>
                  <a:pt x="1571625" y="1922125"/>
                </a:lnTo>
                <a:cubicBezTo>
                  <a:pt x="1575593" y="1926093"/>
                  <a:pt x="1578768" y="1931650"/>
                  <a:pt x="1581150" y="1938793"/>
                </a:cubicBezTo>
                <a:cubicBezTo>
                  <a:pt x="1583531" y="1945938"/>
                  <a:pt x="1580356" y="1949906"/>
                  <a:pt x="1571624" y="1950700"/>
                </a:cubicBezTo>
                <a:cubicBezTo>
                  <a:pt x="1569442" y="1950766"/>
                  <a:pt x="1565870" y="1951427"/>
                  <a:pt x="1560909" y="1952684"/>
                </a:cubicBezTo>
                <a:cubicBezTo>
                  <a:pt x="1555948" y="1953941"/>
                  <a:pt x="1553170" y="1955396"/>
                  <a:pt x="1552575" y="1957050"/>
                </a:cubicBezTo>
                <a:lnTo>
                  <a:pt x="1552575" y="1960225"/>
                </a:lnTo>
                <a:lnTo>
                  <a:pt x="1597025" y="1985625"/>
                </a:lnTo>
                <a:cubicBezTo>
                  <a:pt x="1604896" y="1977422"/>
                  <a:pt x="1610585" y="1967633"/>
                  <a:pt x="1614090" y="1956256"/>
                </a:cubicBezTo>
                <a:cubicBezTo>
                  <a:pt x="1617596" y="1944879"/>
                  <a:pt x="1619316" y="1933502"/>
                  <a:pt x="1619250" y="1922125"/>
                </a:cubicBezTo>
                <a:cubicBezTo>
                  <a:pt x="1628246" y="1913129"/>
                  <a:pt x="1632479" y="1902545"/>
                  <a:pt x="1631950" y="1890375"/>
                </a:cubicBezTo>
                <a:lnTo>
                  <a:pt x="1644650" y="1861800"/>
                </a:lnTo>
                <a:cubicBezTo>
                  <a:pt x="1644583" y="1859882"/>
                  <a:pt x="1644716" y="1857368"/>
                  <a:pt x="1645046" y="1854259"/>
                </a:cubicBezTo>
                <a:cubicBezTo>
                  <a:pt x="1645377" y="1851151"/>
                  <a:pt x="1646303" y="1849430"/>
                  <a:pt x="1647825" y="1849099"/>
                </a:cubicBezTo>
                <a:cubicBezTo>
                  <a:pt x="1654307" y="1850224"/>
                  <a:pt x="1659598" y="1855913"/>
                  <a:pt x="1663700" y="1866166"/>
                </a:cubicBezTo>
                <a:cubicBezTo>
                  <a:pt x="1667801" y="1876418"/>
                  <a:pt x="1669917" y="1884488"/>
                  <a:pt x="1670050" y="1890375"/>
                </a:cubicBezTo>
                <a:cubicBezTo>
                  <a:pt x="1670182" y="1892161"/>
                  <a:pt x="1669917" y="1894145"/>
                  <a:pt x="1669256" y="1896328"/>
                </a:cubicBezTo>
                <a:cubicBezTo>
                  <a:pt x="1668594" y="1898510"/>
                  <a:pt x="1666743" y="1899701"/>
                  <a:pt x="1663700" y="1899900"/>
                </a:cubicBezTo>
                <a:cubicBezTo>
                  <a:pt x="1660458" y="1913658"/>
                  <a:pt x="1655034" y="1929797"/>
                  <a:pt x="1647428" y="1948318"/>
                </a:cubicBezTo>
                <a:cubicBezTo>
                  <a:pt x="1639821" y="1966839"/>
                  <a:pt x="1630428" y="1981391"/>
                  <a:pt x="1619250" y="1991975"/>
                </a:cubicBezTo>
                <a:cubicBezTo>
                  <a:pt x="1618853" y="1997928"/>
                  <a:pt x="1617265" y="2002691"/>
                  <a:pt x="1614487" y="2006262"/>
                </a:cubicBezTo>
                <a:cubicBezTo>
                  <a:pt x="1611709" y="2009834"/>
                  <a:pt x="1610121" y="2014597"/>
                  <a:pt x="1609725" y="2020550"/>
                </a:cubicBezTo>
                <a:cubicBezTo>
                  <a:pt x="1604962" y="2031860"/>
                  <a:pt x="1599406" y="2043370"/>
                  <a:pt x="1593056" y="2055078"/>
                </a:cubicBezTo>
                <a:cubicBezTo>
                  <a:pt x="1586706" y="2066786"/>
                  <a:pt x="1579562" y="2077501"/>
                  <a:pt x="1571625" y="2087225"/>
                </a:cubicBezTo>
                <a:cubicBezTo>
                  <a:pt x="1571625" y="2090664"/>
                  <a:pt x="1570831" y="2094104"/>
                  <a:pt x="1569243" y="2097544"/>
                </a:cubicBezTo>
                <a:cubicBezTo>
                  <a:pt x="1567656" y="2100983"/>
                  <a:pt x="1565274" y="2102835"/>
                  <a:pt x="1562100" y="2103099"/>
                </a:cubicBezTo>
                <a:cubicBezTo>
                  <a:pt x="1556147" y="2102041"/>
                  <a:pt x="1552972" y="2097014"/>
                  <a:pt x="1552575" y="2088018"/>
                </a:cubicBezTo>
                <a:cubicBezTo>
                  <a:pt x="1552178" y="2079023"/>
                  <a:pt x="1552177" y="2072408"/>
                  <a:pt x="1552575" y="2068174"/>
                </a:cubicBezTo>
                <a:lnTo>
                  <a:pt x="1527174" y="2077699"/>
                </a:lnTo>
                <a:lnTo>
                  <a:pt x="1524000" y="2109450"/>
                </a:lnTo>
                <a:lnTo>
                  <a:pt x="1495425" y="2166600"/>
                </a:lnTo>
                <a:lnTo>
                  <a:pt x="1492250" y="2166600"/>
                </a:lnTo>
                <a:lnTo>
                  <a:pt x="1466850" y="2223749"/>
                </a:lnTo>
                <a:cubicBezTo>
                  <a:pt x="1463939" y="2226263"/>
                  <a:pt x="1462616" y="2231555"/>
                  <a:pt x="1462881" y="2239625"/>
                </a:cubicBezTo>
                <a:cubicBezTo>
                  <a:pt x="1463145" y="2247694"/>
                  <a:pt x="1463410" y="2252986"/>
                  <a:pt x="1463675" y="2255500"/>
                </a:cubicBezTo>
                <a:cubicBezTo>
                  <a:pt x="1467445" y="2251663"/>
                  <a:pt x="1471017" y="2252192"/>
                  <a:pt x="1474390" y="2257087"/>
                </a:cubicBezTo>
                <a:cubicBezTo>
                  <a:pt x="1477764" y="2261982"/>
                  <a:pt x="1477367" y="2265686"/>
                  <a:pt x="1473200" y="2268200"/>
                </a:cubicBezTo>
                <a:cubicBezTo>
                  <a:pt x="1471414" y="2268067"/>
                  <a:pt x="1469429" y="2268332"/>
                  <a:pt x="1467247" y="2268993"/>
                </a:cubicBezTo>
                <a:cubicBezTo>
                  <a:pt x="1465064" y="2269655"/>
                  <a:pt x="1463873" y="2271507"/>
                  <a:pt x="1463675" y="2274550"/>
                </a:cubicBezTo>
                <a:cubicBezTo>
                  <a:pt x="1463939" y="2277857"/>
                  <a:pt x="1465791" y="2281561"/>
                  <a:pt x="1469231" y="2285662"/>
                </a:cubicBezTo>
                <a:cubicBezTo>
                  <a:pt x="1472671" y="2289763"/>
                  <a:pt x="1476110" y="2293467"/>
                  <a:pt x="1479550" y="2296775"/>
                </a:cubicBezTo>
                <a:cubicBezTo>
                  <a:pt x="1478888" y="2303191"/>
                  <a:pt x="1475448" y="2313377"/>
                  <a:pt x="1469231" y="2327334"/>
                </a:cubicBezTo>
                <a:cubicBezTo>
                  <a:pt x="1463013" y="2341291"/>
                  <a:pt x="1457986" y="2349096"/>
                  <a:pt x="1454149" y="2350749"/>
                </a:cubicBezTo>
                <a:cubicBezTo>
                  <a:pt x="1454613" y="2361531"/>
                  <a:pt x="1453687" y="2368543"/>
                  <a:pt x="1451372" y="2371784"/>
                </a:cubicBezTo>
                <a:cubicBezTo>
                  <a:pt x="1449057" y="2375025"/>
                  <a:pt x="1442574" y="2376480"/>
                  <a:pt x="1431925" y="2376150"/>
                </a:cubicBezTo>
                <a:lnTo>
                  <a:pt x="1431925" y="2411075"/>
                </a:lnTo>
                <a:cubicBezTo>
                  <a:pt x="1423855" y="2406312"/>
                  <a:pt x="1416182" y="2400756"/>
                  <a:pt x="1408906" y="2394406"/>
                </a:cubicBezTo>
                <a:cubicBezTo>
                  <a:pt x="1401630" y="2388056"/>
                  <a:pt x="1395545" y="2380912"/>
                  <a:pt x="1390650" y="2372975"/>
                </a:cubicBezTo>
                <a:cubicBezTo>
                  <a:pt x="1391179" y="2379325"/>
                  <a:pt x="1390121" y="2385675"/>
                  <a:pt x="1387475" y="2392025"/>
                </a:cubicBezTo>
                <a:lnTo>
                  <a:pt x="1406524" y="2423775"/>
                </a:lnTo>
                <a:cubicBezTo>
                  <a:pt x="1402953" y="2436012"/>
                  <a:pt x="1395015" y="2459163"/>
                  <a:pt x="1382712" y="2493228"/>
                </a:cubicBezTo>
                <a:cubicBezTo>
                  <a:pt x="1370409" y="2527292"/>
                  <a:pt x="1356121" y="2546475"/>
                  <a:pt x="1339850" y="2550775"/>
                </a:cubicBezTo>
                <a:cubicBezTo>
                  <a:pt x="1339519" y="2556926"/>
                  <a:pt x="1337005" y="2566054"/>
                  <a:pt x="1332309" y="2578159"/>
                </a:cubicBezTo>
                <a:cubicBezTo>
                  <a:pt x="1327613" y="2590264"/>
                  <a:pt x="1322718" y="2597010"/>
                  <a:pt x="1317625" y="2598400"/>
                </a:cubicBezTo>
                <a:cubicBezTo>
                  <a:pt x="1316103" y="2598002"/>
                  <a:pt x="1315177" y="2596416"/>
                  <a:pt x="1314847" y="2593637"/>
                </a:cubicBezTo>
                <a:cubicBezTo>
                  <a:pt x="1314516" y="2590859"/>
                  <a:pt x="1314383" y="2589272"/>
                  <a:pt x="1314450" y="2588874"/>
                </a:cubicBezTo>
                <a:lnTo>
                  <a:pt x="1301750" y="2585700"/>
                </a:lnTo>
                <a:lnTo>
                  <a:pt x="1292225" y="2598400"/>
                </a:lnTo>
                <a:lnTo>
                  <a:pt x="1314450" y="2620625"/>
                </a:lnTo>
                <a:cubicBezTo>
                  <a:pt x="1314185" y="2637889"/>
                  <a:pt x="1310745" y="2653367"/>
                  <a:pt x="1304131" y="2667059"/>
                </a:cubicBezTo>
                <a:cubicBezTo>
                  <a:pt x="1297517" y="2680751"/>
                  <a:pt x="1289314" y="2693849"/>
                  <a:pt x="1279525" y="2706349"/>
                </a:cubicBezTo>
                <a:cubicBezTo>
                  <a:pt x="1280517" y="2711244"/>
                  <a:pt x="1283295" y="2720505"/>
                  <a:pt x="1287859" y="2734131"/>
                </a:cubicBezTo>
                <a:cubicBezTo>
                  <a:pt x="1292423" y="2747757"/>
                  <a:pt x="1292820" y="2755430"/>
                  <a:pt x="1289050" y="2757150"/>
                </a:cubicBezTo>
                <a:cubicBezTo>
                  <a:pt x="1284353" y="2757017"/>
                  <a:pt x="1280252" y="2755694"/>
                  <a:pt x="1276747" y="2753181"/>
                </a:cubicBezTo>
                <a:cubicBezTo>
                  <a:pt x="1273241" y="2750667"/>
                  <a:pt x="1269933" y="2747757"/>
                  <a:pt x="1266825" y="2744449"/>
                </a:cubicBezTo>
                <a:cubicBezTo>
                  <a:pt x="1266824" y="2756091"/>
                  <a:pt x="1265237" y="2768527"/>
                  <a:pt x="1262062" y="2781756"/>
                </a:cubicBezTo>
                <a:cubicBezTo>
                  <a:pt x="1258887" y="2794985"/>
                  <a:pt x="1254125" y="2805833"/>
                  <a:pt x="1247775" y="2814300"/>
                </a:cubicBezTo>
                <a:lnTo>
                  <a:pt x="1231900" y="2788900"/>
                </a:lnTo>
                <a:lnTo>
                  <a:pt x="1241425" y="2757150"/>
                </a:lnTo>
                <a:cubicBezTo>
                  <a:pt x="1239639" y="2755562"/>
                  <a:pt x="1237654" y="2753975"/>
                  <a:pt x="1235471" y="2752387"/>
                </a:cubicBezTo>
                <a:cubicBezTo>
                  <a:pt x="1233289" y="2750800"/>
                  <a:pt x="1232098" y="2749212"/>
                  <a:pt x="1231900" y="2747625"/>
                </a:cubicBezTo>
                <a:cubicBezTo>
                  <a:pt x="1232627" y="2744582"/>
                  <a:pt x="1235934" y="2742730"/>
                  <a:pt x="1241821" y="2742068"/>
                </a:cubicBezTo>
                <a:cubicBezTo>
                  <a:pt x="1247708" y="2741407"/>
                  <a:pt x="1251809" y="2741142"/>
                  <a:pt x="1254125" y="2741275"/>
                </a:cubicBezTo>
                <a:cubicBezTo>
                  <a:pt x="1254323" y="2731617"/>
                  <a:pt x="1256308" y="2721563"/>
                  <a:pt x="1260078" y="2711112"/>
                </a:cubicBezTo>
                <a:cubicBezTo>
                  <a:pt x="1263848" y="2700661"/>
                  <a:pt x="1268214" y="2690607"/>
                  <a:pt x="1273175" y="2680950"/>
                </a:cubicBezTo>
                <a:cubicBezTo>
                  <a:pt x="1273109" y="2679097"/>
                  <a:pt x="1272447" y="2676452"/>
                  <a:pt x="1271190" y="2673012"/>
                </a:cubicBezTo>
                <a:cubicBezTo>
                  <a:pt x="1269933" y="2669572"/>
                  <a:pt x="1268478" y="2666927"/>
                  <a:pt x="1266824" y="2665075"/>
                </a:cubicBezTo>
                <a:lnTo>
                  <a:pt x="1244600" y="2693649"/>
                </a:lnTo>
                <a:lnTo>
                  <a:pt x="1228725" y="2696825"/>
                </a:lnTo>
                <a:lnTo>
                  <a:pt x="1228724" y="2741275"/>
                </a:lnTo>
                <a:cubicBezTo>
                  <a:pt x="1217413" y="2750403"/>
                  <a:pt x="1207492" y="2763897"/>
                  <a:pt x="1198959" y="2781756"/>
                </a:cubicBezTo>
                <a:cubicBezTo>
                  <a:pt x="1190426" y="2799615"/>
                  <a:pt x="1184473" y="2814696"/>
                  <a:pt x="1181100" y="2827000"/>
                </a:cubicBezTo>
                <a:cubicBezTo>
                  <a:pt x="1180571" y="2833085"/>
                  <a:pt x="1178454" y="2838377"/>
                  <a:pt x="1174749" y="2842875"/>
                </a:cubicBezTo>
                <a:cubicBezTo>
                  <a:pt x="1171045" y="2847373"/>
                  <a:pt x="1168929" y="2852664"/>
                  <a:pt x="1168400" y="2858750"/>
                </a:cubicBezTo>
                <a:lnTo>
                  <a:pt x="1158874" y="2884150"/>
                </a:lnTo>
                <a:lnTo>
                  <a:pt x="1162049" y="2884149"/>
                </a:lnTo>
                <a:cubicBezTo>
                  <a:pt x="1161520" y="2890235"/>
                  <a:pt x="1159404" y="2895527"/>
                  <a:pt x="1155700" y="2900025"/>
                </a:cubicBezTo>
                <a:cubicBezTo>
                  <a:pt x="1151995" y="2904522"/>
                  <a:pt x="1149879" y="2909814"/>
                  <a:pt x="1149349" y="2915900"/>
                </a:cubicBezTo>
                <a:cubicBezTo>
                  <a:pt x="1149614" y="2920861"/>
                  <a:pt x="1149085" y="2925226"/>
                  <a:pt x="1147762" y="2928996"/>
                </a:cubicBezTo>
                <a:cubicBezTo>
                  <a:pt x="1146439" y="2932767"/>
                  <a:pt x="1142735" y="2934751"/>
                  <a:pt x="1136650" y="2934949"/>
                </a:cubicBezTo>
                <a:cubicBezTo>
                  <a:pt x="1137047" y="2944211"/>
                  <a:pt x="1136253" y="2950296"/>
                  <a:pt x="1134268" y="2953206"/>
                </a:cubicBezTo>
                <a:cubicBezTo>
                  <a:pt x="1132284" y="2956117"/>
                  <a:pt x="1126728" y="2957439"/>
                  <a:pt x="1117599" y="2957175"/>
                </a:cubicBezTo>
                <a:lnTo>
                  <a:pt x="1117599" y="2992099"/>
                </a:lnTo>
                <a:lnTo>
                  <a:pt x="1101725" y="2985750"/>
                </a:lnTo>
                <a:lnTo>
                  <a:pt x="1082675" y="3030200"/>
                </a:lnTo>
                <a:lnTo>
                  <a:pt x="1089025" y="3036549"/>
                </a:lnTo>
                <a:lnTo>
                  <a:pt x="1076325" y="3046075"/>
                </a:lnTo>
                <a:lnTo>
                  <a:pt x="1069975" y="3058774"/>
                </a:lnTo>
                <a:lnTo>
                  <a:pt x="1079500" y="3081000"/>
                </a:lnTo>
                <a:lnTo>
                  <a:pt x="1076324" y="3106400"/>
                </a:lnTo>
                <a:cubicBezTo>
                  <a:pt x="1068519" y="3107458"/>
                  <a:pt x="1064286" y="3111691"/>
                  <a:pt x="1063625" y="3119100"/>
                </a:cubicBezTo>
                <a:cubicBezTo>
                  <a:pt x="1062963" y="3126508"/>
                  <a:pt x="1055555" y="3130742"/>
                  <a:pt x="1041400" y="3131800"/>
                </a:cubicBezTo>
                <a:lnTo>
                  <a:pt x="1041400" y="3115925"/>
                </a:lnTo>
                <a:lnTo>
                  <a:pt x="1031875" y="3119100"/>
                </a:lnTo>
                <a:cubicBezTo>
                  <a:pt x="1029890" y="3123597"/>
                  <a:pt x="1026715" y="3131270"/>
                  <a:pt x="1022349" y="3142118"/>
                </a:cubicBezTo>
                <a:cubicBezTo>
                  <a:pt x="1017984" y="3152967"/>
                  <a:pt x="1014809" y="3159051"/>
                  <a:pt x="1012825" y="3160374"/>
                </a:cubicBezTo>
                <a:cubicBezTo>
                  <a:pt x="1011303" y="3160110"/>
                  <a:pt x="1010377" y="3159052"/>
                  <a:pt x="1010046" y="3157200"/>
                </a:cubicBezTo>
                <a:cubicBezTo>
                  <a:pt x="1009716" y="3155348"/>
                  <a:pt x="1009584" y="3154289"/>
                  <a:pt x="1009649" y="3154025"/>
                </a:cubicBezTo>
                <a:cubicBezTo>
                  <a:pt x="1000918" y="3153495"/>
                  <a:pt x="997743" y="3150585"/>
                  <a:pt x="1000125" y="3145294"/>
                </a:cubicBezTo>
                <a:cubicBezTo>
                  <a:pt x="1002506" y="3140001"/>
                  <a:pt x="1005681" y="3135504"/>
                  <a:pt x="1009650" y="3131800"/>
                </a:cubicBezTo>
                <a:lnTo>
                  <a:pt x="996949" y="3103225"/>
                </a:lnTo>
                <a:lnTo>
                  <a:pt x="1009650" y="3081000"/>
                </a:lnTo>
                <a:lnTo>
                  <a:pt x="987425" y="3071475"/>
                </a:lnTo>
                <a:cubicBezTo>
                  <a:pt x="986499" y="3082124"/>
                  <a:pt x="982794" y="3091781"/>
                  <a:pt x="976312" y="3100447"/>
                </a:cubicBezTo>
                <a:cubicBezTo>
                  <a:pt x="969830" y="3109111"/>
                  <a:pt x="966126" y="3119563"/>
                  <a:pt x="965199" y="3131800"/>
                </a:cubicBezTo>
                <a:cubicBezTo>
                  <a:pt x="955741" y="3144632"/>
                  <a:pt x="946877" y="3157861"/>
                  <a:pt x="938609" y="3171487"/>
                </a:cubicBezTo>
                <a:cubicBezTo>
                  <a:pt x="930341" y="3185113"/>
                  <a:pt x="922271" y="3198342"/>
                  <a:pt x="914400" y="3211175"/>
                </a:cubicBezTo>
                <a:cubicBezTo>
                  <a:pt x="912812" y="3218847"/>
                  <a:pt x="909637" y="3228902"/>
                  <a:pt x="904875" y="3241337"/>
                </a:cubicBezTo>
                <a:cubicBezTo>
                  <a:pt x="900112" y="3253773"/>
                  <a:pt x="893762" y="3260652"/>
                  <a:pt x="885825" y="3261975"/>
                </a:cubicBezTo>
                <a:cubicBezTo>
                  <a:pt x="886222" y="3264422"/>
                  <a:pt x="887809" y="3269052"/>
                  <a:pt x="890587" y="3275865"/>
                </a:cubicBezTo>
                <a:cubicBezTo>
                  <a:pt x="893365" y="3282678"/>
                  <a:pt x="894953" y="3286515"/>
                  <a:pt x="895350" y="3287375"/>
                </a:cubicBezTo>
                <a:cubicBezTo>
                  <a:pt x="896871" y="3286978"/>
                  <a:pt x="897797" y="3285390"/>
                  <a:pt x="898128" y="3282612"/>
                </a:cubicBezTo>
                <a:cubicBezTo>
                  <a:pt x="898458" y="3279834"/>
                  <a:pt x="898591" y="3278246"/>
                  <a:pt x="898525" y="3277850"/>
                </a:cubicBezTo>
                <a:cubicBezTo>
                  <a:pt x="907520" y="3259130"/>
                  <a:pt x="918104" y="3241007"/>
                  <a:pt x="930275" y="3223478"/>
                </a:cubicBezTo>
                <a:cubicBezTo>
                  <a:pt x="942445" y="3205949"/>
                  <a:pt x="949854" y="3187031"/>
                  <a:pt x="952500" y="3166725"/>
                </a:cubicBezTo>
                <a:lnTo>
                  <a:pt x="968375" y="3166724"/>
                </a:lnTo>
                <a:cubicBezTo>
                  <a:pt x="975651" y="3166394"/>
                  <a:pt x="984117" y="3167056"/>
                  <a:pt x="993775" y="3168709"/>
                </a:cubicBezTo>
                <a:cubicBezTo>
                  <a:pt x="1003432" y="3170363"/>
                  <a:pt x="1008723" y="3174993"/>
                  <a:pt x="1009650" y="3182600"/>
                </a:cubicBezTo>
                <a:cubicBezTo>
                  <a:pt x="1009319" y="3197019"/>
                  <a:pt x="1006012" y="3211042"/>
                  <a:pt x="999727" y="3224669"/>
                </a:cubicBezTo>
                <a:cubicBezTo>
                  <a:pt x="993444" y="3238294"/>
                  <a:pt x="986168" y="3250730"/>
                  <a:pt x="977899" y="3261975"/>
                </a:cubicBezTo>
                <a:cubicBezTo>
                  <a:pt x="978296" y="3269647"/>
                  <a:pt x="979884" y="3276527"/>
                  <a:pt x="982662" y="3282612"/>
                </a:cubicBezTo>
                <a:cubicBezTo>
                  <a:pt x="985441" y="3288697"/>
                  <a:pt x="987028" y="3295577"/>
                  <a:pt x="987425" y="3303250"/>
                </a:cubicBezTo>
                <a:lnTo>
                  <a:pt x="965200" y="3296900"/>
                </a:lnTo>
                <a:cubicBezTo>
                  <a:pt x="965332" y="3306689"/>
                  <a:pt x="964274" y="3317272"/>
                  <a:pt x="962025" y="3328649"/>
                </a:cubicBezTo>
                <a:cubicBezTo>
                  <a:pt x="959776" y="3340026"/>
                  <a:pt x="955543" y="3350610"/>
                  <a:pt x="949325" y="3360399"/>
                </a:cubicBezTo>
                <a:lnTo>
                  <a:pt x="933450" y="3338175"/>
                </a:lnTo>
                <a:lnTo>
                  <a:pt x="942975" y="3309600"/>
                </a:lnTo>
                <a:cubicBezTo>
                  <a:pt x="941188" y="3308012"/>
                  <a:pt x="939204" y="3306425"/>
                  <a:pt x="937022" y="3304837"/>
                </a:cubicBezTo>
                <a:cubicBezTo>
                  <a:pt x="934839" y="3303249"/>
                  <a:pt x="933648" y="3301662"/>
                  <a:pt x="933450" y="3300075"/>
                </a:cubicBezTo>
                <a:cubicBezTo>
                  <a:pt x="934045" y="3297032"/>
                  <a:pt x="936823" y="3295180"/>
                  <a:pt x="941784" y="3294518"/>
                </a:cubicBezTo>
                <a:cubicBezTo>
                  <a:pt x="946745" y="3293857"/>
                  <a:pt x="950317" y="3293592"/>
                  <a:pt x="952500" y="3293724"/>
                </a:cubicBezTo>
                <a:lnTo>
                  <a:pt x="971550" y="3239749"/>
                </a:lnTo>
                <a:lnTo>
                  <a:pt x="968375" y="3227049"/>
                </a:lnTo>
                <a:lnTo>
                  <a:pt x="955675" y="3211175"/>
                </a:lnTo>
                <a:lnTo>
                  <a:pt x="939800" y="3227049"/>
                </a:lnTo>
                <a:lnTo>
                  <a:pt x="930275" y="3293725"/>
                </a:lnTo>
                <a:cubicBezTo>
                  <a:pt x="920485" y="3302588"/>
                  <a:pt x="911489" y="3315024"/>
                  <a:pt x="903287" y="3331031"/>
                </a:cubicBezTo>
                <a:cubicBezTo>
                  <a:pt x="895085" y="3347038"/>
                  <a:pt x="889264" y="3361061"/>
                  <a:pt x="885825" y="3373100"/>
                </a:cubicBezTo>
                <a:cubicBezTo>
                  <a:pt x="885428" y="3384080"/>
                  <a:pt x="883047" y="3394663"/>
                  <a:pt x="878681" y="3404849"/>
                </a:cubicBezTo>
                <a:cubicBezTo>
                  <a:pt x="874315" y="3415036"/>
                  <a:pt x="870346" y="3425620"/>
                  <a:pt x="866775" y="3436600"/>
                </a:cubicBezTo>
                <a:cubicBezTo>
                  <a:pt x="851429" y="3449829"/>
                  <a:pt x="837670" y="3464646"/>
                  <a:pt x="825499" y="3481050"/>
                </a:cubicBezTo>
                <a:lnTo>
                  <a:pt x="803275" y="3544549"/>
                </a:lnTo>
                <a:cubicBezTo>
                  <a:pt x="801356" y="3544417"/>
                  <a:pt x="798843" y="3544682"/>
                  <a:pt x="795734" y="3545343"/>
                </a:cubicBezTo>
                <a:cubicBezTo>
                  <a:pt x="792625" y="3546005"/>
                  <a:pt x="790906" y="3547857"/>
                  <a:pt x="790575" y="3550900"/>
                </a:cubicBezTo>
                <a:cubicBezTo>
                  <a:pt x="790905" y="3552619"/>
                  <a:pt x="792625" y="3554737"/>
                  <a:pt x="795734" y="3557250"/>
                </a:cubicBezTo>
                <a:cubicBezTo>
                  <a:pt x="798843" y="3559764"/>
                  <a:pt x="801357" y="3561880"/>
                  <a:pt x="803275" y="3563599"/>
                </a:cubicBezTo>
                <a:lnTo>
                  <a:pt x="768349" y="3582649"/>
                </a:lnTo>
                <a:lnTo>
                  <a:pt x="746125" y="3582650"/>
                </a:lnTo>
                <a:cubicBezTo>
                  <a:pt x="746786" y="3570875"/>
                  <a:pt x="748638" y="3559499"/>
                  <a:pt x="751681" y="3548519"/>
                </a:cubicBezTo>
                <a:cubicBezTo>
                  <a:pt x="754724" y="3537538"/>
                  <a:pt x="754988" y="3521399"/>
                  <a:pt x="752475" y="3500100"/>
                </a:cubicBezTo>
                <a:cubicBezTo>
                  <a:pt x="745728" y="3509360"/>
                  <a:pt x="739378" y="3518621"/>
                  <a:pt x="733425" y="3527881"/>
                </a:cubicBezTo>
                <a:cubicBezTo>
                  <a:pt x="727471" y="3537141"/>
                  <a:pt x="724296" y="3547989"/>
                  <a:pt x="723900" y="3560425"/>
                </a:cubicBezTo>
                <a:cubicBezTo>
                  <a:pt x="708554" y="3572596"/>
                  <a:pt x="694796" y="3586354"/>
                  <a:pt x="682625" y="3601700"/>
                </a:cubicBezTo>
                <a:cubicBezTo>
                  <a:pt x="664964" y="3603287"/>
                  <a:pt x="658217" y="3609637"/>
                  <a:pt x="662384" y="3620750"/>
                </a:cubicBezTo>
                <a:cubicBezTo>
                  <a:pt x="666551" y="3631862"/>
                  <a:pt x="663773" y="3638212"/>
                  <a:pt x="654049" y="3639800"/>
                </a:cubicBezTo>
                <a:lnTo>
                  <a:pt x="641350" y="3639799"/>
                </a:lnTo>
                <a:cubicBezTo>
                  <a:pt x="640821" y="3648729"/>
                  <a:pt x="638704" y="3655476"/>
                  <a:pt x="635000" y="3660040"/>
                </a:cubicBezTo>
                <a:cubicBezTo>
                  <a:pt x="631295" y="3664604"/>
                  <a:pt x="629179" y="3670558"/>
                  <a:pt x="628650" y="3677899"/>
                </a:cubicBezTo>
                <a:lnTo>
                  <a:pt x="606425" y="3696950"/>
                </a:lnTo>
                <a:lnTo>
                  <a:pt x="593725" y="3671550"/>
                </a:lnTo>
                <a:cubicBezTo>
                  <a:pt x="587375" y="3671550"/>
                  <a:pt x="584200" y="3668375"/>
                  <a:pt x="584200" y="3662025"/>
                </a:cubicBezTo>
                <a:cubicBezTo>
                  <a:pt x="585126" y="3649523"/>
                  <a:pt x="588830" y="3637220"/>
                  <a:pt x="595312" y="3625116"/>
                </a:cubicBezTo>
                <a:cubicBezTo>
                  <a:pt x="601794" y="3613010"/>
                  <a:pt x="605499" y="3599914"/>
                  <a:pt x="606425" y="3585825"/>
                </a:cubicBezTo>
                <a:cubicBezTo>
                  <a:pt x="606491" y="3585560"/>
                  <a:pt x="606358" y="3584502"/>
                  <a:pt x="606028" y="3582650"/>
                </a:cubicBezTo>
                <a:cubicBezTo>
                  <a:pt x="605697" y="3580798"/>
                  <a:pt x="604771" y="3579739"/>
                  <a:pt x="603250" y="3579474"/>
                </a:cubicBezTo>
                <a:cubicBezTo>
                  <a:pt x="601530" y="3580202"/>
                  <a:pt x="599413" y="3583510"/>
                  <a:pt x="596899" y="3589397"/>
                </a:cubicBezTo>
                <a:cubicBezTo>
                  <a:pt x="594386" y="3595284"/>
                  <a:pt x="592269" y="3599385"/>
                  <a:pt x="590550" y="3601700"/>
                </a:cubicBezTo>
                <a:cubicBezTo>
                  <a:pt x="586845" y="3604875"/>
                  <a:pt x="584729" y="3608050"/>
                  <a:pt x="584200" y="3611225"/>
                </a:cubicBezTo>
                <a:cubicBezTo>
                  <a:pt x="584596" y="3616186"/>
                  <a:pt x="584596" y="3620551"/>
                  <a:pt x="584199" y="3624322"/>
                </a:cubicBezTo>
                <a:cubicBezTo>
                  <a:pt x="583803" y="3628092"/>
                  <a:pt x="580628" y="3630076"/>
                  <a:pt x="574675" y="3630274"/>
                </a:cubicBezTo>
                <a:lnTo>
                  <a:pt x="561975" y="3636624"/>
                </a:lnTo>
                <a:lnTo>
                  <a:pt x="530225" y="3639800"/>
                </a:lnTo>
                <a:lnTo>
                  <a:pt x="520700" y="3665200"/>
                </a:lnTo>
                <a:cubicBezTo>
                  <a:pt x="515871" y="3666986"/>
                  <a:pt x="511241" y="3669764"/>
                  <a:pt x="506809" y="3673534"/>
                </a:cubicBezTo>
                <a:cubicBezTo>
                  <a:pt x="502377" y="3677304"/>
                  <a:pt x="498541" y="3680876"/>
                  <a:pt x="495299" y="3684249"/>
                </a:cubicBezTo>
                <a:cubicBezTo>
                  <a:pt x="491860" y="3684184"/>
                  <a:pt x="488421" y="3685110"/>
                  <a:pt x="484981" y="3687028"/>
                </a:cubicBezTo>
                <a:cubicBezTo>
                  <a:pt x="481541" y="3688946"/>
                  <a:pt x="479689" y="3692253"/>
                  <a:pt x="479425" y="3696950"/>
                </a:cubicBezTo>
                <a:lnTo>
                  <a:pt x="482600" y="3709650"/>
                </a:lnTo>
                <a:lnTo>
                  <a:pt x="454025" y="3709650"/>
                </a:lnTo>
                <a:cubicBezTo>
                  <a:pt x="455281" y="3703498"/>
                  <a:pt x="458324" y="3694370"/>
                  <a:pt x="463152" y="3682266"/>
                </a:cubicBezTo>
                <a:cubicBezTo>
                  <a:pt x="467982" y="3670161"/>
                  <a:pt x="467055" y="3663414"/>
                  <a:pt x="460375" y="3662025"/>
                </a:cubicBezTo>
                <a:cubicBezTo>
                  <a:pt x="457133" y="3662223"/>
                  <a:pt x="454091" y="3663414"/>
                  <a:pt x="451247" y="3665596"/>
                </a:cubicBezTo>
                <a:cubicBezTo>
                  <a:pt x="448402" y="3667780"/>
                  <a:pt x="446153" y="3669764"/>
                  <a:pt x="444500" y="3671550"/>
                </a:cubicBezTo>
                <a:lnTo>
                  <a:pt x="438150" y="3709650"/>
                </a:lnTo>
                <a:lnTo>
                  <a:pt x="422275" y="3731874"/>
                </a:lnTo>
                <a:cubicBezTo>
                  <a:pt x="422275" y="3741267"/>
                  <a:pt x="420687" y="3749469"/>
                  <a:pt x="417512" y="3756481"/>
                </a:cubicBezTo>
                <a:cubicBezTo>
                  <a:pt x="414337" y="3763492"/>
                  <a:pt x="409574" y="3770107"/>
                  <a:pt x="403225" y="3776325"/>
                </a:cubicBezTo>
                <a:lnTo>
                  <a:pt x="403224" y="3801725"/>
                </a:lnTo>
                <a:cubicBezTo>
                  <a:pt x="394229" y="3811779"/>
                  <a:pt x="389995" y="3823420"/>
                  <a:pt x="390525" y="3836650"/>
                </a:cubicBezTo>
                <a:cubicBezTo>
                  <a:pt x="385432" y="3835128"/>
                  <a:pt x="380537" y="3835789"/>
                  <a:pt x="375840" y="3838634"/>
                </a:cubicBezTo>
                <a:cubicBezTo>
                  <a:pt x="371144" y="3841478"/>
                  <a:pt x="368630" y="3846108"/>
                  <a:pt x="368300" y="3852524"/>
                </a:cubicBezTo>
                <a:lnTo>
                  <a:pt x="349250" y="3881100"/>
                </a:lnTo>
                <a:lnTo>
                  <a:pt x="323849" y="3871575"/>
                </a:lnTo>
                <a:cubicBezTo>
                  <a:pt x="328017" y="3861256"/>
                  <a:pt x="330795" y="3849349"/>
                  <a:pt x="332184" y="3835856"/>
                </a:cubicBezTo>
                <a:cubicBezTo>
                  <a:pt x="333573" y="3822362"/>
                  <a:pt x="337145" y="3812043"/>
                  <a:pt x="342900" y="3804899"/>
                </a:cubicBezTo>
                <a:cubicBezTo>
                  <a:pt x="342370" y="3794845"/>
                  <a:pt x="346604" y="3789554"/>
                  <a:pt x="355599" y="3789025"/>
                </a:cubicBezTo>
                <a:cubicBezTo>
                  <a:pt x="362479" y="3789488"/>
                  <a:pt x="370945" y="3789355"/>
                  <a:pt x="381000" y="3788628"/>
                </a:cubicBezTo>
                <a:cubicBezTo>
                  <a:pt x="391054" y="3787900"/>
                  <a:pt x="389995" y="3783799"/>
                  <a:pt x="377824" y="3776325"/>
                </a:cubicBezTo>
                <a:lnTo>
                  <a:pt x="390524" y="3744575"/>
                </a:lnTo>
                <a:lnTo>
                  <a:pt x="377825" y="3744575"/>
                </a:lnTo>
                <a:lnTo>
                  <a:pt x="390525" y="3728700"/>
                </a:lnTo>
                <a:lnTo>
                  <a:pt x="390525" y="3696950"/>
                </a:lnTo>
                <a:lnTo>
                  <a:pt x="412749" y="3681075"/>
                </a:lnTo>
                <a:lnTo>
                  <a:pt x="412749" y="3652500"/>
                </a:lnTo>
                <a:cubicBezTo>
                  <a:pt x="418571" y="3642445"/>
                  <a:pt x="425979" y="3633979"/>
                  <a:pt x="434974" y="3627100"/>
                </a:cubicBezTo>
                <a:lnTo>
                  <a:pt x="444500" y="3601700"/>
                </a:lnTo>
                <a:cubicBezTo>
                  <a:pt x="434578" y="3599186"/>
                  <a:pt x="431403" y="3588338"/>
                  <a:pt x="434975" y="3569156"/>
                </a:cubicBezTo>
                <a:cubicBezTo>
                  <a:pt x="438547" y="3549974"/>
                  <a:pt x="441722" y="3537538"/>
                  <a:pt x="444500" y="3531849"/>
                </a:cubicBezTo>
                <a:cubicBezTo>
                  <a:pt x="450453" y="3530394"/>
                  <a:pt x="453628" y="3523780"/>
                  <a:pt x="454025" y="3512006"/>
                </a:cubicBezTo>
                <a:cubicBezTo>
                  <a:pt x="454421" y="3500232"/>
                  <a:pt x="454422" y="3492030"/>
                  <a:pt x="454025" y="3487400"/>
                </a:cubicBezTo>
                <a:cubicBezTo>
                  <a:pt x="458721" y="3485547"/>
                  <a:pt x="462028" y="3482108"/>
                  <a:pt x="463946" y="3477081"/>
                </a:cubicBezTo>
                <a:cubicBezTo>
                  <a:pt x="465865" y="3472054"/>
                  <a:pt x="466791" y="3467027"/>
                  <a:pt x="466725" y="3462000"/>
                </a:cubicBezTo>
                <a:cubicBezTo>
                  <a:pt x="466196" y="3456047"/>
                  <a:pt x="464079" y="3451284"/>
                  <a:pt x="460375" y="3447712"/>
                </a:cubicBezTo>
                <a:cubicBezTo>
                  <a:pt x="456671" y="3444140"/>
                  <a:pt x="454554" y="3439378"/>
                  <a:pt x="454024" y="3433425"/>
                </a:cubicBezTo>
                <a:cubicBezTo>
                  <a:pt x="441788" y="3435806"/>
                  <a:pt x="436099" y="3445331"/>
                  <a:pt x="436959" y="3462000"/>
                </a:cubicBezTo>
                <a:cubicBezTo>
                  <a:pt x="437819" y="3478668"/>
                  <a:pt x="432924" y="3488193"/>
                  <a:pt x="422275" y="3490575"/>
                </a:cubicBezTo>
                <a:cubicBezTo>
                  <a:pt x="421944" y="3500298"/>
                  <a:pt x="418637" y="3509426"/>
                  <a:pt x="412353" y="3517959"/>
                </a:cubicBezTo>
                <a:cubicBezTo>
                  <a:pt x="406069" y="3526492"/>
                  <a:pt x="398793" y="3533239"/>
                  <a:pt x="390525" y="3538200"/>
                </a:cubicBezTo>
                <a:lnTo>
                  <a:pt x="390524" y="3579475"/>
                </a:lnTo>
                <a:cubicBezTo>
                  <a:pt x="362677" y="3592902"/>
                  <a:pt x="346141" y="3608116"/>
                  <a:pt x="340916" y="3625115"/>
                </a:cubicBezTo>
                <a:cubicBezTo>
                  <a:pt x="335690" y="3642115"/>
                  <a:pt x="327885" y="3666059"/>
                  <a:pt x="317500" y="3696950"/>
                </a:cubicBezTo>
                <a:cubicBezTo>
                  <a:pt x="306784" y="3697876"/>
                  <a:pt x="297259" y="3701579"/>
                  <a:pt x="288924" y="3708062"/>
                </a:cubicBezTo>
                <a:cubicBezTo>
                  <a:pt x="280590" y="3714545"/>
                  <a:pt x="271065" y="3718249"/>
                  <a:pt x="260350" y="3719174"/>
                </a:cubicBezTo>
                <a:lnTo>
                  <a:pt x="260350" y="3754099"/>
                </a:lnTo>
                <a:lnTo>
                  <a:pt x="250825" y="3754100"/>
                </a:lnTo>
                <a:cubicBezTo>
                  <a:pt x="244739" y="3754100"/>
                  <a:pt x="241035" y="3752512"/>
                  <a:pt x="239712" y="3749337"/>
                </a:cubicBezTo>
                <a:cubicBezTo>
                  <a:pt x="238389" y="3746162"/>
                  <a:pt x="237860" y="3741399"/>
                  <a:pt x="238125" y="3735050"/>
                </a:cubicBezTo>
                <a:lnTo>
                  <a:pt x="247650" y="3709650"/>
                </a:lnTo>
                <a:cubicBezTo>
                  <a:pt x="247451" y="3707334"/>
                  <a:pt x="246260" y="3703234"/>
                  <a:pt x="244078" y="3697346"/>
                </a:cubicBezTo>
                <a:cubicBezTo>
                  <a:pt x="241895" y="3691459"/>
                  <a:pt x="239910" y="3688152"/>
                  <a:pt x="238125" y="3687425"/>
                </a:cubicBezTo>
                <a:lnTo>
                  <a:pt x="238125" y="3696949"/>
                </a:lnTo>
                <a:cubicBezTo>
                  <a:pt x="230848" y="3702109"/>
                  <a:pt x="222382" y="3709253"/>
                  <a:pt x="212725" y="3718381"/>
                </a:cubicBezTo>
                <a:cubicBezTo>
                  <a:pt x="203067" y="3727509"/>
                  <a:pt x="197776" y="3736240"/>
                  <a:pt x="196850" y="3744575"/>
                </a:cubicBezTo>
                <a:cubicBezTo>
                  <a:pt x="192153" y="3748014"/>
                  <a:pt x="188846" y="3753041"/>
                  <a:pt x="186928" y="3759656"/>
                </a:cubicBezTo>
                <a:cubicBezTo>
                  <a:pt x="185009" y="3766271"/>
                  <a:pt x="184083" y="3772885"/>
                  <a:pt x="184150" y="3779500"/>
                </a:cubicBezTo>
                <a:lnTo>
                  <a:pt x="161925" y="3792199"/>
                </a:lnTo>
                <a:cubicBezTo>
                  <a:pt x="161991" y="3797293"/>
                  <a:pt x="161065" y="3802982"/>
                  <a:pt x="159146" y="3809265"/>
                </a:cubicBezTo>
                <a:cubicBezTo>
                  <a:pt x="157228" y="3815549"/>
                  <a:pt x="153921" y="3820444"/>
                  <a:pt x="149225" y="3823950"/>
                </a:cubicBezTo>
                <a:lnTo>
                  <a:pt x="149224" y="3849350"/>
                </a:lnTo>
                <a:lnTo>
                  <a:pt x="136525" y="3858875"/>
                </a:lnTo>
                <a:cubicBezTo>
                  <a:pt x="136194" y="3868532"/>
                  <a:pt x="132887" y="3877792"/>
                  <a:pt x="126603" y="3886656"/>
                </a:cubicBezTo>
                <a:cubicBezTo>
                  <a:pt x="120319" y="3895519"/>
                  <a:pt x="113043" y="3903192"/>
                  <a:pt x="104775" y="3909675"/>
                </a:cubicBezTo>
                <a:cubicBezTo>
                  <a:pt x="98292" y="3919795"/>
                  <a:pt x="90620" y="3931304"/>
                  <a:pt x="81756" y="3944203"/>
                </a:cubicBezTo>
                <a:cubicBezTo>
                  <a:pt x="72892" y="3957101"/>
                  <a:pt x="63632" y="3967817"/>
                  <a:pt x="53974" y="3976350"/>
                </a:cubicBezTo>
                <a:cubicBezTo>
                  <a:pt x="54173" y="3981310"/>
                  <a:pt x="53776" y="3986470"/>
                  <a:pt x="52784" y="3991828"/>
                </a:cubicBezTo>
                <a:cubicBezTo>
                  <a:pt x="51792" y="3997185"/>
                  <a:pt x="49014" y="4001551"/>
                  <a:pt x="44449" y="4004925"/>
                </a:cubicBezTo>
                <a:cubicBezTo>
                  <a:pt x="44185" y="4014714"/>
                  <a:pt x="41539" y="4024504"/>
                  <a:pt x="36512" y="4034293"/>
                </a:cubicBezTo>
                <a:cubicBezTo>
                  <a:pt x="31485" y="4044083"/>
                  <a:pt x="25664" y="4052285"/>
                  <a:pt x="19050" y="4058900"/>
                </a:cubicBezTo>
                <a:cubicBezTo>
                  <a:pt x="19050" y="4062207"/>
                  <a:pt x="18256" y="4065117"/>
                  <a:pt x="16668" y="4067631"/>
                </a:cubicBezTo>
                <a:cubicBezTo>
                  <a:pt x="15081" y="4070144"/>
                  <a:pt x="12700" y="4071467"/>
                  <a:pt x="9525" y="4071599"/>
                </a:cubicBezTo>
                <a:lnTo>
                  <a:pt x="0" y="4068425"/>
                </a:lnTo>
                <a:lnTo>
                  <a:pt x="9525" y="4036675"/>
                </a:lnTo>
                <a:cubicBezTo>
                  <a:pt x="12699" y="4033301"/>
                  <a:pt x="15081" y="4028935"/>
                  <a:pt x="16668" y="4023577"/>
                </a:cubicBezTo>
                <a:cubicBezTo>
                  <a:pt x="18256" y="4018220"/>
                  <a:pt x="19050" y="4013061"/>
                  <a:pt x="19050" y="4008100"/>
                </a:cubicBezTo>
                <a:lnTo>
                  <a:pt x="31750" y="3979524"/>
                </a:lnTo>
                <a:cubicBezTo>
                  <a:pt x="31088" y="3972381"/>
                  <a:pt x="30824" y="3964444"/>
                  <a:pt x="30956" y="3955712"/>
                </a:cubicBezTo>
                <a:cubicBezTo>
                  <a:pt x="31088" y="3946981"/>
                  <a:pt x="35586" y="3942218"/>
                  <a:pt x="44450" y="3941425"/>
                </a:cubicBezTo>
                <a:cubicBezTo>
                  <a:pt x="45508" y="3910469"/>
                  <a:pt x="54504" y="3873956"/>
                  <a:pt x="71437" y="3831887"/>
                </a:cubicBezTo>
                <a:cubicBezTo>
                  <a:pt x="88371" y="3789818"/>
                  <a:pt x="106891" y="3756481"/>
                  <a:pt x="127000" y="3731874"/>
                </a:cubicBezTo>
                <a:cubicBezTo>
                  <a:pt x="127397" y="3721026"/>
                  <a:pt x="128984" y="3710973"/>
                  <a:pt x="131762" y="3701712"/>
                </a:cubicBezTo>
                <a:cubicBezTo>
                  <a:pt x="134540" y="3692451"/>
                  <a:pt x="136128" y="3682398"/>
                  <a:pt x="136525" y="3671550"/>
                </a:cubicBezTo>
                <a:cubicBezTo>
                  <a:pt x="141221" y="3671351"/>
                  <a:pt x="144528" y="3669367"/>
                  <a:pt x="146446" y="3665597"/>
                </a:cubicBezTo>
                <a:cubicBezTo>
                  <a:pt x="148365" y="3661826"/>
                  <a:pt x="149291" y="3657460"/>
                  <a:pt x="149225" y="3652500"/>
                </a:cubicBezTo>
                <a:cubicBezTo>
                  <a:pt x="149754" y="3639601"/>
                  <a:pt x="151870" y="3632060"/>
                  <a:pt x="155575" y="3629878"/>
                </a:cubicBezTo>
                <a:cubicBezTo>
                  <a:pt x="159279" y="3627695"/>
                  <a:pt x="161395" y="3622536"/>
                  <a:pt x="161925" y="3614400"/>
                </a:cubicBezTo>
                <a:lnTo>
                  <a:pt x="177800" y="3582650"/>
                </a:lnTo>
                <a:cubicBezTo>
                  <a:pt x="182496" y="3580930"/>
                  <a:pt x="185803" y="3578019"/>
                  <a:pt x="187722" y="3573918"/>
                </a:cubicBezTo>
                <a:cubicBezTo>
                  <a:pt x="189640" y="3569817"/>
                  <a:pt x="190566" y="3565319"/>
                  <a:pt x="190500" y="3560425"/>
                </a:cubicBezTo>
                <a:lnTo>
                  <a:pt x="187325" y="3544550"/>
                </a:lnTo>
                <a:lnTo>
                  <a:pt x="215900" y="3446124"/>
                </a:lnTo>
                <a:lnTo>
                  <a:pt x="228600" y="3436599"/>
                </a:lnTo>
                <a:lnTo>
                  <a:pt x="238125" y="3420725"/>
                </a:lnTo>
                <a:cubicBezTo>
                  <a:pt x="238125" y="3415631"/>
                  <a:pt x="238919" y="3409943"/>
                  <a:pt x="240506" y="3403659"/>
                </a:cubicBezTo>
                <a:cubicBezTo>
                  <a:pt x="242094" y="3397375"/>
                  <a:pt x="244475" y="3392480"/>
                  <a:pt x="247650" y="3388974"/>
                </a:cubicBezTo>
                <a:cubicBezTo>
                  <a:pt x="245798" y="3383220"/>
                  <a:pt x="245533" y="3375679"/>
                  <a:pt x="246856" y="3366353"/>
                </a:cubicBezTo>
                <a:cubicBezTo>
                  <a:pt x="248179" y="3357026"/>
                  <a:pt x="252677" y="3351867"/>
                  <a:pt x="260350" y="3350874"/>
                </a:cubicBezTo>
                <a:cubicBezTo>
                  <a:pt x="261474" y="3342143"/>
                  <a:pt x="267163" y="3327856"/>
                  <a:pt x="277415" y="3308012"/>
                </a:cubicBezTo>
                <a:cubicBezTo>
                  <a:pt x="287668" y="3288169"/>
                  <a:pt x="295738" y="3277056"/>
                  <a:pt x="301625" y="3274674"/>
                </a:cubicBezTo>
                <a:lnTo>
                  <a:pt x="311149" y="3252450"/>
                </a:lnTo>
                <a:cubicBezTo>
                  <a:pt x="312076" y="3232606"/>
                  <a:pt x="315780" y="3215143"/>
                  <a:pt x="322262" y="3200062"/>
                </a:cubicBezTo>
                <a:cubicBezTo>
                  <a:pt x="328744" y="3184981"/>
                  <a:pt x="332449" y="3167518"/>
                  <a:pt x="333375" y="3147675"/>
                </a:cubicBezTo>
                <a:lnTo>
                  <a:pt x="342900" y="3134975"/>
                </a:lnTo>
                <a:cubicBezTo>
                  <a:pt x="344355" y="3123200"/>
                  <a:pt x="350176" y="3109443"/>
                  <a:pt x="360362" y="3093699"/>
                </a:cubicBezTo>
                <a:cubicBezTo>
                  <a:pt x="370548" y="3077957"/>
                  <a:pt x="376369" y="3064199"/>
                  <a:pt x="377825" y="3052425"/>
                </a:cubicBezTo>
                <a:cubicBezTo>
                  <a:pt x="387218" y="3046472"/>
                  <a:pt x="391451" y="3036947"/>
                  <a:pt x="390525" y="3023850"/>
                </a:cubicBezTo>
                <a:cubicBezTo>
                  <a:pt x="389599" y="3010753"/>
                  <a:pt x="393832" y="3001228"/>
                  <a:pt x="403225" y="2995275"/>
                </a:cubicBezTo>
                <a:cubicBezTo>
                  <a:pt x="405143" y="2985221"/>
                  <a:pt x="413213" y="2960085"/>
                  <a:pt x="427434" y="2919869"/>
                </a:cubicBezTo>
                <a:cubicBezTo>
                  <a:pt x="441655" y="2879652"/>
                  <a:pt x="450519" y="2856104"/>
                  <a:pt x="454025" y="2849224"/>
                </a:cubicBezTo>
                <a:cubicBezTo>
                  <a:pt x="452173" y="2843867"/>
                  <a:pt x="451908" y="2837914"/>
                  <a:pt x="453231" y="2831365"/>
                </a:cubicBezTo>
                <a:cubicBezTo>
                  <a:pt x="454554" y="2824817"/>
                  <a:pt x="459052" y="2821245"/>
                  <a:pt x="466725" y="2820649"/>
                </a:cubicBezTo>
                <a:cubicBezTo>
                  <a:pt x="476184" y="2798358"/>
                  <a:pt x="488222" y="2775472"/>
                  <a:pt x="502840" y="2751990"/>
                </a:cubicBezTo>
                <a:cubicBezTo>
                  <a:pt x="517458" y="2728509"/>
                  <a:pt x="525528" y="2704828"/>
                  <a:pt x="527050" y="2680950"/>
                </a:cubicBezTo>
                <a:cubicBezTo>
                  <a:pt x="528968" y="2679428"/>
                  <a:pt x="531481" y="2677709"/>
                  <a:pt x="534590" y="2675790"/>
                </a:cubicBezTo>
                <a:cubicBezTo>
                  <a:pt x="537699" y="2673872"/>
                  <a:pt x="539419" y="2671358"/>
                  <a:pt x="539750" y="2668249"/>
                </a:cubicBezTo>
                <a:cubicBezTo>
                  <a:pt x="539353" y="2666728"/>
                  <a:pt x="537765" y="2665802"/>
                  <a:pt x="534987" y="2665472"/>
                </a:cubicBezTo>
                <a:cubicBezTo>
                  <a:pt x="532209" y="2665141"/>
                  <a:pt x="530622" y="2665008"/>
                  <a:pt x="530225" y="2665074"/>
                </a:cubicBezTo>
                <a:lnTo>
                  <a:pt x="539750" y="2636500"/>
                </a:lnTo>
                <a:lnTo>
                  <a:pt x="552450" y="2630150"/>
                </a:lnTo>
                <a:cubicBezTo>
                  <a:pt x="558799" y="2621352"/>
                  <a:pt x="564356" y="2609578"/>
                  <a:pt x="569118" y="2594828"/>
                </a:cubicBezTo>
                <a:cubicBezTo>
                  <a:pt x="573881" y="2580077"/>
                  <a:pt x="577850" y="2567510"/>
                  <a:pt x="581025" y="2557124"/>
                </a:cubicBezTo>
                <a:cubicBezTo>
                  <a:pt x="579305" y="2550510"/>
                  <a:pt x="579570" y="2544689"/>
                  <a:pt x="581818" y="2539662"/>
                </a:cubicBezTo>
                <a:cubicBezTo>
                  <a:pt x="584067" y="2534635"/>
                  <a:pt x="589094" y="2531989"/>
                  <a:pt x="596899" y="2531725"/>
                </a:cubicBezTo>
                <a:lnTo>
                  <a:pt x="606425" y="2509500"/>
                </a:lnTo>
                <a:cubicBezTo>
                  <a:pt x="610129" y="2504274"/>
                  <a:pt x="614627" y="2492500"/>
                  <a:pt x="619918" y="2474177"/>
                </a:cubicBezTo>
                <a:cubicBezTo>
                  <a:pt x="625210" y="2455855"/>
                  <a:pt x="628121" y="2443288"/>
                  <a:pt x="628650" y="2436474"/>
                </a:cubicBezTo>
                <a:cubicBezTo>
                  <a:pt x="629576" y="2426288"/>
                  <a:pt x="633280" y="2418880"/>
                  <a:pt x="639762" y="2414250"/>
                </a:cubicBezTo>
                <a:cubicBezTo>
                  <a:pt x="646245" y="2409619"/>
                  <a:pt x="649949" y="2402211"/>
                  <a:pt x="650875" y="2392024"/>
                </a:cubicBezTo>
                <a:lnTo>
                  <a:pt x="676275" y="2347575"/>
                </a:lnTo>
                <a:cubicBezTo>
                  <a:pt x="677730" y="2341092"/>
                  <a:pt x="683551" y="2325482"/>
                  <a:pt x="693737" y="2300743"/>
                </a:cubicBezTo>
                <a:cubicBezTo>
                  <a:pt x="703924" y="2276005"/>
                  <a:pt x="709745" y="2261982"/>
                  <a:pt x="711200" y="2258674"/>
                </a:cubicBezTo>
                <a:cubicBezTo>
                  <a:pt x="710538" y="2251796"/>
                  <a:pt x="710274" y="2244916"/>
                  <a:pt x="710406" y="2238037"/>
                </a:cubicBezTo>
                <a:cubicBezTo>
                  <a:pt x="710538" y="2231158"/>
                  <a:pt x="715036" y="2227454"/>
                  <a:pt x="723900" y="2226925"/>
                </a:cubicBezTo>
                <a:cubicBezTo>
                  <a:pt x="733623" y="2204303"/>
                  <a:pt x="746720" y="2179696"/>
                  <a:pt x="763190" y="2153106"/>
                </a:cubicBezTo>
                <a:cubicBezTo>
                  <a:pt x="779661" y="2126515"/>
                  <a:pt x="788789" y="2100322"/>
                  <a:pt x="790575" y="2074525"/>
                </a:cubicBezTo>
                <a:cubicBezTo>
                  <a:pt x="792493" y="2072805"/>
                  <a:pt x="795007" y="2070688"/>
                  <a:pt x="798115" y="2068174"/>
                </a:cubicBezTo>
                <a:cubicBezTo>
                  <a:pt x="801224" y="2065661"/>
                  <a:pt x="802944" y="2063544"/>
                  <a:pt x="803275" y="2061824"/>
                </a:cubicBezTo>
                <a:cubicBezTo>
                  <a:pt x="803076" y="2058782"/>
                  <a:pt x="801886" y="2056930"/>
                  <a:pt x="799703" y="2056268"/>
                </a:cubicBezTo>
                <a:cubicBezTo>
                  <a:pt x="797520" y="2055607"/>
                  <a:pt x="795536" y="2055342"/>
                  <a:pt x="793750" y="2055475"/>
                </a:cubicBezTo>
                <a:lnTo>
                  <a:pt x="803275" y="2026900"/>
                </a:lnTo>
                <a:cubicBezTo>
                  <a:pt x="813329" y="2020021"/>
                  <a:pt x="821795" y="2011554"/>
                  <a:pt x="828675" y="2001500"/>
                </a:cubicBezTo>
                <a:lnTo>
                  <a:pt x="847725" y="1937999"/>
                </a:lnTo>
                <a:cubicBezTo>
                  <a:pt x="846137" y="1931385"/>
                  <a:pt x="846931" y="1925564"/>
                  <a:pt x="850106" y="1920537"/>
                </a:cubicBezTo>
                <a:cubicBezTo>
                  <a:pt x="853281" y="1915510"/>
                  <a:pt x="858837" y="1912864"/>
                  <a:pt x="866775" y="1912600"/>
                </a:cubicBezTo>
                <a:cubicBezTo>
                  <a:pt x="867172" y="1906779"/>
                  <a:pt x="868759" y="1902545"/>
                  <a:pt x="871537" y="1899900"/>
                </a:cubicBezTo>
                <a:cubicBezTo>
                  <a:pt x="874316" y="1897254"/>
                  <a:pt x="875903" y="1893021"/>
                  <a:pt x="876300" y="1887199"/>
                </a:cubicBezTo>
                <a:cubicBezTo>
                  <a:pt x="878747" y="1882900"/>
                  <a:pt x="883377" y="1870068"/>
                  <a:pt x="890190" y="1848703"/>
                </a:cubicBezTo>
                <a:cubicBezTo>
                  <a:pt x="897003" y="1827338"/>
                  <a:pt x="900840" y="1813711"/>
                  <a:pt x="901700" y="1807825"/>
                </a:cubicBezTo>
                <a:cubicBezTo>
                  <a:pt x="902626" y="1797506"/>
                  <a:pt x="906330" y="1789568"/>
                  <a:pt x="912812" y="1784012"/>
                </a:cubicBezTo>
                <a:cubicBezTo>
                  <a:pt x="919295" y="1778456"/>
                  <a:pt x="922999" y="1770519"/>
                  <a:pt x="923925" y="1760200"/>
                </a:cubicBezTo>
                <a:lnTo>
                  <a:pt x="936625" y="1734799"/>
                </a:lnTo>
                <a:cubicBezTo>
                  <a:pt x="937419" y="1727391"/>
                  <a:pt x="940593" y="1721570"/>
                  <a:pt x="946150" y="1717337"/>
                </a:cubicBezTo>
                <a:cubicBezTo>
                  <a:pt x="951706" y="1713104"/>
                  <a:pt x="954881" y="1707283"/>
                  <a:pt x="955675" y="1699875"/>
                </a:cubicBezTo>
                <a:cubicBezTo>
                  <a:pt x="965200" y="1699345"/>
                  <a:pt x="971550" y="1694054"/>
                  <a:pt x="974725" y="1684000"/>
                </a:cubicBezTo>
                <a:cubicBezTo>
                  <a:pt x="974791" y="1682545"/>
                  <a:pt x="974659" y="1681486"/>
                  <a:pt x="974328" y="1680825"/>
                </a:cubicBezTo>
                <a:cubicBezTo>
                  <a:pt x="973997" y="1680163"/>
                  <a:pt x="973071" y="1679105"/>
                  <a:pt x="971550" y="1677650"/>
                </a:cubicBezTo>
                <a:lnTo>
                  <a:pt x="977900" y="1668124"/>
                </a:lnTo>
                <a:cubicBezTo>
                  <a:pt x="979421" y="1665082"/>
                  <a:pt x="980347" y="1662436"/>
                  <a:pt x="980678" y="1660187"/>
                </a:cubicBezTo>
                <a:cubicBezTo>
                  <a:pt x="981008" y="1657938"/>
                  <a:pt x="981141" y="1655293"/>
                  <a:pt x="981075" y="1652250"/>
                </a:cubicBezTo>
                <a:cubicBezTo>
                  <a:pt x="993709" y="1633067"/>
                  <a:pt x="1004954" y="1612694"/>
                  <a:pt x="1014809" y="1591131"/>
                </a:cubicBezTo>
                <a:cubicBezTo>
                  <a:pt x="1024665" y="1569567"/>
                  <a:pt x="1033528" y="1547607"/>
                  <a:pt x="1041400" y="1525250"/>
                </a:cubicBezTo>
                <a:cubicBezTo>
                  <a:pt x="1042260" y="1520090"/>
                  <a:pt x="1046096" y="1509772"/>
                  <a:pt x="1052909" y="1494293"/>
                </a:cubicBezTo>
                <a:cubicBezTo>
                  <a:pt x="1059722" y="1478815"/>
                  <a:pt x="1064352" y="1470084"/>
                  <a:pt x="1066800" y="1468100"/>
                </a:cubicBezTo>
                <a:cubicBezTo>
                  <a:pt x="1067131" y="1457186"/>
                  <a:pt x="1069644" y="1447264"/>
                  <a:pt x="1074340" y="1438334"/>
                </a:cubicBezTo>
                <a:cubicBezTo>
                  <a:pt x="1079037" y="1429404"/>
                  <a:pt x="1083931" y="1420276"/>
                  <a:pt x="1089025" y="1410950"/>
                </a:cubicBezTo>
                <a:lnTo>
                  <a:pt x="1101725" y="1401425"/>
                </a:lnTo>
                <a:cubicBezTo>
                  <a:pt x="1101857" y="1399837"/>
                  <a:pt x="1102386" y="1398249"/>
                  <a:pt x="1103312" y="1396662"/>
                </a:cubicBezTo>
                <a:cubicBezTo>
                  <a:pt x="1104238" y="1395075"/>
                  <a:pt x="1104767" y="1393487"/>
                  <a:pt x="1104900" y="1391900"/>
                </a:cubicBezTo>
                <a:cubicBezTo>
                  <a:pt x="1106421" y="1387270"/>
                  <a:pt x="1107347" y="1383036"/>
                  <a:pt x="1107678" y="1379200"/>
                </a:cubicBezTo>
                <a:cubicBezTo>
                  <a:pt x="1108008" y="1375363"/>
                  <a:pt x="1108141" y="1371130"/>
                  <a:pt x="1108075" y="1366500"/>
                </a:cubicBezTo>
                <a:cubicBezTo>
                  <a:pt x="1111779" y="1365970"/>
                  <a:pt x="1113896" y="1363854"/>
                  <a:pt x="1114425" y="1360150"/>
                </a:cubicBezTo>
                <a:cubicBezTo>
                  <a:pt x="1114557" y="1358430"/>
                  <a:pt x="1115086" y="1356313"/>
                  <a:pt x="1116012" y="1353799"/>
                </a:cubicBezTo>
                <a:cubicBezTo>
                  <a:pt x="1116938" y="1351286"/>
                  <a:pt x="1117467" y="1349170"/>
                  <a:pt x="1117600" y="1347450"/>
                </a:cubicBezTo>
                <a:lnTo>
                  <a:pt x="1120775" y="1347450"/>
                </a:lnTo>
                <a:cubicBezTo>
                  <a:pt x="1121304" y="1344275"/>
                  <a:pt x="1123421" y="1341100"/>
                  <a:pt x="1127125" y="1337924"/>
                </a:cubicBezTo>
                <a:lnTo>
                  <a:pt x="1136650" y="1309350"/>
                </a:lnTo>
                <a:cubicBezTo>
                  <a:pt x="1138171" y="1302735"/>
                  <a:pt x="1139097" y="1296120"/>
                  <a:pt x="1139428" y="1289506"/>
                </a:cubicBezTo>
                <a:cubicBezTo>
                  <a:pt x="1139759" y="1282891"/>
                  <a:pt x="1139891" y="1277864"/>
                  <a:pt x="1139825" y="1274424"/>
                </a:cubicBezTo>
                <a:cubicBezTo>
                  <a:pt x="1143264" y="1274623"/>
                  <a:pt x="1146704" y="1274227"/>
                  <a:pt x="1150144" y="1273234"/>
                </a:cubicBezTo>
                <a:cubicBezTo>
                  <a:pt x="1153583" y="1272242"/>
                  <a:pt x="1155435" y="1269464"/>
                  <a:pt x="1155700" y="1264900"/>
                </a:cubicBezTo>
                <a:cubicBezTo>
                  <a:pt x="1155435" y="1260203"/>
                  <a:pt x="1155964" y="1256896"/>
                  <a:pt x="1157287" y="1254978"/>
                </a:cubicBezTo>
                <a:cubicBezTo>
                  <a:pt x="1158610" y="1253060"/>
                  <a:pt x="1162314" y="1252134"/>
                  <a:pt x="1168400" y="1252200"/>
                </a:cubicBezTo>
                <a:lnTo>
                  <a:pt x="1181100" y="1226800"/>
                </a:lnTo>
                <a:lnTo>
                  <a:pt x="1193800" y="1217275"/>
                </a:lnTo>
                <a:lnTo>
                  <a:pt x="1216025" y="1176000"/>
                </a:lnTo>
                <a:cubicBezTo>
                  <a:pt x="1216554" y="1169914"/>
                  <a:pt x="1218671" y="1164622"/>
                  <a:pt x="1222375" y="1160124"/>
                </a:cubicBezTo>
                <a:cubicBezTo>
                  <a:pt x="1226079" y="1155627"/>
                  <a:pt x="1228196" y="1150335"/>
                  <a:pt x="1228725" y="1144249"/>
                </a:cubicBezTo>
                <a:lnTo>
                  <a:pt x="1244600" y="1118850"/>
                </a:lnTo>
                <a:lnTo>
                  <a:pt x="1254125" y="1099800"/>
                </a:lnTo>
                <a:cubicBezTo>
                  <a:pt x="1255646" y="1088555"/>
                  <a:pt x="1258160" y="1077707"/>
                  <a:pt x="1261665" y="1067256"/>
                </a:cubicBezTo>
                <a:cubicBezTo>
                  <a:pt x="1265171" y="1056805"/>
                  <a:pt x="1270066" y="1047544"/>
                  <a:pt x="1276350" y="1039474"/>
                </a:cubicBezTo>
                <a:cubicBezTo>
                  <a:pt x="1284287" y="1018440"/>
                  <a:pt x="1290637" y="998597"/>
                  <a:pt x="1295400" y="979943"/>
                </a:cubicBezTo>
                <a:cubicBezTo>
                  <a:pt x="1300162" y="961290"/>
                  <a:pt x="1303337" y="946209"/>
                  <a:pt x="1304925" y="934699"/>
                </a:cubicBezTo>
                <a:cubicBezTo>
                  <a:pt x="1308100" y="937346"/>
                  <a:pt x="1311275" y="938404"/>
                  <a:pt x="1314450" y="937874"/>
                </a:cubicBezTo>
                <a:lnTo>
                  <a:pt x="1327150" y="928350"/>
                </a:lnTo>
                <a:cubicBezTo>
                  <a:pt x="1328803" y="926629"/>
                  <a:pt x="1329465" y="924513"/>
                  <a:pt x="1329134" y="922000"/>
                </a:cubicBezTo>
                <a:cubicBezTo>
                  <a:pt x="1328803" y="919486"/>
                  <a:pt x="1327084" y="917369"/>
                  <a:pt x="1323975" y="915650"/>
                </a:cubicBezTo>
                <a:cubicBezTo>
                  <a:pt x="1332640" y="905198"/>
                  <a:pt x="1341503" y="891176"/>
                  <a:pt x="1350565" y="873581"/>
                </a:cubicBezTo>
                <a:cubicBezTo>
                  <a:pt x="1359627" y="855986"/>
                  <a:pt x="1364522" y="840376"/>
                  <a:pt x="1365250" y="826750"/>
                </a:cubicBezTo>
                <a:cubicBezTo>
                  <a:pt x="1370211" y="823509"/>
                  <a:pt x="1373783" y="819672"/>
                  <a:pt x="1375965" y="815240"/>
                </a:cubicBezTo>
                <a:cubicBezTo>
                  <a:pt x="1378148" y="810809"/>
                  <a:pt x="1377751" y="806178"/>
                  <a:pt x="1374775" y="801349"/>
                </a:cubicBezTo>
                <a:cubicBezTo>
                  <a:pt x="1376891" y="790700"/>
                  <a:pt x="1381389" y="782630"/>
                  <a:pt x="1388268" y="777140"/>
                </a:cubicBezTo>
                <a:cubicBezTo>
                  <a:pt x="1395148" y="771650"/>
                  <a:pt x="1401233" y="765962"/>
                  <a:pt x="1406525" y="760075"/>
                </a:cubicBezTo>
                <a:cubicBezTo>
                  <a:pt x="1411023" y="756900"/>
                  <a:pt x="1413139" y="753725"/>
                  <a:pt x="1412875" y="750550"/>
                </a:cubicBezTo>
                <a:cubicBezTo>
                  <a:pt x="1412610" y="747375"/>
                  <a:pt x="1411552" y="744200"/>
                  <a:pt x="1409700" y="741025"/>
                </a:cubicBezTo>
                <a:lnTo>
                  <a:pt x="1438275" y="690225"/>
                </a:lnTo>
                <a:cubicBezTo>
                  <a:pt x="1440193" y="687050"/>
                  <a:pt x="1442707" y="683081"/>
                  <a:pt x="1445815" y="678318"/>
                </a:cubicBezTo>
                <a:cubicBezTo>
                  <a:pt x="1448924" y="673556"/>
                  <a:pt x="1450644" y="668000"/>
                  <a:pt x="1450975" y="661649"/>
                </a:cubicBezTo>
                <a:cubicBezTo>
                  <a:pt x="1465659" y="643195"/>
                  <a:pt x="1477565" y="622161"/>
                  <a:pt x="1486693" y="598546"/>
                </a:cubicBezTo>
                <a:cubicBezTo>
                  <a:pt x="1495822" y="574933"/>
                  <a:pt x="1509315" y="554692"/>
                  <a:pt x="1527175" y="537824"/>
                </a:cubicBezTo>
                <a:lnTo>
                  <a:pt x="1524000" y="515600"/>
                </a:lnTo>
                <a:lnTo>
                  <a:pt x="1558925" y="461625"/>
                </a:lnTo>
                <a:cubicBezTo>
                  <a:pt x="1559520" y="453357"/>
                  <a:pt x="1563886" y="438937"/>
                  <a:pt x="1572022" y="418366"/>
                </a:cubicBezTo>
                <a:cubicBezTo>
                  <a:pt x="1580158" y="397794"/>
                  <a:pt x="1588492" y="382581"/>
                  <a:pt x="1597025" y="372725"/>
                </a:cubicBezTo>
                <a:cubicBezTo>
                  <a:pt x="1597024" y="360554"/>
                  <a:pt x="1603375" y="349970"/>
                  <a:pt x="1616075" y="340974"/>
                </a:cubicBezTo>
                <a:cubicBezTo>
                  <a:pt x="1611842" y="334624"/>
                  <a:pt x="1611577" y="329069"/>
                  <a:pt x="1615281" y="32430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MY" sz="30000" dirty="0">
              <a:latin typeface="Road Rag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56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Road Rage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JACKSON A/L RAJA SINGAM</dc:creator>
  <cp:lastModifiedBy>JACKSON A/L RAJA SINGAM</cp:lastModifiedBy>
  <cp:revision>2</cp:revision>
  <dcterms:created xsi:type="dcterms:W3CDTF">2024-09-28T09:20:40Z</dcterms:created>
  <dcterms:modified xsi:type="dcterms:W3CDTF">2024-09-28T09:37:54Z</dcterms:modified>
</cp:coreProperties>
</file>