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7618-0D50-69E6-9C3E-B52A9C337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2476-E1B5-C82F-564C-DDAB680EF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3E9E-E9FE-650F-92EE-B5477F18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0918-8B44-EBA1-E8EA-24A7674B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636E9-438F-8630-2942-67AB05F6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55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177F-F392-84D3-62FE-4981896D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9BD5F-CFB7-9B27-CAB9-2AEE2B2C4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27E8-B727-B4EA-8A60-D3DDA08D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FBB1-94ED-F0EA-5638-8358F35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A3D7-303B-17C7-82CD-1601751F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967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FCAD6-930A-6C5D-F27F-14AA8509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4F4C-E1FA-7EDF-C394-59201523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E631-8526-010A-E55A-4E881462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CEE1-1F5B-285D-FFF7-3C2A4A28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EEB3-2914-C019-DE03-AF7E4D30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27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6A6F-E68F-F91C-9867-952AEFDA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4153-9C60-0B2F-8B54-31272372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A481-418B-B3EF-8E17-68F5CC52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9DB6-2626-985E-84AC-77B369AD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0CA3-05B6-0B9D-536A-0940683C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118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74A0-3D9D-D685-6980-072B32FB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1F57-3F74-DDF7-2D13-ABDD93BB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0F05-9633-4444-02B4-2259B660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0500-56A6-A231-60BB-434ACBA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8EE-47A2-AF10-80B2-4829E660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06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4D4F-7829-7D57-EB61-139A786F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25CC-7B2E-B6C7-2DFD-B6CB5427D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D84F-DF70-40A4-2DAA-2FF65842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83463-4CFA-FEE2-CE21-3EAA0AD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7965-EB91-1E4D-FF14-3E34ABE4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CA3C-C6D7-34A1-6A14-DE51447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2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25BD-B1DB-3712-5B56-24082733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D80F-B3E8-9656-2CD6-D924FCEF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64884-DFE3-4274-86AE-5209CB37B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0B82C-7D97-990E-816B-AFE6C630A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D2C7C-D157-FE04-89DC-7436EA56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8055-532C-1EDD-F9C1-23EA0F55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5624E-EFFA-7D48-435E-128B3A3A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55602-EE54-DED7-6B2B-A1C608D9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26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71C1-3230-D109-3DDE-F0BD2033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D0026-8BCB-0D92-FFD9-C721F0B9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4C4DE-963A-DE4D-69E6-3C4FA93A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93CA-02D5-7106-0F0A-BEE185E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06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115E8-4DED-99A4-65C4-DBBC011D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0E054-DCB3-44D7-AF07-0E4F24BE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39A6A-F66B-88C3-1964-38804F6A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39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8C5-1EA9-B80E-B383-DC77A178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5C27-CDC3-0906-EAB6-5E48E0E6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1356-2B4F-EFA9-E8E7-ABF2D0A85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331C-1FDD-4D43-2417-C9DECF23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3996A-326C-6F7C-DECC-B7BDA15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A590-AD0A-736F-E84B-8F8D758C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939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D1E3-D4C3-81A2-46D7-69946595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CA869-C4DF-F049-26AF-8C4FCD62F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A8A7D-B30B-7879-2A62-8D5E90D7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FF977-749D-E3F5-6265-5A4DD536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5F44-0F83-73CE-B2E8-DA2FF7F8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603BB-51D1-946C-7172-56A7B5B7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700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F2B0B-B5FC-75C1-72EC-952D0134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BB58D-C5F7-89D0-411A-CC10E727D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F91C-7F7A-7C63-8A19-1255B07F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8F29-CC4E-40EA-A1BE-70B30F3906C8}" type="datetimeFigureOut">
              <a:rPr lang="en-MY" smtClean="0"/>
              <a:t>28/9/2024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29AD-16DE-B6A2-7A6F-237AE934D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C3D6-490D-8D01-29C5-E5DEB28A8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118C1-9C8C-4061-8CD5-FC336BF8D9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600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B1B1B"/>
            </a:gs>
            <a:gs pos="100000">
              <a:schemeClr val="tx1">
                <a:lumMod val="95000"/>
                <a:lumOff val="5000"/>
              </a:schemeClr>
            </a:gs>
            <a:gs pos="21000">
              <a:schemeClr val="tx1">
                <a:lumMod val="65000"/>
                <a:lumOff val="3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44C2A4-EC24-40A4-098A-84D9FCAEF2F2}"/>
              </a:ext>
            </a:extLst>
          </p:cNvPr>
          <p:cNvSpPr/>
          <p:nvPr/>
        </p:nvSpPr>
        <p:spPr>
          <a:xfrm>
            <a:off x="658763" y="2286000"/>
            <a:ext cx="10722079" cy="2364658"/>
          </a:xfrm>
          <a:custGeom>
            <a:avLst/>
            <a:gdLst>
              <a:gd name="connsiteX0" fmla="*/ 6336892 w 10722079"/>
              <a:gd name="connsiteY0" fmla="*/ 1221658 h 2364658"/>
              <a:gd name="connsiteX1" fmla="*/ 6517189 w 10722079"/>
              <a:gd name="connsiteY1" fmla="*/ 1221658 h 2364658"/>
              <a:gd name="connsiteX2" fmla="*/ 7479892 w 10722079"/>
              <a:gd name="connsiteY2" fmla="*/ 2184361 h 2364658"/>
              <a:gd name="connsiteX3" fmla="*/ 8442595 w 10722079"/>
              <a:gd name="connsiteY3" fmla="*/ 1221658 h 2364658"/>
              <a:gd name="connsiteX4" fmla="*/ 8622892 w 10722079"/>
              <a:gd name="connsiteY4" fmla="*/ 1221658 h 2364658"/>
              <a:gd name="connsiteX5" fmla="*/ 7479892 w 10722079"/>
              <a:gd name="connsiteY5" fmla="*/ 2364658 h 2364658"/>
              <a:gd name="connsiteX6" fmla="*/ 6336892 w 10722079"/>
              <a:gd name="connsiteY6" fmla="*/ 1221658 h 2364658"/>
              <a:gd name="connsiteX7" fmla="*/ 2099188 w 10722079"/>
              <a:gd name="connsiteY7" fmla="*/ 1221658 h 2364658"/>
              <a:gd name="connsiteX8" fmla="*/ 2279484 w 10722079"/>
              <a:gd name="connsiteY8" fmla="*/ 1221658 h 2364658"/>
              <a:gd name="connsiteX9" fmla="*/ 3242187 w 10722079"/>
              <a:gd name="connsiteY9" fmla="*/ 2184361 h 2364658"/>
              <a:gd name="connsiteX10" fmla="*/ 4204890 w 10722079"/>
              <a:gd name="connsiteY10" fmla="*/ 1221658 h 2364658"/>
              <a:gd name="connsiteX11" fmla="*/ 4385187 w 10722079"/>
              <a:gd name="connsiteY11" fmla="*/ 1221658 h 2364658"/>
              <a:gd name="connsiteX12" fmla="*/ 3242187 w 10722079"/>
              <a:gd name="connsiteY12" fmla="*/ 2364658 h 2364658"/>
              <a:gd name="connsiteX13" fmla="*/ 2099188 w 10722079"/>
              <a:gd name="connsiteY13" fmla="*/ 1221658 h 2364658"/>
              <a:gd name="connsiteX14" fmla="*/ 9579079 w 10722079"/>
              <a:gd name="connsiteY14" fmla="*/ 0 h 2364658"/>
              <a:gd name="connsiteX15" fmla="*/ 10722079 w 10722079"/>
              <a:gd name="connsiteY15" fmla="*/ 1143000 h 2364658"/>
              <a:gd name="connsiteX16" fmla="*/ 10541782 w 10722079"/>
              <a:gd name="connsiteY16" fmla="*/ 1143000 h 2364658"/>
              <a:gd name="connsiteX17" fmla="*/ 9579079 w 10722079"/>
              <a:gd name="connsiteY17" fmla="*/ 180297 h 2364658"/>
              <a:gd name="connsiteX18" fmla="*/ 8616376 w 10722079"/>
              <a:gd name="connsiteY18" fmla="*/ 1143000 h 2364658"/>
              <a:gd name="connsiteX19" fmla="*/ 8436079 w 10722079"/>
              <a:gd name="connsiteY19" fmla="*/ 1143000 h 2364658"/>
              <a:gd name="connsiteX20" fmla="*/ 9579079 w 10722079"/>
              <a:gd name="connsiteY20" fmla="*/ 0 h 2364658"/>
              <a:gd name="connsiteX21" fmla="*/ 5361039 w 10722079"/>
              <a:gd name="connsiteY21" fmla="*/ 0 h 2364658"/>
              <a:gd name="connsiteX22" fmla="*/ 6504039 w 10722079"/>
              <a:gd name="connsiteY22" fmla="*/ 1143000 h 2364658"/>
              <a:gd name="connsiteX23" fmla="*/ 6323742 w 10722079"/>
              <a:gd name="connsiteY23" fmla="*/ 1143000 h 2364658"/>
              <a:gd name="connsiteX24" fmla="*/ 5361039 w 10722079"/>
              <a:gd name="connsiteY24" fmla="*/ 180297 h 2364658"/>
              <a:gd name="connsiteX25" fmla="*/ 4398336 w 10722079"/>
              <a:gd name="connsiteY25" fmla="*/ 1143000 h 2364658"/>
              <a:gd name="connsiteX26" fmla="*/ 4218039 w 10722079"/>
              <a:gd name="connsiteY26" fmla="*/ 1143000 h 2364658"/>
              <a:gd name="connsiteX27" fmla="*/ 5361039 w 10722079"/>
              <a:gd name="connsiteY27" fmla="*/ 0 h 2364658"/>
              <a:gd name="connsiteX28" fmla="*/ 1143000 w 10722079"/>
              <a:gd name="connsiteY28" fmla="*/ 0 h 2364658"/>
              <a:gd name="connsiteX29" fmla="*/ 2286000 w 10722079"/>
              <a:gd name="connsiteY29" fmla="*/ 1143000 h 2364658"/>
              <a:gd name="connsiteX30" fmla="*/ 2105703 w 10722079"/>
              <a:gd name="connsiteY30" fmla="*/ 1143000 h 2364658"/>
              <a:gd name="connsiteX31" fmla="*/ 1143000 w 10722079"/>
              <a:gd name="connsiteY31" fmla="*/ 180297 h 2364658"/>
              <a:gd name="connsiteX32" fmla="*/ 180297 w 10722079"/>
              <a:gd name="connsiteY32" fmla="*/ 1143000 h 2364658"/>
              <a:gd name="connsiteX33" fmla="*/ 0 w 10722079"/>
              <a:gd name="connsiteY33" fmla="*/ 1143000 h 2364658"/>
              <a:gd name="connsiteX34" fmla="*/ 1143000 w 10722079"/>
              <a:gd name="connsiteY34" fmla="*/ 0 h 236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722079" h="2364658">
                <a:moveTo>
                  <a:pt x="6336892" y="1221658"/>
                </a:moveTo>
                <a:lnTo>
                  <a:pt x="6517189" y="1221658"/>
                </a:lnTo>
                <a:cubicBezTo>
                  <a:pt x="6517189" y="1753344"/>
                  <a:pt x="6948206" y="2184361"/>
                  <a:pt x="7479892" y="2184361"/>
                </a:cubicBezTo>
                <a:cubicBezTo>
                  <a:pt x="8011578" y="2184361"/>
                  <a:pt x="8442595" y="1753344"/>
                  <a:pt x="8442595" y="1221658"/>
                </a:cubicBezTo>
                <a:lnTo>
                  <a:pt x="8622892" y="1221658"/>
                </a:lnTo>
                <a:cubicBezTo>
                  <a:pt x="8622892" y="1852919"/>
                  <a:pt x="8111153" y="2364658"/>
                  <a:pt x="7479892" y="2364658"/>
                </a:cubicBezTo>
                <a:cubicBezTo>
                  <a:pt x="6848631" y="2364658"/>
                  <a:pt x="6336892" y="1852919"/>
                  <a:pt x="6336892" y="1221658"/>
                </a:cubicBezTo>
                <a:close/>
                <a:moveTo>
                  <a:pt x="2099188" y="1221658"/>
                </a:moveTo>
                <a:lnTo>
                  <a:pt x="2279484" y="1221658"/>
                </a:lnTo>
                <a:cubicBezTo>
                  <a:pt x="2279484" y="1753344"/>
                  <a:pt x="2710502" y="2184361"/>
                  <a:pt x="3242187" y="2184361"/>
                </a:cubicBezTo>
                <a:cubicBezTo>
                  <a:pt x="3773873" y="2184361"/>
                  <a:pt x="4204890" y="1753344"/>
                  <a:pt x="4204890" y="1221658"/>
                </a:cubicBezTo>
                <a:lnTo>
                  <a:pt x="4385187" y="1221658"/>
                </a:lnTo>
                <a:cubicBezTo>
                  <a:pt x="4385187" y="1852919"/>
                  <a:pt x="3873448" y="2364658"/>
                  <a:pt x="3242187" y="2364658"/>
                </a:cubicBezTo>
                <a:cubicBezTo>
                  <a:pt x="2610927" y="2364658"/>
                  <a:pt x="2099188" y="1852919"/>
                  <a:pt x="2099188" y="1221658"/>
                </a:cubicBezTo>
                <a:close/>
                <a:moveTo>
                  <a:pt x="9579079" y="0"/>
                </a:moveTo>
                <a:cubicBezTo>
                  <a:pt x="10210340" y="0"/>
                  <a:pt x="10722079" y="511739"/>
                  <a:pt x="10722079" y="1143000"/>
                </a:cubicBezTo>
                <a:lnTo>
                  <a:pt x="10541782" y="1143000"/>
                </a:lnTo>
                <a:cubicBezTo>
                  <a:pt x="10541782" y="611314"/>
                  <a:pt x="10110765" y="180297"/>
                  <a:pt x="9579079" y="180297"/>
                </a:cubicBezTo>
                <a:cubicBezTo>
                  <a:pt x="9047393" y="180297"/>
                  <a:pt x="8616376" y="611314"/>
                  <a:pt x="8616376" y="1143000"/>
                </a:cubicBezTo>
                <a:lnTo>
                  <a:pt x="8436079" y="1143000"/>
                </a:lnTo>
                <a:cubicBezTo>
                  <a:pt x="8436079" y="511739"/>
                  <a:pt x="8947818" y="0"/>
                  <a:pt x="9579079" y="0"/>
                </a:cubicBezTo>
                <a:close/>
                <a:moveTo>
                  <a:pt x="5361039" y="0"/>
                </a:moveTo>
                <a:cubicBezTo>
                  <a:pt x="5992300" y="0"/>
                  <a:pt x="6504039" y="511739"/>
                  <a:pt x="6504039" y="1143000"/>
                </a:cubicBezTo>
                <a:lnTo>
                  <a:pt x="6323742" y="1143000"/>
                </a:lnTo>
                <a:cubicBezTo>
                  <a:pt x="6323742" y="611314"/>
                  <a:pt x="5892725" y="180297"/>
                  <a:pt x="5361039" y="180297"/>
                </a:cubicBezTo>
                <a:cubicBezTo>
                  <a:pt x="4829353" y="180297"/>
                  <a:pt x="4398336" y="611314"/>
                  <a:pt x="4398336" y="1143000"/>
                </a:cubicBezTo>
                <a:lnTo>
                  <a:pt x="4218039" y="1143000"/>
                </a:lnTo>
                <a:cubicBezTo>
                  <a:pt x="4218039" y="511739"/>
                  <a:pt x="4729778" y="0"/>
                  <a:pt x="5361039" y="0"/>
                </a:cubicBezTo>
                <a:close/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lnTo>
                  <a:pt x="2105703" y="1143000"/>
                </a:lnTo>
                <a:cubicBezTo>
                  <a:pt x="2105703" y="611314"/>
                  <a:pt x="1674686" y="180297"/>
                  <a:pt x="1143000" y="180297"/>
                </a:cubicBezTo>
                <a:cubicBezTo>
                  <a:pt x="611313" y="180297"/>
                  <a:pt x="180297" y="611314"/>
                  <a:pt x="180297" y="1143000"/>
                </a:cubicBezTo>
                <a:lnTo>
                  <a:pt x="0" y="1143000"/>
                </a:lnTo>
                <a:cubicBezTo>
                  <a:pt x="0" y="511739"/>
                  <a:pt x="511738" y="0"/>
                  <a:pt x="1143000" y="0"/>
                </a:cubicBezTo>
                <a:close/>
              </a:path>
            </a:pathLst>
          </a:custGeom>
          <a:gradFill flip="none" rotWithShape="1">
            <a:gsLst>
              <a:gs pos="72000">
                <a:srgbClr val="FFC000"/>
              </a:gs>
              <a:gs pos="100000">
                <a:schemeClr val="bg1">
                  <a:lumMod val="95000"/>
                </a:schemeClr>
              </a:gs>
              <a:gs pos="21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275BB2-D750-AE06-1C42-E27B42985E77}"/>
              </a:ext>
            </a:extLst>
          </p:cNvPr>
          <p:cNvSpPr/>
          <p:nvPr/>
        </p:nvSpPr>
        <p:spPr>
          <a:xfrm flipV="1">
            <a:off x="658763" y="2286000"/>
            <a:ext cx="10722079" cy="2364658"/>
          </a:xfrm>
          <a:custGeom>
            <a:avLst/>
            <a:gdLst>
              <a:gd name="connsiteX0" fmla="*/ 6336892 w 10722079"/>
              <a:gd name="connsiteY0" fmla="*/ 1221658 h 2364658"/>
              <a:gd name="connsiteX1" fmla="*/ 6517189 w 10722079"/>
              <a:gd name="connsiteY1" fmla="*/ 1221658 h 2364658"/>
              <a:gd name="connsiteX2" fmla="*/ 7479892 w 10722079"/>
              <a:gd name="connsiteY2" fmla="*/ 2184361 h 2364658"/>
              <a:gd name="connsiteX3" fmla="*/ 8442595 w 10722079"/>
              <a:gd name="connsiteY3" fmla="*/ 1221658 h 2364658"/>
              <a:gd name="connsiteX4" fmla="*/ 8622892 w 10722079"/>
              <a:gd name="connsiteY4" fmla="*/ 1221658 h 2364658"/>
              <a:gd name="connsiteX5" fmla="*/ 7479892 w 10722079"/>
              <a:gd name="connsiteY5" fmla="*/ 2364658 h 2364658"/>
              <a:gd name="connsiteX6" fmla="*/ 6336892 w 10722079"/>
              <a:gd name="connsiteY6" fmla="*/ 1221658 h 2364658"/>
              <a:gd name="connsiteX7" fmla="*/ 2099188 w 10722079"/>
              <a:gd name="connsiteY7" fmla="*/ 1221658 h 2364658"/>
              <a:gd name="connsiteX8" fmla="*/ 2279484 w 10722079"/>
              <a:gd name="connsiteY8" fmla="*/ 1221658 h 2364658"/>
              <a:gd name="connsiteX9" fmla="*/ 3242187 w 10722079"/>
              <a:gd name="connsiteY9" fmla="*/ 2184361 h 2364658"/>
              <a:gd name="connsiteX10" fmla="*/ 4204890 w 10722079"/>
              <a:gd name="connsiteY10" fmla="*/ 1221658 h 2364658"/>
              <a:gd name="connsiteX11" fmla="*/ 4385187 w 10722079"/>
              <a:gd name="connsiteY11" fmla="*/ 1221658 h 2364658"/>
              <a:gd name="connsiteX12" fmla="*/ 3242187 w 10722079"/>
              <a:gd name="connsiteY12" fmla="*/ 2364658 h 2364658"/>
              <a:gd name="connsiteX13" fmla="*/ 2099188 w 10722079"/>
              <a:gd name="connsiteY13" fmla="*/ 1221658 h 2364658"/>
              <a:gd name="connsiteX14" fmla="*/ 9579079 w 10722079"/>
              <a:gd name="connsiteY14" fmla="*/ 0 h 2364658"/>
              <a:gd name="connsiteX15" fmla="*/ 10722079 w 10722079"/>
              <a:gd name="connsiteY15" fmla="*/ 1143000 h 2364658"/>
              <a:gd name="connsiteX16" fmla="*/ 10541782 w 10722079"/>
              <a:gd name="connsiteY16" fmla="*/ 1143000 h 2364658"/>
              <a:gd name="connsiteX17" fmla="*/ 9579079 w 10722079"/>
              <a:gd name="connsiteY17" fmla="*/ 180297 h 2364658"/>
              <a:gd name="connsiteX18" fmla="*/ 8616376 w 10722079"/>
              <a:gd name="connsiteY18" fmla="*/ 1143000 h 2364658"/>
              <a:gd name="connsiteX19" fmla="*/ 8436079 w 10722079"/>
              <a:gd name="connsiteY19" fmla="*/ 1143000 h 2364658"/>
              <a:gd name="connsiteX20" fmla="*/ 9579079 w 10722079"/>
              <a:gd name="connsiteY20" fmla="*/ 0 h 2364658"/>
              <a:gd name="connsiteX21" fmla="*/ 5361039 w 10722079"/>
              <a:gd name="connsiteY21" fmla="*/ 0 h 2364658"/>
              <a:gd name="connsiteX22" fmla="*/ 6504039 w 10722079"/>
              <a:gd name="connsiteY22" fmla="*/ 1143000 h 2364658"/>
              <a:gd name="connsiteX23" fmla="*/ 6323742 w 10722079"/>
              <a:gd name="connsiteY23" fmla="*/ 1143000 h 2364658"/>
              <a:gd name="connsiteX24" fmla="*/ 5361039 w 10722079"/>
              <a:gd name="connsiteY24" fmla="*/ 180297 h 2364658"/>
              <a:gd name="connsiteX25" fmla="*/ 4398336 w 10722079"/>
              <a:gd name="connsiteY25" fmla="*/ 1143000 h 2364658"/>
              <a:gd name="connsiteX26" fmla="*/ 4218039 w 10722079"/>
              <a:gd name="connsiteY26" fmla="*/ 1143000 h 2364658"/>
              <a:gd name="connsiteX27" fmla="*/ 5361039 w 10722079"/>
              <a:gd name="connsiteY27" fmla="*/ 0 h 2364658"/>
              <a:gd name="connsiteX28" fmla="*/ 1143000 w 10722079"/>
              <a:gd name="connsiteY28" fmla="*/ 0 h 2364658"/>
              <a:gd name="connsiteX29" fmla="*/ 2286000 w 10722079"/>
              <a:gd name="connsiteY29" fmla="*/ 1143000 h 2364658"/>
              <a:gd name="connsiteX30" fmla="*/ 2105703 w 10722079"/>
              <a:gd name="connsiteY30" fmla="*/ 1143000 h 2364658"/>
              <a:gd name="connsiteX31" fmla="*/ 1143000 w 10722079"/>
              <a:gd name="connsiteY31" fmla="*/ 180297 h 2364658"/>
              <a:gd name="connsiteX32" fmla="*/ 180297 w 10722079"/>
              <a:gd name="connsiteY32" fmla="*/ 1143000 h 2364658"/>
              <a:gd name="connsiteX33" fmla="*/ 0 w 10722079"/>
              <a:gd name="connsiteY33" fmla="*/ 1143000 h 2364658"/>
              <a:gd name="connsiteX34" fmla="*/ 1143000 w 10722079"/>
              <a:gd name="connsiteY34" fmla="*/ 0 h 236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722079" h="2364658">
                <a:moveTo>
                  <a:pt x="6336892" y="1221658"/>
                </a:moveTo>
                <a:lnTo>
                  <a:pt x="6517189" y="1221658"/>
                </a:lnTo>
                <a:cubicBezTo>
                  <a:pt x="6517189" y="1753344"/>
                  <a:pt x="6948206" y="2184361"/>
                  <a:pt x="7479892" y="2184361"/>
                </a:cubicBezTo>
                <a:cubicBezTo>
                  <a:pt x="8011578" y="2184361"/>
                  <a:pt x="8442595" y="1753344"/>
                  <a:pt x="8442595" y="1221658"/>
                </a:cubicBezTo>
                <a:lnTo>
                  <a:pt x="8622892" y="1221658"/>
                </a:lnTo>
                <a:cubicBezTo>
                  <a:pt x="8622892" y="1852919"/>
                  <a:pt x="8111153" y="2364658"/>
                  <a:pt x="7479892" y="2364658"/>
                </a:cubicBezTo>
                <a:cubicBezTo>
                  <a:pt x="6848631" y="2364658"/>
                  <a:pt x="6336892" y="1852919"/>
                  <a:pt x="6336892" y="1221658"/>
                </a:cubicBezTo>
                <a:close/>
                <a:moveTo>
                  <a:pt x="2099188" y="1221658"/>
                </a:moveTo>
                <a:lnTo>
                  <a:pt x="2279484" y="1221658"/>
                </a:lnTo>
                <a:cubicBezTo>
                  <a:pt x="2279484" y="1753344"/>
                  <a:pt x="2710502" y="2184361"/>
                  <a:pt x="3242187" y="2184361"/>
                </a:cubicBezTo>
                <a:cubicBezTo>
                  <a:pt x="3773873" y="2184361"/>
                  <a:pt x="4204890" y="1753344"/>
                  <a:pt x="4204890" y="1221658"/>
                </a:cubicBezTo>
                <a:lnTo>
                  <a:pt x="4385187" y="1221658"/>
                </a:lnTo>
                <a:cubicBezTo>
                  <a:pt x="4385187" y="1852919"/>
                  <a:pt x="3873448" y="2364658"/>
                  <a:pt x="3242187" y="2364658"/>
                </a:cubicBezTo>
                <a:cubicBezTo>
                  <a:pt x="2610927" y="2364658"/>
                  <a:pt x="2099188" y="1852919"/>
                  <a:pt x="2099188" y="1221658"/>
                </a:cubicBezTo>
                <a:close/>
                <a:moveTo>
                  <a:pt x="9579079" y="0"/>
                </a:moveTo>
                <a:cubicBezTo>
                  <a:pt x="10210340" y="0"/>
                  <a:pt x="10722079" y="511739"/>
                  <a:pt x="10722079" y="1143000"/>
                </a:cubicBezTo>
                <a:lnTo>
                  <a:pt x="10541782" y="1143000"/>
                </a:lnTo>
                <a:cubicBezTo>
                  <a:pt x="10541782" y="611314"/>
                  <a:pt x="10110765" y="180297"/>
                  <a:pt x="9579079" y="180297"/>
                </a:cubicBezTo>
                <a:cubicBezTo>
                  <a:pt x="9047393" y="180297"/>
                  <a:pt x="8616376" y="611314"/>
                  <a:pt x="8616376" y="1143000"/>
                </a:cubicBezTo>
                <a:lnTo>
                  <a:pt x="8436079" y="1143000"/>
                </a:lnTo>
                <a:cubicBezTo>
                  <a:pt x="8436079" y="511739"/>
                  <a:pt x="8947818" y="0"/>
                  <a:pt x="9579079" y="0"/>
                </a:cubicBezTo>
                <a:close/>
                <a:moveTo>
                  <a:pt x="5361039" y="0"/>
                </a:moveTo>
                <a:cubicBezTo>
                  <a:pt x="5992300" y="0"/>
                  <a:pt x="6504039" y="511739"/>
                  <a:pt x="6504039" y="1143000"/>
                </a:cubicBezTo>
                <a:lnTo>
                  <a:pt x="6323742" y="1143000"/>
                </a:lnTo>
                <a:cubicBezTo>
                  <a:pt x="6323742" y="611314"/>
                  <a:pt x="5892725" y="180297"/>
                  <a:pt x="5361039" y="180297"/>
                </a:cubicBezTo>
                <a:cubicBezTo>
                  <a:pt x="4829353" y="180297"/>
                  <a:pt x="4398336" y="611314"/>
                  <a:pt x="4398336" y="1143000"/>
                </a:cubicBezTo>
                <a:lnTo>
                  <a:pt x="4218039" y="1143000"/>
                </a:lnTo>
                <a:cubicBezTo>
                  <a:pt x="4218039" y="511739"/>
                  <a:pt x="4729778" y="0"/>
                  <a:pt x="5361039" y="0"/>
                </a:cubicBezTo>
                <a:close/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lnTo>
                  <a:pt x="2105703" y="1143000"/>
                </a:lnTo>
                <a:cubicBezTo>
                  <a:pt x="2105703" y="611314"/>
                  <a:pt x="1674686" y="180297"/>
                  <a:pt x="1143000" y="180297"/>
                </a:cubicBezTo>
                <a:cubicBezTo>
                  <a:pt x="611313" y="180297"/>
                  <a:pt x="180297" y="611314"/>
                  <a:pt x="180297" y="1143000"/>
                </a:cubicBezTo>
                <a:lnTo>
                  <a:pt x="0" y="1143000"/>
                </a:lnTo>
                <a:cubicBezTo>
                  <a:pt x="0" y="511739"/>
                  <a:pt x="511738" y="0"/>
                  <a:pt x="1143000" y="0"/>
                </a:cubicBezTo>
                <a:close/>
              </a:path>
            </a:pathLst>
          </a:custGeom>
          <a:gradFill flip="none" rotWithShape="1">
            <a:gsLst>
              <a:gs pos="72000">
                <a:srgbClr val="FFC000"/>
              </a:gs>
              <a:gs pos="100000">
                <a:schemeClr val="bg1">
                  <a:lumMod val="95000"/>
                </a:schemeClr>
              </a:gs>
              <a:gs pos="21000">
                <a:schemeClr val="accent2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2024-09-28T08:28:20Z</dcterms:created>
  <dcterms:modified xsi:type="dcterms:W3CDTF">2024-09-28T08:37:21Z</dcterms:modified>
</cp:coreProperties>
</file>