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>
        <p:scale>
          <a:sx n="39" d="100"/>
          <a:sy n="39" d="100"/>
        </p:scale>
        <p:origin x="2386" y="1022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3A4CD-D4E2-4ED1-9383-447D5B08E831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9A7FB-60D2-4A17-96DF-200FC593410C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212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84E03-A48D-1D42-A928-9435E1D34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5837B-6FE9-CE0C-1F06-A0571B986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DDAD6-050F-C5D9-41DC-6AD1FBA0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9ABE-A0FD-061D-C58B-078AFF4F7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CC8A7-42BE-12FB-4858-7FE578E96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72006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90B9-D611-15BF-86CD-0125F633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721C4F-4327-810E-2AFD-E5D2FFE80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24DD6-F08B-4F6B-9DAF-6A0EB92A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19292-3E79-ED58-826D-8A390903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C5E7E-589B-349D-AF50-E46A2940F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6352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2EC9-42CD-ED63-3A70-605D3EDF8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1C8245-BB7E-D494-F493-6C0970E4D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67634-1F35-F417-85F1-A186C059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10BAA-0C2D-2A57-4521-0F5DC13C3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72DBA-124D-2B39-DAEA-0F6F586E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2544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4569F-341A-936C-F052-623EF399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1462C-88DD-5A64-C6EC-63A6955BB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1355A-DFD1-3F08-F973-824C71D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24BF5-982D-1BA6-5E2A-60E8FE0F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D00AD-2F7C-08A2-FCA8-EC192A997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367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13847-E8F0-D571-4529-0B0E77481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B4DE43-1605-1746-C67E-22D369FB3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0B10C-6C91-5285-7E79-F993B45A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E97B0-BA05-6496-D0B6-703CC364E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C6360-ECBF-55B1-FACD-FCA91BE3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90277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DEA22-05B1-6F38-8057-DEAC6A5A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E9EA5-7530-6B34-979B-37165378B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337DE-BF9D-F849-A6E4-9842B36D7C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A5FD40-129B-06E4-8473-AB2D590CC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B5CCA-9057-2C00-E8DE-2E0ED36A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51755-CD92-A031-7AA6-14520410F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66659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ECC0-04F1-1F8B-7E45-4C31A6B1B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A3EBF4-5379-CD70-0F94-16D4E412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2BFE3-E859-B978-43ED-57D63B8BF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B102E-DCEA-5D8E-E9A8-A2AAD9E46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0B0D9B-AE73-C554-1BB2-465594C3F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A1C10A-E3F4-64EB-B46D-F5E519876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74A4D-4F12-30A7-1572-07D5E0E63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B554D-8A73-D768-1637-D6B2D954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4003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D1B05-34A4-0BEB-3745-28C7D0C78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B7DD4-27A9-FF36-C470-EB8BD5F5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F77E-B941-EB8D-08ED-8E02CD3C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5790F-1FDF-ED9D-19CE-65168410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9812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D4704E-A663-391B-DC8E-BC66F854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D63D91-07DB-CC05-1241-8F1F3751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08549-BF7C-3994-923D-F293A82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31116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E3565-09CF-8212-B3B6-A69C35448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32626-085E-3B12-0C87-C59D7B75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286F-0054-F01E-4605-B0ACAF342F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A6E2-77B3-D5A1-E90A-634065A2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0ADBF-1B7C-13B2-DB81-43918334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668A4-E415-C537-F474-B56136B2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7228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411D9-C2F3-109B-3CC0-FE6B29CBD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D11BA-38A2-F288-3AF4-83426DC6E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E085E-9C87-595F-FB73-AFBDF6D314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C85E0-75AA-E159-2F87-0289EF857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E2C6-F240-7C14-1E0E-2DD80BB0D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D73BCB-DA24-646B-B146-90C7D036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5542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E788F-D753-D747-C80D-BBF2CDB1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29A92-521C-3AE2-F069-B9C254A84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09E2A-697D-9C2B-54CF-BC666E606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FB8FE3-9779-4E69-89CA-9DE30DB7AC3E}" type="datetimeFigureOut">
              <a:rPr lang="en-MY" smtClean="0"/>
              <a:t>30/9/2024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B8E2F-E9F5-5199-36FC-CDCD7EC6CD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0659-4D44-0E08-E52F-410F2EF50B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63D94-EB5D-46C0-A3FD-D0AAFEC0FC6F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091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4C66A2-A021-9CCA-286E-2F55926004CE}"/>
              </a:ext>
            </a:extLst>
          </p:cNvPr>
          <p:cNvGrpSpPr/>
          <p:nvPr/>
        </p:nvGrpSpPr>
        <p:grpSpPr>
          <a:xfrm>
            <a:off x="3575964" y="858149"/>
            <a:ext cx="13294361" cy="7309258"/>
            <a:chOff x="3575964" y="858149"/>
            <a:chExt cx="13294361" cy="73092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AE3C57-611D-1FAC-5B33-869AE219B6CF}"/>
                </a:ext>
              </a:extLst>
            </p:cNvPr>
            <p:cNvSpPr/>
            <p:nvPr/>
          </p:nvSpPr>
          <p:spPr>
            <a:xfrm>
              <a:off x="8624718" y="338572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0E751B-0EB1-5282-AAE8-2F36644A8FF9}"/>
                </a:ext>
              </a:extLst>
            </p:cNvPr>
            <p:cNvSpPr/>
            <p:nvPr/>
          </p:nvSpPr>
          <p:spPr>
            <a:xfrm>
              <a:off x="10963880" y="4655575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DBDBF27-36B0-2A18-A112-FACAA17916B4}"/>
                </a:ext>
              </a:extLst>
            </p:cNvPr>
            <p:cNvSpPr/>
            <p:nvPr/>
          </p:nvSpPr>
          <p:spPr>
            <a:xfrm>
              <a:off x="6100341" y="212193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E6ED48-B332-F6E1-0A55-9D904BB9B825}"/>
                </a:ext>
              </a:extLst>
            </p:cNvPr>
            <p:cNvSpPr/>
            <p:nvPr/>
          </p:nvSpPr>
          <p:spPr>
            <a:xfrm>
              <a:off x="3575964" y="85814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C9444A-F8FC-6024-DFE5-3C70B180F38A}"/>
                </a:ext>
              </a:extLst>
            </p:cNvPr>
            <p:cNvSpPr/>
            <p:nvPr/>
          </p:nvSpPr>
          <p:spPr>
            <a:xfrm>
              <a:off x="13522784" y="5925423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FF42A-F2B9-9FCA-96F2-6945A02AC36D}"/>
              </a:ext>
            </a:extLst>
          </p:cNvPr>
          <p:cNvGrpSpPr/>
          <p:nvPr/>
        </p:nvGrpSpPr>
        <p:grpSpPr>
          <a:xfrm>
            <a:off x="-1987495" y="-4134697"/>
            <a:ext cx="13294361" cy="7309258"/>
            <a:chOff x="-1987495" y="-4134697"/>
            <a:chExt cx="13294361" cy="73092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0B64D8-CA51-F92E-9373-4C88629F519D}"/>
                </a:ext>
              </a:extLst>
            </p:cNvPr>
            <p:cNvSpPr/>
            <p:nvPr/>
          </p:nvSpPr>
          <p:spPr>
            <a:xfrm>
              <a:off x="3061259" y="-160711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7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FB117F-C514-BF17-883D-9C40E7567398}"/>
                </a:ext>
              </a:extLst>
            </p:cNvPr>
            <p:cNvSpPr/>
            <p:nvPr/>
          </p:nvSpPr>
          <p:spPr>
            <a:xfrm>
              <a:off x="5400421" y="-337271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8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6AB31-4461-2211-26DF-87F04EE9284F}"/>
                </a:ext>
              </a:extLst>
            </p:cNvPr>
            <p:cNvSpPr/>
            <p:nvPr/>
          </p:nvSpPr>
          <p:spPr>
            <a:xfrm>
              <a:off x="536882" y="-287090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9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3B1ED3-59DB-B408-4DEB-0AD9CAFD507D}"/>
                </a:ext>
              </a:extLst>
            </p:cNvPr>
            <p:cNvSpPr/>
            <p:nvPr/>
          </p:nvSpPr>
          <p:spPr>
            <a:xfrm>
              <a:off x="-1987495" y="-413469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0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662F82-BB90-CFBC-BC92-DA8247568AB8}"/>
                </a:ext>
              </a:extLst>
            </p:cNvPr>
            <p:cNvSpPr/>
            <p:nvPr/>
          </p:nvSpPr>
          <p:spPr>
            <a:xfrm>
              <a:off x="7959325" y="93257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1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0D8F91-B7D4-60EE-2E89-3FCF2C96AF33}"/>
              </a:ext>
            </a:extLst>
          </p:cNvPr>
          <p:cNvSpPr txBox="1"/>
          <p:nvPr/>
        </p:nvSpPr>
        <p:spPr>
          <a:xfrm>
            <a:off x="257375" y="3957623"/>
            <a:ext cx="413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50800" dist="38100" dir="5400000" sx="108000" sy="108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Chocolate Blocks Animation</a:t>
            </a:r>
            <a:endParaRPr lang="en-MY" sz="4800" dirty="0">
              <a:effectLst>
                <a:outerShdw blurRad="50800" dist="38100" dir="5400000" sx="108000" sy="108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93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81289 0.74885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38" y="37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81745 -0.74977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72" y="-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84C66A2-A021-9CCA-286E-2F55926004CE}"/>
              </a:ext>
            </a:extLst>
          </p:cNvPr>
          <p:cNvGrpSpPr/>
          <p:nvPr/>
        </p:nvGrpSpPr>
        <p:grpSpPr>
          <a:xfrm>
            <a:off x="3575964" y="858149"/>
            <a:ext cx="13294361" cy="7309258"/>
            <a:chOff x="3575964" y="858149"/>
            <a:chExt cx="13294361" cy="73092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AE3C57-611D-1FAC-5B33-869AE219B6CF}"/>
                </a:ext>
              </a:extLst>
            </p:cNvPr>
            <p:cNvSpPr/>
            <p:nvPr/>
          </p:nvSpPr>
          <p:spPr>
            <a:xfrm>
              <a:off x="8624718" y="338572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0E751B-0EB1-5282-AAE8-2F36644A8FF9}"/>
                </a:ext>
              </a:extLst>
            </p:cNvPr>
            <p:cNvSpPr/>
            <p:nvPr/>
          </p:nvSpPr>
          <p:spPr>
            <a:xfrm>
              <a:off x="10963880" y="4655575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DBDBF27-36B0-2A18-A112-FACAA17916B4}"/>
                </a:ext>
              </a:extLst>
            </p:cNvPr>
            <p:cNvSpPr/>
            <p:nvPr/>
          </p:nvSpPr>
          <p:spPr>
            <a:xfrm>
              <a:off x="6100341" y="212193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E6ED48-B332-F6E1-0A55-9D904BB9B825}"/>
                </a:ext>
              </a:extLst>
            </p:cNvPr>
            <p:cNvSpPr/>
            <p:nvPr/>
          </p:nvSpPr>
          <p:spPr>
            <a:xfrm>
              <a:off x="3575964" y="85814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C9444A-F8FC-6024-DFE5-3C70B180F38A}"/>
                </a:ext>
              </a:extLst>
            </p:cNvPr>
            <p:cNvSpPr/>
            <p:nvPr/>
          </p:nvSpPr>
          <p:spPr>
            <a:xfrm>
              <a:off x="13522784" y="5925423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4FF42A-F2B9-9FCA-96F2-6945A02AC36D}"/>
              </a:ext>
            </a:extLst>
          </p:cNvPr>
          <p:cNvGrpSpPr/>
          <p:nvPr/>
        </p:nvGrpSpPr>
        <p:grpSpPr>
          <a:xfrm>
            <a:off x="-1987495" y="-4134697"/>
            <a:ext cx="13294361" cy="7309258"/>
            <a:chOff x="-1987495" y="-4134697"/>
            <a:chExt cx="13294361" cy="73092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0B64D8-CA51-F92E-9373-4C88629F519D}"/>
                </a:ext>
              </a:extLst>
            </p:cNvPr>
            <p:cNvSpPr/>
            <p:nvPr/>
          </p:nvSpPr>
          <p:spPr>
            <a:xfrm>
              <a:off x="3061259" y="-160711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7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FB117F-C514-BF17-883D-9C40E7567398}"/>
                </a:ext>
              </a:extLst>
            </p:cNvPr>
            <p:cNvSpPr/>
            <p:nvPr/>
          </p:nvSpPr>
          <p:spPr>
            <a:xfrm>
              <a:off x="5400421" y="-337271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8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6AB31-4461-2211-26DF-87F04EE9284F}"/>
                </a:ext>
              </a:extLst>
            </p:cNvPr>
            <p:cNvSpPr/>
            <p:nvPr/>
          </p:nvSpPr>
          <p:spPr>
            <a:xfrm>
              <a:off x="536882" y="-287090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9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3B1ED3-59DB-B408-4DEB-0AD9CAFD507D}"/>
                </a:ext>
              </a:extLst>
            </p:cNvPr>
            <p:cNvSpPr/>
            <p:nvPr/>
          </p:nvSpPr>
          <p:spPr>
            <a:xfrm>
              <a:off x="-1987495" y="-413469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0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662F82-BB90-CFBC-BC92-DA8247568AB8}"/>
                </a:ext>
              </a:extLst>
            </p:cNvPr>
            <p:cNvSpPr/>
            <p:nvPr/>
          </p:nvSpPr>
          <p:spPr>
            <a:xfrm>
              <a:off x="7959325" y="93257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1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0D8F91-B7D4-60EE-2E89-3FCF2C96AF33}"/>
              </a:ext>
            </a:extLst>
          </p:cNvPr>
          <p:cNvSpPr txBox="1"/>
          <p:nvPr/>
        </p:nvSpPr>
        <p:spPr>
          <a:xfrm>
            <a:off x="257375" y="3957623"/>
            <a:ext cx="413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50800" dist="38100" dir="5400000" sx="108000" sy="108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Chocolate Blocks Animation</a:t>
            </a:r>
            <a:endParaRPr lang="en-MY" sz="4800" dirty="0">
              <a:effectLst>
                <a:outerShdw blurRad="50800" dist="38100" dir="5400000" sx="108000" sy="108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985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81289 0.74885 " pathEditMode="relative" rAng="0" ptsTypes="AA">
                                      <p:cBhvr>
                                        <p:cTn id="6" dur="8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0638" y="3743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85185E-6 L -0.81745 -0.74977 " pathEditMode="relative" rAng="0" ptsTypes="AA">
                                      <p:cBhvr>
                                        <p:cTn id="8" dur="8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872" y="-37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01617C7-FE91-7FCE-2EEB-D73CC122BDB5}"/>
              </a:ext>
            </a:extLst>
          </p:cNvPr>
          <p:cNvGrpSpPr/>
          <p:nvPr/>
        </p:nvGrpSpPr>
        <p:grpSpPr>
          <a:xfrm>
            <a:off x="3575964" y="858149"/>
            <a:ext cx="13294361" cy="7309258"/>
            <a:chOff x="3575964" y="858149"/>
            <a:chExt cx="13294361" cy="73092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AE3C57-611D-1FAC-5B33-869AE219B6CF}"/>
                </a:ext>
              </a:extLst>
            </p:cNvPr>
            <p:cNvSpPr/>
            <p:nvPr/>
          </p:nvSpPr>
          <p:spPr>
            <a:xfrm>
              <a:off x="8624718" y="338572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0E751B-0EB1-5282-AAE8-2F36644A8FF9}"/>
                </a:ext>
              </a:extLst>
            </p:cNvPr>
            <p:cNvSpPr/>
            <p:nvPr/>
          </p:nvSpPr>
          <p:spPr>
            <a:xfrm>
              <a:off x="10963880" y="4655575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DBDBF27-36B0-2A18-A112-FACAA17916B4}"/>
                </a:ext>
              </a:extLst>
            </p:cNvPr>
            <p:cNvSpPr/>
            <p:nvPr/>
          </p:nvSpPr>
          <p:spPr>
            <a:xfrm>
              <a:off x="6100341" y="212193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E6ED48-B332-F6E1-0A55-9D904BB9B825}"/>
                </a:ext>
              </a:extLst>
            </p:cNvPr>
            <p:cNvSpPr/>
            <p:nvPr/>
          </p:nvSpPr>
          <p:spPr>
            <a:xfrm>
              <a:off x="3575964" y="85814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C9444A-F8FC-6024-DFE5-3C70B180F38A}"/>
                </a:ext>
              </a:extLst>
            </p:cNvPr>
            <p:cNvSpPr/>
            <p:nvPr/>
          </p:nvSpPr>
          <p:spPr>
            <a:xfrm>
              <a:off x="13522784" y="5925423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2650940-6A7F-A84B-E0A9-245859EFB076}"/>
              </a:ext>
            </a:extLst>
          </p:cNvPr>
          <p:cNvGrpSpPr/>
          <p:nvPr/>
        </p:nvGrpSpPr>
        <p:grpSpPr>
          <a:xfrm>
            <a:off x="-1987495" y="-4134697"/>
            <a:ext cx="13294361" cy="7309258"/>
            <a:chOff x="-1987495" y="-4134697"/>
            <a:chExt cx="13294361" cy="73092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0B64D8-CA51-F92E-9373-4C88629F519D}"/>
                </a:ext>
              </a:extLst>
            </p:cNvPr>
            <p:cNvSpPr/>
            <p:nvPr/>
          </p:nvSpPr>
          <p:spPr>
            <a:xfrm>
              <a:off x="3061259" y="-160711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7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FB117F-C514-BF17-883D-9C40E7567398}"/>
                </a:ext>
              </a:extLst>
            </p:cNvPr>
            <p:cNvSpPr/>
            <p:nvPr/>
          </p:nvSpPr>
          <p:spPr>
            <a:xfrm>
              <a:off x="5400421" y="-337271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8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6AB31-4461-2211-26DF-87F04EE9284F}"/>
                </a:ext>
              </a:extLst>
            </p:cNvPr>
            <p:cNvSpPr/>
            <p:nvPr/>
          </p:nvSpPr>
          <p:spPr>
            <a:xfrm>
              <a:off x="536882" y="-287090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9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3B1ED3-59DB-B408-4DEB-0AD9CAFD507D}"/>
                </a:ext>
              </a:extLst>
            </p:cNvPr>
            <p:cNvSpPr/>
            <p:nvPr/>
          </p:nvSpPr>
          <p:spPr>
            <a:xfrm>
              <a:off x="-1987495" y="-413469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0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662F82-BB90-CFBC-BC92-DA8247568AB8}"/>
                </a:ext>
              </a:extLst>
            </p:cNvPr>
            <p:cNvSpPr/>
            <p:nvPr/>
          </p:nvSpPr>
          <p:spPr>
            <a:xfrm>
              <a:off x="7959325" y="93257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1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0D8F91-B7D4-60EE-2E89-3FCF2C96AF33}"/>
              </a:ext>
            </a:extLst>
          </p:cNvPr>
          <p:cNvSpPr txBox="1"/>
          <p:nvPr/>
        </p:nvSpPr>
        <p:spPr>
          <a:xfrm>
            <a:off x="257375" y="3957623"/>
            <a:ext cx="413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50800" dist="38100" dir="5400000" sx="108000" sy="108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Chocolate Blocks Transition</a:t>
            </a:r>
            <a:endParaRPr lang="en-MY" sz="4800" dirty="0">
              <a:effectLst>
                <a:outerShdw blurRad="50800" dist="38100" dir="5400000" sx="108000" sy="108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8471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49DD89F-E6C0-1A19-5A1D-3F17097E1203}"/>
              </a:ext>
            </a:extLst>
          </p:cNvPr>
          <p:cNvGrpSpPr/>
          <p:nvPr/>
        </p:nvGrpSpPr>
        <p:grpSpPr>
          <a:xfrm>
            <a:off x="-4077166" y="-3013705"/>
            <a:ext cx="13294361" cy="7309258"/>
            <a:chOff x="3575964" y="858149"/>
            <a:chExt cx="13294361" cy="730925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6AE3C57-611D-1FAC-5B33-869AE219B6CF}"/>
                </a:ext>
              </a:extLst>
            </p:cNvPr>
            <p:cNvSpPr/>
            <p:nvPr/>
          </p:nvSpPr>
          <p:spPr>
            <a:xfrm>
              <a:off x="8624718" y="338572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00E751B-0EB1-5282-AAE8-2F36644A8FF9}"/>
                </a:ext>
              </a:extLst>
            </p:cNvPr>
            <p:cNvSpPr/>
            <p:nvPr/>
          </p:nvSpPr>
          <p:spPr>
            <a:xfrm>
              <a:off x="10963880" y="4655575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3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DBDBF27-36B0-2A18-A112-FACAA17916B4}"/>
                </a:ext>
              </a:extLst>
            </p:cNvPr>
            <p:cNvSpPr/>
            <p:nvPr/>
          </p:nvSpPr>
          <p:spPr>
            <a:xfrm>
              <a:off x="6100341" y="212193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4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0CE6ED48-B332-F6E1-0A55-9D904BB9B825}"/>
                </a:ext>
              </a:extLst>
            </p:cNvPr>
            <p:cNvSpPr/>
            <p:nvPr/>
          </p:nvSpPr>
          <p:spPr>
            <a:xfrm>
              <a:off x="3575964" y="85814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5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F3C9444A-F8FC-6024-DFE5-3C70B180F38A}"/>
                </a:ext>
              </a:extLst>
            </p:cNvPr>
            <p:cNvSpPr/>
            <p:nvPr/>
          </p:nvSpPr>
          <p:spPr>
            <a:xfrm>
              <a:off x="13522784" y="5925423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6"/>
              <a:stretch>
                <a:fillRect/>
              </a:stretch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46F9550-CA0A-D5FE-2A6F-AE4FDEF761D9}"/>
              </a:ext>
            </a:extLst>
          </p:cNvPr>
          <p:cNvGrpSpPr/>
          <p:nvPr/>
        </p:nvGrpSpPr>
        <p:grpSpPr>
          <a:xfrm>
            <a:off x="5544819" y="-530772"/>
            <a:ext cx="13294361" cy="7309258"/>
            <a:chOff x="-1987495" y="-4134697"/>
            <a:chExt cx="13294361" cy="73092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B0B64D8-CA51-F92E-9373-4C88629F519D}"/>
                </a:ext>
              </a:extLst>
            </p:cNvPr>
            <p:cNvSpPr/>
            <p:nvPr/>
          </p:nvSpPr>
          <p:spPr>
            <a:xfrm>
              <a:off x="3061259" y="-1607119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7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EFB117F-C514-BF17-883D-9C40E7567398}"/>
                </a:ext>
              </a:extLst>
            </p:cNvPr>
            <p:cNvSpPr/>
            <p:nvPr/>
          </p:nvSpPr>
          <p:spPr>
            <a:xfrm>
              <a:off x="5400421" y="-337271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8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5E6AB31-4461-2211-26DF-87F04EE9284F}"/>
                </a:ext>
              </a:extLst>
            </p:cNvPr>
            <p:cNvSpPr/>
            <p:nvPr/>
          </p:nvSpPr>
          <p:spPr>
            <a:xfrm>
              <a:off x="536882" y="-2870908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9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43B1ED3-59DB-B408-4DEB-0AD9CAFD507D}"/>
                </a:ext>
              </a:extLst>
            </p:cNvPr>
            <p:cNvSpPr/>
            <p:nvPr/>
          </p:nvSpPr>
          <p:spPr>
            <a:xfrm>
              <a:off x="-1987495" y="-413469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0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1662F82-BB90-CFBC-BC92-DA8247568AB8}"/>
                </a:ext>
              </a:extLst>
            </p:cNvPr>
            <p:cNvSpPr/>
            <p:nvPr/>
          </p:nvSpPr>
          <p:spPr>
            <a:xfrm>
              <a:off x="7959325" y="932577"/>
              <a:ext cx="3347541" cy="2241984"/>
            </a:xfrm>
            <a:prstGeom prst="roundRect">
              <a:avLst>
                <a:gd name="adj" fmla="val 9243"/>
              </a:avLst>
            </a:prstGeom>
            <a:blipFill>
              <a:blip r:embed="rId11"/>
              <a:tile tx="0" ty="0" sx="100000" sy="100000" flip="none" algn="tl"/>
            </a:blipFill>
            <a:ln>
              <a:noFill/>
            </a:ln>
            <a:effectLst>
              <a:outerShdw blurRad="635000" dist="635000" dir="2700000" sx="105000" sy="105000" algn="tl" rotWithShape="0">
                <a:prstClr val="black">
                  <a:alpha val="40000"/>
                </a:prstClr>
              </a:outerShdw>
              <a:reflection blurRad="127000" stA="52000" endA="300" endPos="90000" dir="5400000" sy="-100000" algn="bl" rotWithShape="0"/>
            </a:effectLst>
            <a:scene3d>
              <a:camera prst="orthographicFront">
                <a:rot lat="19800000" lon="3240000" rev="18000000"/>
              </a:camera>
              <a:lightRig rig="threePt" dir="t"/>
            </a:scene3d>
            <a:sp3d extrusionH="1270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60D8F91-B7D4-60EE-2E89-3FCF2C96AF33}"/>
              </a:ext>
            </a:extLst>
          </p:cNvPr>
          <p:cNvSpPr txBox="1"/>
          <p:nvPr/>
        </p:nvSpPr>
        <p:spPr>
          <a:xfrm>
            <a:off x="257375" y="3957623"/>
            <a:ext cx="41345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50800" dist="38100" dir="5400000" sx="108000" sy="108000" algn="t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Chocolate Blocks Transition</a:t>
            </a:r>
            <a:endParaRPr lang="en-MY" sz="4800" dirty="0">
              <a:effectLst>
                <a:outerShdw blurRad="50800" dist="38100" dir="5400000" sx="108000" sy="108000" algn="t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738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8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JACKSON A/L RAJA SINGAM</dc:creator>
  <cp:lastModifiedBy>JACKSON A/L RAJA SINGAM</cp:lastModifiedBy>
  <cp:revision>1</cp:revision>
  <dcterms:created xsi:type="dcterms:W3CDTF">2024-09-30T14:15:40Z</dcterms:created>
  <dcterms:modified xsi:type="dcterms:W3CDTF">2024-09-30T14:42:44Z</dcterms:modified>
</cp:coreProperties>
</file>