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31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1DE9-8890-B249-9263-34E47EA2A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C9230-3B68-B393-EA68-4C8D38E3E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42E2-3C60-6FD0-E664-39A73653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A324-F948-DD36-F0E4-B6171389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A92A-7D5A-973F-1503-199B3CE1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378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D426-8C62-36B0-8991-73910A8D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10A6-239C-BC39-3A37-186F33CE8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705CE-32F3-102B-7BC6-C20FF6E9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BBC08-1E13-E3C0-FFF5-C8584AC5C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08B02-B094-FC12-97DF-7501A6F7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717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03D6A-26C0-E21A-94D9-88D9F9B0E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EDB08-EDBA-B3B0-4F77-C044CBB4F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D07F-9408-AF61-D44F-81B5C732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23C8F-29D8-1FA1-929B-05AA5E03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3915F-82AC-A741-39D7-911EF4D0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151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FDD99-AE05-D2EA-C101-4C27A32C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07E9-D276-D582-CE30-352AA5A8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595A-CFA8-36F1-6EBA-7BD46B46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A81C9-7EAD-E298-4CC7-6F4293E8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F098-C9AE-68BB-4A17-E89B67CB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52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BC9E-B0A0-13C3-4A5C-61453C81F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75C0D-6EFF-92BD-ECBF-ADF76AEAA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97DF8-DDE3-30E8-EB1D-81880C64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7540C-93C2-0CAB-2D34-0CADEEE23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5BAC-10EA-C29B-6AE6-DE6E1150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744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9450-7365-1163-918A-D1216EA4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B367-362E-F2ED-8E27-23534AFF5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195EC-3727-CC4E-973D-A296024CC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25FA9-3FE9-054B-458A-852F60D6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E432A-3E97-E675-D610-02F71D37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A8AB9-4E6D-FEF7-F4CA-1DA79E7DF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8514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CF523-BC4C-2751-7746-F8E6BCF4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FF333-6CEF-91F9-A662-7E3B1736A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24C49-FAE9-AFBC-0935-546B1BE0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97B42-53C6-2F8C-F415-8AB35803B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B3DB5-6CFA-8761-3087-5FB1F1084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F8B35-C03E-BF08-293A-D2B719BB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A79E-432A-01AF-92BC-C600CA613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5702E0-61BB-A5E7-368E-093AA93F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1539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9746-CFBA-6AD2-0362-A0D750021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FADAD-1F47-D5EB-AFDE-B984FB36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670B2-ECF5-47B6-35AF-E19C99C0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1E22D6-4AC6-D492-5BCE-666D5470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3178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546D6-529E-F7F9-208A-C782E2F7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50A21-F86B-3EE9-0783-C0D7F89A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F2ACF-EB97-74A9-D87E-89326E7A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9302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65B8-692F-7920-5E3E-E32BDBDE2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F5D3-BF85-3758-108A-04B3B0BCC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BD67D-10B7-2FDC-8BFC-BCCFC5970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4F95D-DAA7-B20C-24BA-4A4F0CD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9AD89-69B6-B3E0-E776-1E5A17C6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8820C3-EFD1-E52C-5E24-F15987A6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5524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2B59-35F4-7D23-7865-060D5868F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EA224-BEDD-64B2-7FCA-46CB896D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12AC8-34F5-54D8-560C-44CCE0C9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FA4E7-596E-EE0D-8FA2-E8383BC0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3C03F-7638-FFC8-578B-1285A8A3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14D2B-B165-D733-14DA-076BC05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9761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7DFD0-450E-3390-19D5-D32A6989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C1C46-12D9-0688-F4EC-C570A223D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31311-2974-D17C-F55A-08D080945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6C4DE-6954-406E-9363-328FFB58A234}" type="datetimeFigureOut">
              <a:rPr lang="en-MY" smtClean="0"/>
              <a:t>11/10/2024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89E14-9835-A6DF-13BA-66FB1AA79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A4B8-1D22-99AA-017B-919C1989E9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99172-6DF2-4AED-9BD8-4A55BA9D73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1319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0E12419-0980-84D4-A2FC-A6C635C12983}"/>
              </a:ext>
            </a:extLst>
          </p:cNvPr>
          <p:cNvSpPr/>
          <p:nvPr/>
        </p:nvSpPr>
        <p:spPr>
          <a:xfrm>
            <a:off x="471946" y="1101212"/>
            <a:ext cx="875074" cy="875074"/>
          </a:xfrm>
          <a:custGeom>
            <a:avLst/>
            <a:gdLst>
              <a:gd name="connsiteX0" fmla="*/ 1573161 w 3146322"/>
              <a:gd name="connsiteY0" fmla="*/ 806245 h 3146322"/>
              <a:gd name="connsiteX1" fmla="*/ 806245 w 3146322"/>
              <a:gd name="connsiteY1" fmla="*/ 1573161 h 3146322"/>
              <a:gd name="connsiteX2" fmla="*/ 1573161 w 3146322"/>
              <a:gd name="connsiteY2" fmla="*/ 2340077 h 3146322"/>
              <a:gd name="connsiteX3" fmla="*/ 2340077 w 3146322"/>
              <a:gd name="connsiteY3" fmla="*/ 1573161 h 3146322"/>
              <a:gd name="connsiteX4" fmla="*/ 1573161 w 3146322"/>
              <a:gd name="connsiteY4" fmla="*/ 806245 h 3146322"/>
              <a:gd name="connsiteX5" fmla="*/ 1573161 w 3146322"/>
              <a:gd name="connsiteY5" fmla="*/ 0 h 3146322"/>
              <a:gd name="connsiteX6" fmla="*/ 1623193 w 3146322"/>
              <a:gd name="connsiteY6" fmla="*/ 2527 h 3146322"/>
              <a:gd name="connsiteX7" fmla="*/ 1687247 w 3146322"/>
              <a:gd name="connsiteY7" fmla="*/ 414869 h 3146322"/>
              <a:gd name="connsiteX8" fmla="*/ 1830541 w 3146322"/>
              <a:gd name="connsiteY8" fmla="*/ 22855 h 3146322"/>
              <a:gd name="connsiteX9" fmla="*/ 1890208 w 3146322"/>
              <a:gd name="connsiteY9" fmla="*/ 31961 h 3146322"/>
              <a:gd name="connsiteX10" fmla="*/ 1928669 w 3146322"/>
              <a:gd name="connsiteY10" fmla="*/ 41851 h 3146322"/>
              <a:gd name="connsiteX11" fmla="*/ 1911019 w 3146322"/>
              <a:gd name="connsiteY11" fmla="*/ 459376 h 3146322"/>
              <a:gd name="connsiteX12" fmla="*/ 2128170 w 3146322"/>
              <a:gd name="connsiteY12" fmla="*/ 102641 h 3146322"/>
              <a:gd name="connsiteX13" fmla="*/ 2185506 w 3146322"/>
              <a:gd name="connsiteY13" fmla="*/ 123627 h 3146322"/>
              <a:gd name="connsiteX14" fmla="*/ 2220607 w 3146322"/>
              <a:gd name="connsiteY14" fmla="*/ 140536 h 3146322"/>
              <a:gd name="connsiteX15" fmla="*/ 2121825 w 3146322"/>
              <a:gd name="connsiteY15" fmla="*/ 546692 h 3146322"/>
              <a:gd name="connsiteX16" fmla="*/ 2404319 w 3146322"/>
              <a:gd name="connsiteY16" fmla="*/ 239260 h 3146322"/>
              <a:gd name="connsiteX17" fmla="*/ 2452730 w 3146322"/>
              <a:gd name="connsiteY17" fmla="*/ 268671 h 3146322"/>
              <a:gd name="connsiteX18" fmla="*/ 2487514 w 3146322"/>
              <a:gd name="connsiteY18" fmla="*/ 294682 h 3146322"/>
              <a:gd name="connsiteX19" fmla="*/ 2311530 w 3146322"/>
              <a:gd name="connsiteY19" fmla="*/ 673453 h 3146322"/>
              <a:gd name="connsiteX20" fmla="*/ 2648504 w 3146322"/>
              <a:gd name="connsiteY20" fmla="*/ 427095 h 3146322"/>
              <a:gd name="connsiteX21" fmla="*/ 2685554 w 3146322"/>
              <a:gd name="connsiteY21" fmla="*/ 460768 h 3146322"/>
              <a:gd name="connsiteX22" fmla="*/ 2719229 w 3146322"/>
              <a:gd name="connsiteY22" fmla="*/ 497819 h 3146322"/>
              <a:gd name="connsiteX23" fmla="*/ 2472870 w 3146322"/>
              <a:gd name="connsiteY23" fmla="*/ 834793 h 3146322"/>
              <a:gd name="connsiteX24" fmla="*/ 2851641 w 3146322"/>
              <a:gd name="connsiteY24" fmla="*/ 658809 h 3146322"/>
              <a:gd name="connsiteX25" fmla="*/ 2877651 w 3146322"/>
              <a:gd name="connsiteY25" fmla="*/ 693592 h 3146322"/>
              <a:gd name="connsiteX26" fmla="*/ 2907063 w 3146322"/>
              <a:gd name="connsiteY26" fmla="*/ 742005 h 3146322"/>
              <a:gd name="connsiteX27" fmla="*/ 2599631 w 3146322"/>
              <a:gd name="connsiteY27" fmla="*/ 1024498 h 3146322"/>
              <a:gd name="connsiteX28" fmla="*/ 3005787 w 3146322"/>
              <a:gd name="connsiteY28" fmla="*/ 925717 h 3146322"/>
              <a:gd name="connsiteX29" fmla="*/ 3022695 w 3146322"/>
              <a:gd name="connsiteY29" fmla="*/ 960816 h 3146322"/>
              <a:gd name="connsiteX30" fmla="*/ 3043681 w 3146322"/>
              <a:gd name="connsiteY30" fmla="*/ 1018154 h 3146322"/>
              <a:gd name="connsiteX31" fmla="*/ 2686947 w 3146322"/>
              <a:gd name="connsiteY31" fmla="*/ 1235304 h 3146322"/>
              <a:gd name="connsiteX32" fmla="*/ 3104472 w 3146322"/>
              <a:gd name="connsiteY32" fmla="*/ 1217654 h 3146322"/>
              <a:gd name="connsiteX33" fmla="*/ 3114361 w 3146322"/>
              <a:gd name="connsiteY33" fmla="*/ 1256114 h 3146322"/>
              <a:gd name="connsiteX34" fmla="*/ 3123468 w 3146322"/>
              <a:gd name="connsiteY34" fmla="*/ 1315782 h 3146322"/>
              <a:gd name="connsiteX35" fmla="*/ 2731454 w 3146322"/>
              <a:gd name="connsiteY35" fmla="*/ 1459076 h 3146322"/>
              <a:gd name="connsiteX36" fmla="*/ 3143796 w 3146322"/>
              <a:gd name="connsiteY36" fmla="*/ 1523130 h 3146322"/>
              <a:gd name="connsiteX37" fmla="*/ 3146322 w 3146322"/>
              <a:gd name="connsiteY37" fmla="*/ 1573161 h 3146322"/>
              <a:gd name="connsiteX38" fmla="*/ 3143796 w 3146322"/>
              <a:gd name="connsiteY38" fmla="*/ 1623194 h 3146322"/>
              <a:gd name="connsiteX39" fmla="*/ 2731454 w 3146322"/>
              <a:gd name="connsiteY39" fmla="*/ 1687247 h 3146322"/>
              <a:gd name="connsiteX40" fmla="*/ 3123468 w 3146322"/>
              <a:gd name="connsiteY40" fmla="*/ 1830541 h 3146322"/>
              <a:gd name="connsiteX41" fmla="*/ 3114361 w 3146322"/>
              <a:gd name="connsiteY41" fmla="*/ 1890208 h 3146322"/>
              <a:gd name="connsiteX42" fmla="*/ 3104472 w 3146322"/>
              <a:gd name="connsiteY42" fmla="*/ 1928669 h 3146322"/>
              <a:gd name="connsiteX43" fmla="*/ 2686947 w 3146322"/>
              <a:gd name="connsiteY43" fmla="*/ 1911019 h 3146322"/>
              <a:gd name="connsiteX44" fmla="*/ 3043681 w 3146322"/>
              <a:gd name="connsiteY44" fmla="*/ 2128169 h 3146322"/>
              <a:gd name="connsiteX45" fmla="*/ 3022695 w 3146322"/>
              <a:gd name="connsiteY45" fmla="*/ 2185506 h 3146322"/>
              <a:gd name="connsiteX46" fmla="*/ 3005787 w 3146322"/>
              <a:gd name="connsiteY46" fmla="*/ 2220607 h 3146322"/>
              <a:gd name="connsiteX47" fmla="*/ 2599631 w 3146322"/>
              <a:gd name="connsiteY47" fmla="*/ 2121825 h 3146322"/>
              <a:gd name="connsiteX48" fmla="*/ 2907062 w 3146322"/>
              <a:gd name="connsiteY48" fmla="*/ 2404318 h 3146322"/>
              <a:gd name="connsiteX49" fmla="*/ 2877651 w 3146322"/>
              <a:gd name="connsiteY49" fmla="*/ 2452731 h 3146322"/>
              <a:gd name="connsiteX50" fmla="*/ 2851640 w 3146322"/>
              <a:gd name="connsiteY50" fmla="*/ 2487514 h 3146322"/>
              <a:gd name="connsiteX51" fmla="*/ 2472870 w 3146322"/>
              <a:gd name="connsiteY51" fmla="*/ 2311530 h 3146322"/>
              <a:gd name="connsiteX52" fmla="*/ 2719228 w 3146322"/>
              <a:gd name="connsiteY52" fmla="*/ 2648503 h 3146322"/>
              <a:gd name="connsiteX53" fmla="*/ 2685554 w 3146322"/>
              <a:gd name="connsiteY53" fmla="*/ 2685554 h 3146322"/>
              <a:gd name="connsiteX54" fmla="*/ 2648503 w 3146322"/>
              <a:gd name="connsiteY54" fmla="*/ 2719228 h 3146322"/>
              <a:gd name="connsiteX55" fmla="*/ 2311530 w 3146322"/>
              <a:gd name="connsiteY55" fmla="*/ 2472870 h 3146322"/>
              <a:gd name="connsiteX56" fmla="*/ 2487514 w 3146322"/>
              <a:gd name="connsiteY56" fmla="*/ 2851640 h 3146322"/>
              <a:gd name="connsiteX57" fmla="*/ 2452730 w 3146322"/>
              <a:gd name="connsiteY57" fmla="*/ 2877651 h 3146322"/>
              <a:gd name="connsiteX58" fmla="*/ 2404318 w 3146322"/>
              <a:gd name="connsiteY58" fmla="*/ 2907062 h 3146322"/>
              <a:gd name="connsiteX59" fmla="*/ 2121825 w 3146322"/>
              <a:gd name="connsiteY59" fmla="*/ 2599631 h 3146322"/>
              <a:gd name="connsiteX60" fmla="*/ 2220607 w 3146322"/>
              <a:gd name="connsiteY60" fmla="*/ 3005787 h 3146322"/>
              <a:gd name="connsiteX61" fmla="*/ 2185506 w 3146322"/>
              <a:gd name="connsiteY61" fmla="*/ 3022695 h 3146322"/>
              <a:gd name="connsiteX62" fmla="*/ 2128169 w 3146322"/>
              <a:gd name="connsiteY62" fmla="*/ 3043681 h 3146322"/>
              <a:gd name="connsiteX63" fmla="*/ 1911019 w 3146322"/>
              <a:gd name="connsiteY63" fmla="*/ 2686947 h 3146322"/>
              <a:gd name="connsiteX64" fmla="*/ 1928669 w 3146322"/>
              <a:gd name="connsiteY64" fmla="*/ 3104472 h 3146322"/>
              <a:gd name="connsiteX65" fmla="*/ 1890208 w 3146322"/>
              <a:gd name="connsiteY65" fmla="*/ 3114361 h 3146322"/>
              <a:gd name="connsiteX66" fmla="*/ 1830541 w 3146322"/>
              <a:gd name="connsiteY66" fmla="*/ 3123467 h 3146322"/>
              <a:gd name="connsiteX67" fmla="*/ 1687247 w 3146322"/>
              <a:gd name="connsiteY67" fmla="*/ 2731454 h 3146322"/>
              <a:gd name="connsiteX68" fmla="*/ 1623194 w 3146322"/>
              <a:gd name="connsiteY68" fmla="*/ 3143796 h 3146322"/>
              <a:gd name="connsiteX69" fmla="*/ 1573161 w 3146322"/>
              <a:gd name="connsiteY69" fmla="*/ 3146322 h 3146322"/>
              <a:gd name="connsiteX70" fmla="*/ 1523130 w 3146322"/>
              <a:gd name="connsiteY70" fmla="*/ 3143796 h 3146322"/>
              <a:gd name="connsiteX71" fmla="*/ 1459076 w 3146322"/>
              <a:gd name="connsiteY71" fmla="*/ 2731454 h 3146322"/>
              <a:gd name="connsiteX72" fmla="*/ 1315782 w 3146322"/>
              <a:gd name="connsiteY72" fmla="*/ 3123468 h 3146322"/>
              <a:gd name="connsiteX73" fmla="*/ 1256114 w 3146322"/>
              <a:gd name="connsiteY73" fmla="*/ 3114361 h 3146322"/>
              <a:gd name="connsiteX74" fmla="*/ 1217654 w 3146322"/>
              <a:gd name="connsiteY74" fmla="*/ 3104472 h 3146322"/>
              <a:gd name="connsiteX75" fmla="*/ 1235304 w 3146322"/>
              <a:gd name="connsiteY75" fmla="*/ 2686947 h 3146322"/>
              <a:gd name="connsiteX76" fmla="*/ 1018154 w 3146322"/>
              <a:gd name="connsiteY76" fmla="*/ 3043681 h 3146322"/>
              <a:gd name="connsiteX77" fmla="*/ 960816 w 3146322"/>
              <a:gd name="connsiteY77" fmla="*/ 3022695 h 3146322"/>
              <a:gd name="connsiteX78" fmla="*/ 925717 w 3146322"/>
              <a:gd name="connsiteY78" fmla="*/ 3005787 h 3146322"/>
              <a:gd name="connsiteX79" fmla="*/ 1024498 w 3146322"/>
              <a:gd name="connsiteY79" fmla="*/ 2599631 h 3146322"/>
              <a:gd name="connsiteX80" fmla="*/ 742005 w 3146322"/>
              <a:gd name="connsiteY80" fmla="*/ 2907063 h 3146322"/>
              <a:gd name="connsiteX81" fmla="*/ 693592 w 3146322"/>
              <a:gd name="connsiteY81" fmla="*/ 2877651 h 3146322"/>
              <a:gd name="connsiteX82" fmla="*/ 658809 w 3146322"/>
              <a:gd name="connsiteY82" fmla="*/ 2851641 h 3146322"/>
              <a:gd name="connsiteX83" fmla="*/ 834793 w 3146322"/>
              <a:gd name="connsiteY83" fmla="*/ 2472870 h 3146322"/>
              <a:gd name="connsiteX84" fmla="*/ 497819 w 3146322"/>
              <a:gd name="connsiteY84" fmla="*/ 2719228 h 3146322"/>
              <a:gd name="connsiteX85" fmla="*/ 460768 w 3146322"/>
              <a:gd name="connsiteY85" fmla="*/ 2685554 h 3146322"/>
              <a:gd name="connsiteX86" fmla="*/ 427095 w 3146322"/>
              <a:gd name="connsiteY86" fmla="*/ 2648504 h 3146322"/>
              <a:gd name="connsiteX87" fmla="*/ 673453 w 3146322"/>
              <a:gd name="connsiteY87" fmla="*/ 2311530 h 3146322"/>
              <a:gd name="connsiteX88" fmla="*/ 294682 w 3146322"/>
              <a:gd name="connsiteY88" fmla="*/ 2487514 h 3146322"/>
              <a:gd name="connsiteX89" fmla="*/ 268671 w 3146322"/>
              <a:gd name="connsiteY89" fmla="*/ 2452731 h 3146322"/>
              <a:gd name="connsiteX90" fmla="*/ 239260 w 3146322"/>
              <a:gd name="connsiteY90" fmla="*/ 2404319 h 3146322"/>
              <a:gd name="connsiteX91" fmla="*/ 546692 w 3146322"/>
              <a:gd name="connsiteY91" fmla="*/ 2121825 h 3146322"/>
              <a:gd name="connsiteX92" fmla="*/ 140536 w 3146322"/>
              <a:gd name="connsiteY92" fmla="*/ 2220607 h 3146322"/>
              <a:gd name="connsiteX93" fmla="*/ 123627 w 3146322"/>
              <a:gd name="connsiteY93" fmla="*/ 2185506 h 3146322"/>
              <a:gd name="connsiteX94" fmla="*/ 102641 w 3146322"/>
              <a:gd name="connsiteY94" fmla="*/ 2128170 h 3146322"/>
              <a:gd name="connsiteX95" fmla="*/ 459376 w 3146322"/>
              <a:gd name="connsiteY95" fmla="*/ 1911019 h 3146322"/>
              <a:gd name="connsiteX96" fmla="*/ 41851 w 3146322"/>
              <a:gd name="connsiteY96" fmla="*/ 1928669 h 3146322"/>
              <a:gd name="connsiteX97" fmla="*/ 31961 w 3146322"/>
              <a:gd name="connsiteY97" fmla="*/ 1890208 h 3146322"/>
              <a:gd name="connsiteX98" fmla="*/ 22855 w 3146322"/>
              <a:gd name="connsiteY98" fmla="*/ 1830541 h 3146322"/>
              <a:gd name="connsiteX99" fmla="*/ 414869 w 3146322"/>
              <a:gd name="connsiteY99" fmla="*/ 1687247 h 3146322"/>
              <a:gd name="connsiteX100" fmla="*/ 2527 w 3146322"/>
              <a:gd name="connsiteY100" fmla="*/ 1623193 h 3146322"/>
              <a:gd name="connsiteX101" fmla="*/ 0 w 3146322"/>
              <a:gd name="connsiteY101" fmla="*/ 1573161 h 3146322"/>
              <a:gd name="connsiteX102" fmla="*/ 2526 w 3146322"/>
              <a:gd name="connsiteY102" fmla="*/ 1523130 h 3146322"/>
              <a:gd name="connsiteX103" fmla="*/ 414869 w 3146322"/>
              <a:gd name="connsiteY103" fmla="*/ 1459076 h 3146322"/>
              <a:gd name="connsiteX104" fmla="*/ 22855 w 3146322"/>
              <a:gd name="connsiteY104" fmla="*/ 1315782 h 3146322"/>
              <a:gd name="connsiteX105" fmla="*/ 31961 w 3146322"/>
              <a:gd name="connsiteY105" fmla="*/ 1256114 h 3146322"/>
              <a:gd name="connsiteX106" fmla="*/ 41850 w 3146322"/>
              <a:gd name="connsiteY106" fmla="*/ 1217654 h 3146322"/>
              <a:gd name="connsiteX107" fmla="*/ 459376 w 3146322"/>
              <a:gd name="connsiteY107" fmla="*/ 1235304 h 3146322"/>
              <a:gd name="connsiteX108" fmla="*/ 102641 w 3146322"/>
              <a:gd name="connsiteY108" fmla="*/ 1018153 h 3146322"/>
              <a:gd name="connsiteX109" fmla="*/ 123627 w 3146322"/>
              <a:gd name="connsiteY109" fmla="*/ 960816 h 3146322"/>
              <a:gd name="connsiteX110" fmla="*/ 140535 w 3146322"/>
              <a:gd name="connsiteY110" fmla="*/ 925716 h 3146322"/>
              <a:gd name="connsiteX111" fmla="*/ 546692 w 3146322"/>
              <a:gd name="connsiteY111" fmla="*/ 1024498 h 3146322"/>
              <a:gd name="connsiteX112" fmla="*/ 239260 w 3146322"/>
              <a:gd name="connsiteY112" fmla="*/ 742004 h 3146322"/>
              <a:gd name="connsiteX113" fmla="*/ 268671 w 3146322"/>
              <a:gd name="connsiteY113" fmla="*/ 693592 h 3146322"/>
              <a:gd name="connsiteX114" fmla="*/ 294682 w 3146322"/>
              <a:gd name="connsiteY114" fmla="*/ 658809 h 3146322"/>
              <a:gd name="connsiteX115" fmla="*/ 673453 w 3146322"/>
              <a:gd name="connsiteY115" fmla="*/ 834793 h 3146322"/>
              <a:gd name="connsiteX116" fmla="*/ 427094 w 3146322"/>
              <a:gd name="connsiteY116" fmla="*/ 497819 h 3146322"/>
              <a:gd name="connsiteX117" fmla="*/ 460768 w 3146322"/>
              <a:gd name="connsiteY117" fmla="*/ 460768 h 3146322"/>
              <a:gd name="connsiteX118" fmla="*/ 497819 w 3146322"/>
              <a:gd name="connsiteY118" fmla="*/ 427094 h 3146322"/>
              <a:gd name="connsiteX119" fmla="*/ 834793 w 3146322"/>
              <a:gd name="connsiteY119" fmla="*/ 673453 h 3146322"/>
              <a:gd name="connsiteX120" fmla="*/ 658809 w 3146322"/>
              <a:gd name="connsiteY120" fmla="*/ 294682 h 3146322"/>
              <a:gd name="connsiteX121" fmla="*/ 693592 w 3146322"/>
              <a:gd name="connsiteY121" fmla="*/ 268671 h 3146322"/>
              <a:gd name="connsiteX122" fmla="*/ 742004 w 3146322"/>
              <a:gd name="connsiteY122" fmla="*/ 239260 h 3146322"/>
              <a:gd name="connsiteX123" fmla="*/ 1024498 w 3146322"/>
              <a:gd name="connsiteY123" fmla="*/ 546692 h 3146322"/>
              <a:gd name="connsiteX124" fmla="*/ 925716 w 3146322"/>
              <a:gd name="connsiteY124" fmla="*/ 140535 h 3146322"/>
              <a:gd name="connsiteX125" fmla="*/ 960816 w 3146322"/>
              <a:gd name="connsiteY125" fmla="*/ 123627 h 3146322"/>
              <a:gd name="connsiteX126" fmla="*/ 1018153 w 3146322"/>
              <a:gd name="connsiteY126" fmla="*/ 102641 h 3146322"/>
              <a:gd name="connsiteX127" fmla="*/ 1235304 w 3146322"/>
              <a:gd name="connsiteY127" fmla="*/ 459376 h 3146322"/>
              <a:gd name="connsiteX128" fmla="*/ 1217654 w 3146322"/>
              <a:gd name="connsiteY128" fmla="*/ 41850 h 3146322"/>
              <a:gd name="connsiteX129" fmla="*/ 1256114 w 3146322"/>
              <a:gd name="connsiteY129" fmla="*/ 31961 h 3146322"/>
              <a:gd name="connsiteX130" fmla="*/ 1315782 w 3146322"/>
              <a:gd name="connsiteY130" fmla="*/ 22855 h 3146322"/>
              <a:gd name="connsiteX131" fmla="*/ 1459076 w 3146322"/>
              <a:gd name="connsiteY131" fmla="*/ 414869 h 3146322"/>
              <a:gd name="connsiteX132" fmla="*/ 1523130 w 3146322"/>
              <a:gd name="connsiteY132" fmla="*/ 2526 h 31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146322" h="3146322">
                <a:moveTo>
                  <a:pt x="1573161" y="806245"/>
                </a:moveTo>
                <a:cubicBezTo>
                  <a:pt x="1149605" y="806245"/>
                  <a:pt x="806245" y="1149605"/>
                  <a:pt x="806245" y="1573161"/>
                </a:cubicBezTo>
                <a:cubicBezTo>
                  <a:pt x="806245" y="1996717"/>
                  <a:pt x="1149605" y="2340077"/>
                  <a:pt x="1573161" y="2340077"/>
                </a:cubicBezTo>
                <a:cubicBezTo>
                  <a:pt x="1996717" y="2340077"/>
                  <a:pt x="2340077" y="1996717"/>
                  <a:pt x="2340077" y="1573161"/>
                </a:cubicBezTo>
                <a:cubicBezTo>
                  <a:pt x="2340077" y="1149605"/>
                  <a:pt x="1996717" y="806245"/>
                  <a:pt x="1573161" y="806245"/>
                </a:cubicBezTo>
                <a:close/>
                <a:moveTo>
                  <a:pt x="1573161" y="0"/>
                </a:moveTo>
                <a:lnTo>
                  <a:pt x="1623193" y="2527"/>
                </a:lnTo>
                <a:lnTo>
                  <a:pt x="1687247" y="414869"/>
                </a:lnTo>
                <a:lnTo>
                  <a:pt x="1830541" y="22855"/>
                </a:lnTo>
                <a:lnTo>
                  <a:pt x="1890208" y="31961"/>
                </a:lnTo>
                <a:lnTo>
                  <a:pt x="1928669" y="41851"/>
                </a:lnTo>
                <a:lnTo>
                  <a:pt x="1911019" y="459376"/>
                </a:lnTo>
                <a:lnTo>
                  <a:pt x="2128170" y="102641"/>
                </a:lnTo>
                <a:lnTo>
                  <a:pt x="2185506" y="123627"/>
                </a:lnTo>
                <a:lnTo>
                  <a:pt x="2220607" y="140536"/>
                </a:lnTo>
                <a:lnTo>
                  <a:pt x="2121825" y="546692"/>
                </a:lnTo>
                <a:lnTo>
                  <a:pt x="2404319" y="239260"/>
                </a:lnTo>
                <a:lnTo>
                  <a:pt x="2452730" y="268671"/>
                </a:lnTo>
                <a:lnTo>
                  <a:pt x="2487514" y="294682"/>
                </a:lnTo>
                <a:lnTo>
                  <a:pt x="2311530" y="673453"/>
                </a:lnTo>
                <a:lnTo>
                  <a:pt x="2648504" y="427095"/>
                </a:lnTo>
                <a:lnTo>
                  <a:pt x="2685554" y="460768"/>
                </a:lnTo>
                <a:lnTo>
                  <a:pt x="2719229" y="497819"/>
                </a:lnTo>
                <a:lnTo>
                  <a:pt x="2472870" y="834793"/>
                </a:lnTo>
                <a:lnTo>
                  <a:pt x="2851641" y="658809"/>
                </a:lnTo>
                <a:lnTo>
                  <a:pt x="2877651" y="693592"/>
                </a:lnTo>
                <a:lnTo>
                  <a:pt x="2907063" y="742005"/>
                </a:lnTo>
                <a:lnTo>
                  <a:pt x="2599631" y="1024498"/>
                </a:lnTo>
                <a:lnTo>
                  <a:pt x="3005787" y="925717"/>
                </a:lnTo>
                <a:lnTo>
                  <a:pt x="3022695" y="960816"/>
                </a:lnTo>
                <a:lnTo>
                  <a:pt x="3043681" y="1018154"/>
                </a:lnTo>
                <a:lnTo>
                  <a:pt x="2686947" y="1235304"/>
                </a:lnTo>
                <a:lnTo>
                  <a:pt x="3104472" y="1217654"/>
                </a:lnTo>
                <a:lnTo>
                  <a:pt x="3114361" y="1256114"/>
                </a:lnTo>
                <a:lnTo>
                  <a:pt x="3123468" y="1315782"/>
                </a:lnTo>
                <a:lnTo>
                  <a:pt x="2731454" y="1459076"/>
                </a:lnTo>
                <a:lnTo>
                  <a:pt x="3143796" y="1523130"/>
                </a:lnTo>
                <a:lnTo>
                  <a:pt x="3146322" y="1573161"/>
                </a:lnTo>
                <a:lnTo>
                  <a:pt x="3143796" y="1623194"/>
                </a:lnTo>
                <a:lnTo>
                  <a:pt x="2731454" y="1687247"/>
                </a:lnTo>
                <a:lnTo>
                  <a:pt x="3123468" y="1830541"/>
                </a:lnTo>
                <a:lnTo>
                  <a:pt x="3114361" y="1890208"/>
                </a:lnTo>
                <a:lnTo>
                  <a:pt x="3104472" y="1928669"/>
                </a:lnTo>
                <a:lnTo>
                  <a:pt x="2686947" y="1911019"/>
                </a:lnTo>
                <a:lnTo>
                  <a:pt x="3043681" y="2128169"/>
                </a:lnTo>
                <a:lnTo>
                  <a:pt x="3022695" y="2185506"/>
                </a:lnTo>
                <a:lnTo>
                  <a:pt x="3005787" y="2220607"/>
                </a:lnTo>
                <a:lnTo>
                  <a:pt x="2599631" y="2121825"/>
                </a:lnTo>
                <a:lnTo>
                  <a:pt x="2907062" y="2404318"/>
                </a:lnTo>
                <a:lnTo>
                  <a:pt x="2877651" y="2452731"/>
                </a:lnTo>
                <a:lnTo>
                  <a:pt x="2851640" y="2487514"/>
                </a:lnTo>
                <a:lnTo>
                  <a:pt x="2472870" y="2311530"/>
                </a:lnTo>
                <a:lnTo>
                  <a:pt x="2719228" y="2648503"/>
                </a:lnTo>
                <a:lnTo>
                  <a:pt x="2685554" y="2685554"/>
                </a:lnTo>
                <a:lnTo>
                  <a:pt x="2648503" y="2719228"/>
                </a:lnTo>
                <a:lnTo>
                  <a:pt x="2311530" y="2472870"/>
                </a:lnTo>
                <a:lnTo>
                  <a:pt x="2487514" y="2851640"/>
                </a:lnTo>
                <a:lnTo>
                  <a:pt x="2452730" y="2877651"/>
                </a:lnTo>
                <a:lnTo>
                  <a:pt x="2404318" y="2907062"/>
                </a:lnTo>
                <a:lnTo>
                  <a:pt x="2121825" y="2599631"/>
                </a:lnTo>
                <a:lnTo>
                  <a:pt x="2220607" y="3005787"/>
                </a:lnTo>
                <a:lnTo>
                  <a:pt x="2185506" y="3022695"/>
                </a:lnTo>
                <a:lnTo>
                  <a:pt x="2128169" y="3043681"/>
                </a:lnTo>
                <a:lnTo>
                  <a:pt x="1911019" y="2686947"/>
                </a:lnTo>
                <a:lnTo>
                  <a:pt x="1928669" y="3104472"/>
                </a:lnTo>
                <a:lnTo>
                  <a:pt x="1890208" y="3114361"/>
                </a:lnTo>
                <a:lnTo>
                  <a:pt x="1830541" y="3123467"/>
                </a:lnTo>
                <a:lnTo>
                  <a:pt x="1687247" y="2731454"/>
                </a:lnTo>
                <a:lnTo>
                  <a:pt x="1623194" y="3143796"/>
                </a:lnTo>
                <a:lnTo>
                  <a:pt x="1573161" y="3146322"/>
                </a:lnTo>
                <a:lnTo>
                  <a:pt x="1523130" y="3143796"/>
                </a:lnTo>
                <a:lnTo>
                  <a:pt x="1459076" y="2731454"/>
                </a:lnTo>
                <a:lnTo>
                  <a:pt x="1315782" y="3123468"/>
                </a:lnTo>
                <a:lnTo>
                  <a:pt x="1256114" y="3114361"/>
                </a:lnTo>
                <a:lnTo>
                  <a:pt x="1217654" y="3104472"/>
                </a:lnTo>
                <a:lnTo>
                  <a:pt x="1235304" y="2686947"/>
                </a:lnTo>
                <a:lnTo>
                  <a:pt x="1018154" y="3043681"/>
                </a:lnTo>
                <a:lnTo>
                  <a:pt x="960816" y="3022695"/>
                </a:lnTo>
                <a:lnTo>
                  <a:pt x="925717" y="3005787"/>
                </a:lnTo>
                <a:lnTo>
                  <a:pt x="1024498" y="2599631"/>
                </a:lnTo>
                <a:lnTo>
                  <a:pt x="742005" y="2907063"/>
                </a:lnTo>
                <a:lnTo>
                  <a:pt x="693592" y="2877651"/>
                </a:lnTo>
                <a:lnTo>
                  <a:pt x="658809" y="2851641"/>
                </a:lnTo>
                <a:lnTo>
                  <a:pt x="834793" y="2472870"/>
                </a:lnTo>
                <a:lnTo>
                  <a:pt x="497819" y="2719228"/>
                </a:lnTo>
                <a:lnTo>
                  <a:pt x="460768" y="2685554"/>
                </a:lnTo>
                <a:lnTo>
                  <a:pt x="427095" y="2648504"/>
                </a:lnTo>
                <a:lnTo>
                  <a:pt x="673453" y="2311530"/>
                </a:lnTo>
                <a:lnTo>
                  <a:pt x="294682" y="2487514"/>
                </a:lnTo>
                <a:lnTo>
                  <a:pt x="268671" y="2452731"/>
                </a:lnTo>
                <a:lnTo>
                  <a:pt x="239260" y="2404319"/>
                </a:lnTo>
                <a:lnTo>
                  <a:pt x="546692" y="2121825"/>
                </a:lnTo>
                <a:lnTo>
                  <a:pt x="140536" y="2220607"/>
                </a:lnTo>
                <a:lnTo>
                  <a:pt x="123627" y="2185506"/>
                </a:lnTo>
                <a:lnTo>
                  <a:pt x="102641" y="2128170"/>
                </a:lnTo>
                <a:lnTo>
                  <a:pt x="459376" y="1911019"/>
                </a:lnTo>
                <a:lnTo>
                  <a:pt x="41851" y="1928669"/>
                </a:lnTo>
                <a:lnTo>
                  <a:pt x="31961" y="1890208"/>
                </a:lnTo>
                <a:lnTo>
                  <a:pt x="22855" y="1830541"/>
                </a:lnTo>
                <a:lnTo>
                  <a:pt x="414869" y="1687247"/>
                </a:lnTo>
                <a:lnTo>
                  <a:pt x="2527" y="1623193"/>
                </a:lnTo>
                <a:lnTo>
                  <a:pt x="0" y="1573161"/>
                </a:lnTo>
                <a:lnTo>
                  <a:pt x="2526" y="1523130"/>
                </a:lnTo>
                <a:lnTo>
                  <a:pt x="414869" y="1459076"/>
                </a:lnTo>
                <a:lnTo>
                  <a:pt x="22855" y="1315782"/>
                </a:lnTo>
                <a:lnTo>
                  <a:pt x="31961" y="1256114"/>
                </a:lnTo>
                <a:lnTo>
                  <a:pt x="41850" y="1217654"/>
                </a:lnTo>
                <a:lnTo>
                  <a:pt x="459376" y="1235304"/>
                </a:lnTo>
                <a:lnTo>
                  <a:pt x="102641" y="1018153"/>
                </a:lnTo>
                <a:lnTo>
                  <a:pt x="123627" y="960816"/>
                </a:lnTo>
                <a:lnTo>
                  <a:pt x="140535" y="925716"/>
                </a:lnTo>
                <a:lnTo>
                  <a:pt x="546692" y="1024498"/>
                </a:lnTo>
                <a:lnTo>
                  <a:pt x="239260" y="742004"/>
                </a:lnTo>
                <a:lnTo>
                  <a:pt x="268671" y="693592"/>
                </a:lnTo>
                <a:lnTo>
                  <a:pt x="294682" y="658809"/>
                </a:lnTo>
                <a:lnTo>
                  <a:pt x="673453" y="834793"/>
                </a:lnTo>
                <a:lnTo>
                  <a:pt x="427094" y="497819"/>
                </a:lnTo>
                <a:lnTo>
                  <a:pt x="460768" y="460768"/>
                </a:lnTo>
                <a:lnTo>
                  <a:pt x="497819" y="427094"/>
                </a:lnTo>
                <a:lnTo>
                  <a:pt x="834793" y="673453"/>
                </a:lnTo>
                <a:lnTo>
                  <a:pt x="658809" y="294682"/>
                </a:lnTo>
                <a:lnTo>
                  <a:pt x="693592" y="268671"/>
                </a:lnTo>
                <a:lnTo>
                  <a:pt x="742004" y="239260"/>
                </a:lnTo>
                <a:lnTo>
                  <a:pt x="1024498" y="546692"/>
                </a:lnTo>
                <a:lnTo>
                  <a:pt x="925716" y="140535"/>
                </a:lnTo>
                <a:lnTo>
                  <a:pt x="960816" y="123627"/>
                </a:lnTo>
                <a:lnTo>
                  <a:pt x="1018153" y="102641"/>
                </a:lnTo>
                <a:lnTo>
                  <a:pt x="1235304" y="459376"/>
                </a:lnTo>
                <a:lnTo>
                  <a:pt x="1217654" y="41850"/>
                </a:lnTo>
                <a:lnTo>
                  <a:pt x="1256114" y="31961"/>
                </a:lnTo>
                <a:lnTo>
                  <a:pt x="1315782" y="22855"/>
                </a:lnTo>
                <a:lnTo>
                  <a:pt x="1459076" y="414869"/>
                </a:lnTo>
                <a:lnTo>
                  <a:pt x="1523130" y="25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79F5CD-05B5-9D13-CF20-D33F801E1CFA}"/>
              </a:ext>
            </a:extLst>
          </p:cNvPr>
          <p:cNvSpPr/>
          <p:nvPr/>
        </p:nvSpPr>
        <p:spPr>
          <a:xfrm>
            <a:off x="656303" y="1253613"/>
            <a:ext cx="3106993" cy="57027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50E20B8-FC6F-FEC9-2FBC-D8A5D3AE738A}"/>
              </a:ext>
            </a:extLst>
          </p:cNvPr>
          <p:cNvSpPr/>
          <p:nvPr/>
        </p:nvSpPr>
        <p:spPr>
          <a:xfrm>
            <a:off x="5771533" y="2706328"/>
            <a:ext cx="875074" cy="875074"/>
          </a:xfrm>
          <a:custGeom>
            <a:avLst/>
            <a:gdLst>
              <a:gd name="connsiteX0" fmla="*/ 1573161 w 3146322"/>
              <a:gd name="connsiteY0" fmla="*/ 806245 h 3146322"/>
              <a:gd name="connsiteX1" fmla="*/ 806245 w 3146322"/>
              <a:gd name="connsiteY1" fmla="*/ 1573161 h 3146322"/>
              <a:gd name="connsiteX2" fmla="*/ 1573161 w 3146322"/>
              <a:gd name="connsiteY2" fmla="*/ 2340077 h 3146322"/>
              <a:gd name="connsiteX3" fmla="*/ 2340077 w 3146322"/>
              <a:gd name="connsiteY3" fmla="*/ 1573161 h 3146322"/>
              <a:gd name="connsiteX4" fmla="*/ 1573161 w 3146322"/>
              <a:gd name="connsiteY4" fmla="*/ 806245 h 3146322"/>
              <a:gd name="connsiteX5" fmla="*/ 1573161 w 3146322"/>
              <a:gd name="connsiteY5" fmla="*/ 0 h 3146322"/>
              <a:gd name="connsiteX6" fmla="*/ 1623193 w 3146322"/>
              <a:gd name="connsiteY6" fmla="*/ 2527 h 3146322"/>
              <a:gd name="connsiteX7" fmla="*/ 1687247 w 3146322"/>
              <a:gd name="connsiteY7" fmla="*/ 414869 h 3146322"/>
              <a:gd name="connsiteX8" fmla="*/ 1830541 w 3146322"/>
              <a:gd name="connsiteY8" fmla="*/ 22855 h 3146322"/>
              <a:gd name="connsiteX9" fmla="*/ 1890208 w 3146322"/>
              <a:gd name="connsiteY9" fmla="*/ 31961 h 3146322"/>
              <a:gd name="connsiteX10" fmla="*/ 1928669 w 3146322"/>
              <a:gd name="connsiteY10" fmla="*/ 41851 h 3146322"/>
              <a:gd name="connsiteX11" fmla="*/ 1911019 w 3146322"/>
              <a:gd name="connsiteY11" fmla="*/ 459376 h 3146322"/>
              <a:gd name="connsiteX12" fmla="*/ 2128170 w 3146322"/>
              <a:gd name="connsiteY12" fmla="*/ 102641 h 3146322"/>
              <a:gd name="connsiteX13" fmla="*/ 2185506 w 3146322"/>
              <a:gd name="connsiteY13" fmla="*/ 123627 h 3146322"/>
              <a:gd name="connsiteX14" fmla="*/ 2220607 w 3146322"/>
              <a:gd name="connsiteY14" fmla="*/ 140536 h 3146322"/>
              <a:gd name="connsiteX15" fmla="*/ 2121825 w 3146322"/>
              <a:gd name="connsiteY15" fmla="*/ 546692 h 3146322"/>
              <a:gd name="connsiteX16" fmla="*/ 2404319 w 3146322"/>
              <a:gd name="connsiteY16" fmla="*/ 239260 h 3146322"/>
              <a:gd name="connsiteX17" fmla="*/ 2452730 w 3146322"/>
              <a:gd name="connsiteY17" fmla="*/ 268671 h 3146322"/>
              <a:gd name="connsiteX18" fmla="*/ 2487514 w 3146322"/>
              <a:gd name="connsiteY18" fmla="*/ 294682 h 3146322"/>
              <a:gd name="connsiteX19" fmla="*/ 2311530 w 3146322"/>
              <a:gd name="connsiteY19" fmla="*/ 673453 h 3146322"/>
              <a:gd name="connsiteX20" fmla="*/ 2648504 w 3146322"/>
              <a:gd name="connsiteY20" fmla="*/ 427095 h 3146322"/>
              <a:gd name="connsiteX21" fmla="*/ 2685554 w 3146322"/>
              <a:gd name="connsiteY21" fmla="*/ 460768 h 3146322"/>
              <a:gd name="connsiteX22" fmla="*/ 2719229 w 3146322"/>
              <a:gd name="connsiteY22" fmla="*/ 497819 h 3146322"/>
              <a:gd name="connsiteX23" fmla="*/ 2472870 w 3146322"/>
              <a:gd name="connsiteY23" fmla="*/ 834793 h 3146322"/>
              <a:gd name="connsiteX24" fmla="*/ 2851641 w 3146322"/>
              <a:gd name="connsiteY24" fmla="*/ 658809 h 3146322"/>
              <a:gd name="connsiteX25" fmla="*/ 2877651 w 3146322"/>
              <a:gd name="connsiteY25" fmla="*/ 693592 h 3146322"/>
              <a:gd name="connsiteX26" fmla="*/ 2907063 w 3146322"/>
              <a:gd name="connsiteY26" fmla="*/ 742005 h 3146322"/>
              <a:gd name="connsiteX27" fmla="*/ 2599631 w 3146322"/>
              <a:gd name="connsiteY27" fmla="*/ 1024498 h 3146322"/>
              <a:gd name="connsiteX28" fmla="*/ 3005787 w 3146322"/>
              <a:gd name="connsiteY28" fmla="*/ 925717 h 3146322"/>
              <a:gd name="connsiteX29" fmla="*/ 3022695 w 3146322"/>
              <a:gd name="connsiteY29" fmla="*/ 960816 h 3146322"/>
              <a:gd name="connsiteX30" fmla="*/ 3043681 w 3146322"/>
              <a:gd name="connsiteY30" fmla="*/ 1018154 h 3146322"/>
              <a:gd name="connsiteX31" fmla="*/ 2686947 w 3146322"/>
              <a:gd name="connsiteY31" fmla="*/ 1235304 h 3146322"/>
              <a:gd name="connsiteX32" fmla="*/ 3104472 w 3146322"/>
              <a:gd name="connsiteY32" fmla="*/ 1217654 h 3146322"/>
              <a:gd name="connsiteX33" fmla="*/ 3114361 w 3146322"/>
              <a:gd name="connsiteY33" fmla="*/ 1256114 h 3146322"/>
              <a:gd name="connsiteX34" fmla="*/ 3123468 w 3146322"/>
              <a:gd name="connsiteY34" fmla="*/ 1315782 h 3146322"/>
              <a:gd name="connsiteX35" fmla="*/ 2731454 w 3146322"/>
              <a:gd name="connsiteY35" fmla="*/ 1459076 h 3146322"/>
              <a:gd name="connsiteX36" fmla="*/ 3143796 w 3146322"/>
              <a:gd name="connsiteY36" fmla="*/ 1523130 h 3146322"/>
              <a:gd name="connsiteX37" fmla="*/ 3146322 w 3146322"/>
              <a:gd name="connsiteY37" fmla="*/ 1573161 h 3146322"/>
              <a:gd name="connsiteX38" fmla="*/ 3143796 w 3146322"/>
              <a:gd name="connsiteY38" fmla="*/ 1623194 h 3146322"/>
              <a:gd name="connsiteX39" fmla="*/ 2731454 w 3146322"/>
              <a:gd name="connsiteY39" fmla="*/ 1687247 h 3146322"/>
              <a:gd name="connsiteX40" fmla="*/ 3123468 w 3146322"/>
              <a:gd name="connsiteY40" fmla="*/ 1830541 h 3146322"/>
              <a:gd name="connsiteX41" fmla="*/ 3114361 w 3146322"/>
              <a:gd name="connsiteY41" fmla="*/ 1890208 h 3146322"/>
              <a:gd name="connsiteX42" fmla="*/ 3104472 w 3146322"/>
              <a:gd name="connsiteY42" fmla="*/ 1928669 h 3146322"/>
              <a:gd name="connsiteX43" fmla="*/ 2686947 w 3146322"/>
              <a:gd name="connsiteY43" fmla="*/ 1911019 h 3146322"/>
              <a:gd name="connsiteX44" fmla="*/ 3043681 w 3146322"/>
              <a:gd name="connsiteY44" fmla="*/ 2128169 h 3146322"/>
              <a:gd name="connsiteX45" fmla="*/ 3022695 w 3146322"/>
              <a:gd name="connsiteY45" fmla="*/ 2185506 h 3146322"/>
              <a:gd name="connsiteX46" fmla="*/ 3005787 w 3146322"/>
              <a:gd name="connsiteY46" fmla="*/ 2220607 h 3146322"/>
              <a:gd name="connsiteX47" fmla="*/ 2599631 w 3146322"/>
              <a:gd name="connsiteY47" fmla="*/ 2121825 h 3146322"/>
              <a:gd name="connsiteX48" fmla="*/ 2907062 w 3146322"/>
              <a:gd name="connsiteY48" fmla="*/ 2404318 h 3146322"/>
              <a:gd name="connsiteX49" fmla="*/ 2877651 w 3146322"/>
              <a:gd name="connsiteY49" fmla="*/ 2452731 h 3146322"/>
              <a:gd name="connsiteX50" fmla="*/ 2851640 w 3146322"/>
              <a:gd name="connsiteY50" fmla="*/ 2487514 h 3146322"/>
              <a:gd name="connsiteX51" fmla="*/ 2472870 w 3146322"/>
              <a:gd name="connsiteY51" fmla="*/ 2311530 h 3146322"/>
              <a:gd name="connsiteX52" fmla="*/ 2719228 w 3146322"/>
              <a:gd name="connsiteY52" fmla="*/ 2648503 h 3146322"/>
              <a:gd name="connsiteX53" fmla="*/ 2685554 w 3146322"/>
              <a:gd name="connsiteY53" fmla="*/ 2685554 h 3146322"/>
              <a:gd name="connsiteX54" fmla="*/ 2648503 w 3146322"/>
              <a:gd name="connsiteY54" fmla="*/ 2719228 h 3146322"/>
              <a:gd name="connsiteX55" fmla="*/ 2311530 w 3146322"/>
              <a:gd name="connsiteY55" fmla="*/ 2472870 h 3146322"/>
              <a:gd name="connsiteX56" fmla="*/ 2487514 w 3146322"/>
              <a:gd name="connsiteY56" fmla="*/ 2851640 h 3146322"/>
              <a:gd name="connsiteX57" fmla="*/ 2452730 w 3146322"/>
              <a:gd name="connsiteY57" fmla="*/ 2877651 h 3146322"/>
              <a:gd name="connsiteX58" fmla="*/ 2404318 w 3146322"/>
              <a:gd name="connsiteY58" fmla="*/ 2907062 h 3146322"/>
              <a:gd name="connsiteX59" fmla="*/ 2121825 w 3146322"/>
              <a:gd name="connsiteY59" fmla="*/ 2599631 h 3146322"/>
              <a:gd name="connsiteX60" fmla="*/ 2220607 w 3146322"/>
              <a:gd name="connsiteY60" fmla="*/ 3005787 h 3146322"/>
              <a:gd name="connsiteX61" fmla="*/ 2185506 w 3146322"/>
              <a:gd name="connsiteY61" fmla="*/ 3022695 h 3146322"/>
              <a:gd name="connsiteX62" fmla="*/ 2128169 w 3146322"/>
              <a:gd name="connsiteY62" fmla="*/ 3043681 h 3146322"/>
              <a:gd name="connsiteX63" fmla="*/ 1911019 w 3146322"/>
              <a:gd name="connsiteY63" fmla="*/ 2686947 h 3146322"/>
              <a:gd name="connsiteX64" fmla="*/ 1928669 w 3146322"/>
              <a:gd name="connsiteY64" fmla="*/ 3104472 h 3146322"/>
              <a:gd name="connsiteX65" fmla="*/ 1890208 w 3146322"/>
              <a:gd name="connsiteY65" fmla="*/ 3114361 h 3146322"/>
              <a:gd name="connsiteX66" fmla="*/ 1830541 w 3146322"/>
              <a:gd name="connsiteY66" fmla="*/ 3123467 h 3146322"/>
              <a:gd name="connsiteX67" fmla="*/ 1687247 w 3146322"/>
              <a:gd name="connsiteY67" fmla="*/ 2731454 h 3146322"/>
              <a:gd name="connsiteX68" fmla="*/ 1623194 w 3146322"/>
              <a:gd name="connsiteY68" fmla="*/ 3143796 h 3146322"/>
              <a:gd name="connsiteX69" fmla="*/ 1573161 w 3146322"/>
              <a:gd name="connsiteY69" fmla="*/ 3146322 h 3146322"/>
              <a:gd name="connsiteX70" fmla="*/ 1523130 w 3146322"/>
              <a:gd name="connsiteY70" fmla="*/ 3143796 h 3146322"/>
              <a:gd name="connsiteX71" fmla="*/ 1459076 w 3146322"/>
              <a:gd name="connsiteY71" fmla="*/ 2731454 h 3146322"/>
              <a:gd name="connsiteX72" fmla="*/ 1315782 w 3146322"/>
              <a:gd name="connsiteY72" fmla="*/ 3123468 h 3146322"/>
              <a:gd name="connsiteX73" fmla="*/ 1256114 w 3146322"/>
              <a:gd name="connsiteY73" fmla="*/ 3114361 h 3146322"/>
              <a:gd name="connsiteX74" fmla="*/ 1217654 w 3146322"/>
              <a:gd name="connsiteY74" fmla="*/ 3104472 h 3146322"/>
              <a:gd name="connsiteX75" fmla="*/ 1235304 w 3146322"/>
              <a:gd name="connsiteY75" fmla="*/ 2686947 h 3146322"/>
              <a:gd name="connsiteX76" fmla="*/ 1018154 w 3146322"/>
              <a:gd name="connsiteY76" fmla="*/ 3043681 h 3146322"/>
              <a:gd name="connsiteX77" fmla="*/ 960816 w 3146322"/>
              <a:gd name="connsiteY77" fmla="*/ 3022695 h 3146322"/>
              <a:gd name="connsiteX78" fmla="*/ 925717 w 3146322"/>
              <a:gd name="connsiteY78" fmla="*/ 3005787 h 3146322"/>
              <a:gd name="connsiteX79" fmla="*/ 1024498 w 3146322"/>
              <a:gd name="connsiteY79" fmla="*/ 2599631 h 3146322"/>
              <a:gd name="connsiteX80" fmla="*/ 742005 w 3146322"/>
              <a:gd name="connsiteY80" fmla="*/ 2907063 h 3146322"/>
              <a:gd name="connsiteX81" fmla="*/ 693592 w 3146322"/>
              <a:gd name="connsiteY81" fmla="*/ 2877651 h 3146322"/>
              <a:gd name="connsiteX82" fmla="*/ 658809 w 3146322"/>
              <a:gd name="connsiteY82" fmla="*/ 2851641 h 3146322"/>
              <a:gd name="connsiteX83" fmla="*/ 834793 w 3146322"/>
              <a:gd name="connsiteY83" fmla="*/ 2472870 h 3146322"/>
              <a:gd name="connsiteX84" fmla="*/ 497819 w 3146322"/>
              <a:gd name="connsiteY84" fmla="*/ 2719228 h 3146322"/>
              <a:gd name="connsiteX85" fmla="*/ 460768 w 3146322"/>
              <a:gd name="connsiteY85" fmla="*/ 2685554 h 3146322"/>
              <a:gd name="connsiteX86" fmla="*/ 427095 w 3146322"/>
              <a:gd name="connsiteY86" fmla="*/ 2648504 h 3146322"/>
              <a:gd name="connsiteX87" fmla="*/ 673453 w 3146322"/>
              <a:gd name="connsiteY87" fmla="*/ 2311530 h 3146322"/>
              <a:gd name="connsiteX88" fmla="*/ 294682 w 3146322"/>
              <a:gd name="connsiteY88" fmla="*/ 2487514 h 3146322"/>
              <a:gd name="connsiteX89" fmla="*/ 268671 w 3146322"/>
              <a:gd name="connsiteY89" fmla="*/ 2452731 h 3146322"/>
              <a:gd name="connsiteX90" fmla="*/ 239260 w 3146322"/>
              <a:gd name="connsiteY90" fmla="*/ 2404319 h 3146322"/>
              <a:gd name="connsiteX91" fmla="*/ 546692 w 3146322"/>
              <a:gd name="connsiteY91" fmla="*/ 2121825 h 3146322"/>
              <a:gd name="connsiteX92" fmla="*/ 140536 w 3146322"/>
              <a:gd name="connsiteY92" fmla="*/ 2220607 h 3146322"/>
              <a:gd name="connsiteX93" fmla="*/ 123627 w 3146322"/>
              <a:gd name="connsiteY93" fmla="*/ 2185506 h 3146322"/>
              <a:gd name="connsiteX94" fmla="*/ 102641 w 3146322"/>
              <a:gd name="connsiteY94" fmla="*/ 2128170 h 3146322"/>
              <a:gd name="connsiteX95" fmla="*/ 459376 w 3146322"/>
              <a:gd name="connsiteY95" fmla="*/ 1911019 h 3146322"/>
              <a:gd name="connsiteX96" fmla="*/ 41851 w 3146322"/>
              <a:gd name="connsiteY96" fmla="*/ 1928669 h 3146322"/>
              <a:gd name="connsiteX97" fmla="*/ 31961 w 3146322"/>
              <a:gd name="connsiteY97" fmla="*/ 1890208 h 3146322"/>
              <a:gd name="connsiteX98" fmla="*/ 22855 w 3146322"/>
              <a:gd name="connsiteY98" fmla="*/ 1830541 h 3146322"/>
              <a:gd name="connsiteX99" fmla="*/ 414869 w 3146322"/>
              <a:gd name="connsiteY99" fmla="*/ 1687247 h 3146322"/>
              <a:gd name="connsiteX100" fmla="*/ 2527 w 3146322"/>
              <a:gd name="connsiteY100" fmla="*/ 1623193 h 3146322"/>
              <a:gd name="connsiteX101" fmla="*/ 0 w 3146322"/>
              <a:gd name="connsiteY101" fmla="*/ 1573161 h 3146322"/>
              <a:gd name="connsiteX102" fmla="*/ 2526 w 3146322"/>
              <a:gd name="connsiteY102" fmla="*/ 1523130 h 3146322"/>
              <a:gd name="connsiteX103" fmla="*/ 414869 w 3146322"/>
              <a:gd name="connsiteY103" fmla="*/ 1459076 h 3146322"/>
              <a:gd name="connsiteX104" fmla="*/ 22855 w 3146322"/>
              <a:gd name="connsiteY104" fmla="*/ 1315782 h 3146322"/>
              <a:gd name="connsiteX105" fmla="*/ 31961 w 3146322"/>
              <a:gd name="connsiteY105" fmla="*/ 1256114 h 3146322"/>
              <a:gd name="connsiteX106" fmla="*/ 41850 w 3146322"/>
              <a:gd name="connsiteY106" fmla="*/ 1217654 h 3146322"/>
              <a:gd name="connsiteX107" fmla="*/ 459376 w 3146322"/>
              <a:gd name="connsiteY107" fmla="*/ 1235304 h 3146322"/>
              <a:gd name="connsiteX108" fmla="*/ 102641 w 3146322"/>
              <a:gd name="connsiteY108" fmla="*/ 1018153 h 3146322"/>
              <a:gd name="connsiteX109" fmla="*/ 123627 w 3146322"/>
              <a:gd name="connsiteY109" fmla="*/ 960816 h 3146322"/>
              <a:gd name="connsiteX110" fmla="*/ 140535 w 3146322"/>
              <a:gd name="connsiteY110" fmla="*/ 925716 h 3146322"/>
              <a:gd name="connsiteX111" fmla="*/ 546692 w 3146322"/>
              <a:gd name="connsiteY111" fmla="*/ 1024498 h 3146322"/>
              <a:gd name="connsiteX112" fmla="*/ 239260 w 3146322"/>
              <a:gd name="connsiteY112" fmla="*/ 742004 h 3146322"/>
              <a:gd name="connsiteX113" fmla="*/ 268671 w 3146322"/>
              <a:gd name="connsiteY113" fmla="*/ 693592 h 3146322"/>
              <a:gd name="connsiteX114" fmla="*/ 294682 w 3146322"/>
              <a:gd name="connsiteY114" fmla="*/ 658809 h 3146322"/>
              <a:gd name="connsiteX115" fmla="*/ 673453 w 3146322"/>
              <a:gd name="connsiteY115" fmla="*/ 834793 h 3146322"/>
              <a:gd name="connsiteX116" fmla="*/ 427094 w 3146322"/>
              <a:gd name="connsiteY116" fmla="*/ 497819 h 3146322"/>
              <a:gd name="connsiteX117" fmla="*/ 460768 w 3146322"/>
              <a:gd name="connsiteY117" fmla="*/ 460768 h 3146322"/>
              <a:gd name="connsiteX118" fmla="*/ 497819 w 3146322"/>
              <a:gd name="connsiteY118" fmla="*/ 427094 h 3146322"/>
              <a:gd name="connsiteX119" fmla="*/ 834793 w 3146322"/>
              <a:gd name="connsiteY119" fmla="*/ 673453 h 3146322"/>
              <a:gd name="connsiteX120" fmla="*/ 658809 w 3146322"/>
              <a:gd name="connsiteY120" fmla="*/ 294682 h 3146322"/>
              <a:gd name="connsiteX121" fmla="*/ 693592 w 3146322"/>
              <a:gd name="connsiteY121" fmla="*/ 268671 h 3146322"/>
              <a:gd name="connsiteX122" fmla="*/ 742004 w 3146322"/>
              <a:gd name="connsiteY122" fmla="*/ 239260 h 3146322"/>
              <a:gd name="connsiteX123" fmla="*/ 1024498 w 3146322"/>
              <a:gd name="connsiteY123" fmla="*/ 546692 h 3146322"/>
              <a:gd name="connsiteX124" fmla="*/ 925716 w 3146322"/>
              <a:gd name="connsiteY124" fmla="*/ 140535 h 3146322"/>
              <a:gd name="connsiteX125" fmla="*/ 960816 w 3146322"/>
              <a:gd name="connsiteY125" fmla="*/ 123627 h 3146322"/>
              <a:gd name="connsiteX126" fmla="*/ 1018153 w 3146322"/>
              <a:gd name="connsiteY126" fmla="*/ 102641 h 3146322"/>
              <a:gd name="connsiteX127" fmla="*/ 1235304 w 3146322"/>
              <a:gd name="connsiteY127" fmla="*/ 459376 h 3146322"/>
              <a:gd name="connsiteX128" fmla="*/ 1217654 w 3146322"/>
              <a:gd name="connsiteY128" fmla="*/ 41850 h 3146322"/>
              <a:gd name="connsiteX129" fmla="*/ 1256114 w 3146322"/>
              <a:gd name="connsiteY129" fmla="*/ 31961 h 3146322"/>
              <a:gd name="connsiteX130" fmla="*/ 1315782 w 3146322"/>
              <a:gd name="connsiteY130" fmla="*/ 22855 h 3146322"/>
              <a:gd name="connsiteX131" fmla="*/ 1459076 w 3146322"/>
              <a:gd name="connsiteY131" fmla="*/ 414869 h 3146322"/>
              <a:gd name="connsiteX132" fmla="*/ 1523130 w 3146322"/>
              <a:gd name="connsiteY132" fmla="*/ 2526 h 31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146322" h="3146322">
                <a:moveTo>
                  <a:pt x="1573161" y="806245"/>
                </a:moveTo>
                <a:cubicBezTo>
                  <a:pt x="1149605" y="806245"/>
                  <a:pt x="806245" y="1149605"/>
                  <a:pt x="806245" y="1573161"/>
                </a:cubicBezTo>
                <a:cubicBezTo>
                  <a:pt x="806245" y="1996717"/>
                  <a:pt x="1149605" y="2340077"/>
                  <a:pt x="1573161" y="2340077"/>
                </a:cubicBezTo>
                <a:cubicBezTo>
                  <a:pt x="1996717" y="2340077"/>
                  <a:pt x="2340077" y="1996717"/>
                  <a:pt x="2340077" y="1573161"/>
                </a:cubicBezTo>
                <a:cubicBezTo>
                  <a:pt x="2340077" y="1149605"/>
                  <a:pt x="1996717" y="806245"/>
                  <a:pt x="1573161" y="806245"/>
                </a:cubicBezTo>
                <a:close/>
                <a:moveTo>
                  <a:pt x="1573161" y="0"/>
                </a:moveTo>
                <a:lnTo>
                  <a:pt x="1623193" y="2527"/>
                </a:lnTo>
                <a:lnTo>
                  <a:pt x="1687247" y="414869"/>
                </a:lnTo>
                <a:lnTo>
                  <a:pt x="1830541" y="22855"/>
                </a:lnTo>
                <a:lnTo>
                  <a:pt x="1890208" y="31961"/>
                </a:lnTo>
                <a:lnTo>
                  <a:pt x="1928669" y="41851"/>
                </a:lnTo>
                <a:lnTo>
                  <a:pt x="1911019" y="459376"/>
                </a:lnTo>
                <a:lnTo>
                  <a:pt x="2128170" y="102641"/>
                </a:lnTo>
                <a:lnTo>
                  <a:pt x="2185506" y="123627"/>
                </a:lnTo>
                <a:lnTo>
                  <a:pt x="2220607" y="140536"/>
                </a:lnTo>
                <a:lnTo>
                  <a:pt x="2121825" y="546692"/>
                </a:lnTo>
                <a:lnTo>
                  <a:pt x="2404319" y="239260"/>
                </a:lnTo>
                <a:lnTo>
                  <a:pt x="2452730" y="268671"/>
                </a:lnTo>
                <a:lnTo>
                  <a:pt x="2487514" y="294682"/>
                </a:lnTo>
                <a:lnTo>
                  <a:pt x="2311530" y="673453"/>
                </a:lnTo>
                <a:lnTo>
                  <a:pt x="2648504" y="427095"/>
                </a:lnTo>
                <a:lnTo>
                  <a:pt x="2685554" y="460768"/>
                </a:lnTo>
                <a:lnTo>
                  <a:pt x="2719229" y="497819"/>
                </a:lnTo>
                <a:lnTo>
                  <a:pt x="2472870" y="834793"/>
                </a:lnTo>
                <a:lnTo>
                  <a:pt x="2851641" y="658809"/>
                </a:lnTo>
                <a:lnTo>
                  <a:pt x="2877651" y="693592"/>
                </a:lnTo>
                <a:lnTo>
                  <a:pt x="2907063" y="742005"/>
                </a:lnTo>
                <a:lnTo>
                  <a:pt x="2599631" y="1024498"/>
                </a:lnTo>
                <a:lnTo>
                  <a:pt x="3005787" y="925717"/>
                </a:lnTo>
                <a:lnTo>
                  <a:pt x="3022695" y="960816"/>
                </a:lnTo>
                <a:lnTo>
                  <a:pt x="3043681" y="1018154"/>
                </a:lnTo>
                <a:lnTo>
                  <a:pt x="2686947" y="1235304"/>
                </a:lnTo>
                <a:lnTo>
                  <a:pt x="3104472" y="1217654"/>
                </a:lnTo>
                <a:lnTo>
                  <a:pt x="3114361" y="1256114"/>
                </a:lnTo>
                <a:lnTo>
                  <a:pt x="3123468" y="1315782"/>
                </a:lnTo>
                <a:lnTo>
                  <a:pt x="2731454" y="1459076"/>
                </a:lnTo>
                <a:lnTo>
                  <a:pt x="3143796" y="1523130"/>
                </a:lnTo>
                <a:lnTo>
                  <a:pt x="3146322" y="1573161"/>
                </a:lnTo>
                <a:lnTo>
                  <a:pt x="3143796" y="1623194"/>
                </a:lnTo>
                <a:lnTo>
                  <a:pt x="2731454" y="1687247"/>
                </a:lnTo>
                <a:lnTo>
                  <a:pt x="3123468" y="1830541"/>
                </a:lnTo>
                <a:lnTo>
                  <a:pt x="3114361" y="1890208"/>
                </a:lnTo>
                <a:lnTo>
                  <a:pt x="3104472" y="1928669"/>
                </a:lnTo>
                <a:lnTo>
                  <a:pt x="2686947" y="1911019"/>
                </a:lnTo>
                <a:lnTo>
                  <a:pt x="3043681" y="2128169"/>
                </a:lnTo>
                <a:lnTo>
                  <a:pt x="3022695" y="2185506"/>
                </a:lnTo>
                <a:lnTo>
                  <a:pt x="3005787" y="2220607"/>
                </a:lnTo>
                <a:lnTo>
                  <a:pt x="2599631" y="2121825"/>
                </a:lnTo>
                <a:lnTo>
                  <a:pt x="2907062" y="2404318"/>
                </a:lnTo>
                <a:lnTo>
                  <a:pt x="2877651" y="2452731"/>
                </a:lnTo>
                <a:lnTo>
                  <a:pt x="2851640" y="2487514"/>
                </a:lnTo>
                <a:lnTo>
                  <a:pt x="2472870" y="2311530"/>
                </a:lnTo>
                <a:lnTo>
                  <a:pt x="2719228" y="2648503"/>
                </a:lnTo>
                <a:lnTo>
                  <a:pt x="2685554" y="2685554"/>
                </a:lnTo>
                <a:lnTo>
                  <a:pt x="2648503" y="2719228"/>
                </a:lnTo>
                <a:lnTo>
                  <a:pt x="2311530" y="2472870"/>
                </a:lnTo>
                <a:lnTo>
                  <a:pt x="2487514" y="2851640"/>
                </a:lnTo>
                <a:lnTo>
                  <a:pt x="2452730" y="2877651"/>
                </a:lnTo>
                <a:lnTo>
                  <a:pt x="2404318" y="2907062"/>
                </a:lnTo>
                <a:lnTo>
                  <a:pt x="2121825" y="2599631"/>
                </a:lnTo>
                <a:lnTo>
                  <a:pt x="2220607" y="3005787"/>
                </a:lnTo>
                <a:lnTo>
                  <a:pt x="2185506" y="3022695"/>
                </a:lnTo>
                <a:lnTo>
                  <a:pt x="2128169" y="3043681"/>
                </a:lnTo>
                <a:lnTo>
                  <a:pt x="1911019" y="2686947"/>
                </a:lnTo>
                <a:lnTo>
                  <a:pt x="1928669" y="3104472"/>
                </a:lnTo>
                <a:lnTo>
                  <a:pt x="1890208" y="3114361"/>
                </a:lnTo>
                <a:lnTo>
                  <a:pt x="1830541" y="3123467"/>
                </a:lnTo>
                <a:lnTo>
                  <a:pt x="1687247" y="2731454"/>
                </a:lnTo>
                <a:lnTo>
                  <a:pt x="1623194" y="3143796"/>
                </a:lnTo>
                <a:lnTo>
                  <a:pt x="1573161" y="3146322"/>
                </a:lnTo>
                <a:lnTo>
                  <a:pt x="1523130" y="3143796"/>
                </a:lnTo>
                <a:lnTo>
                  <a:pt x="1459076" y="2731454"/>
                </a:lnTo>
                <a:lnTo>
                  <a:pt x="1315782" y="3123468"/>
                </a:lnTo>
                <a:lnTo>
                  <a:pt x="1256114" y="3114361"/>
                </a:lnTo>
                <a:lnTo>
                  <a:pt x="1217654" y="3104472"/>
                </a:lnTo>
                <a:lnTo>
                  <a:pt x="1235304" y="2686947"/>
                </a:lnTo>
                <a:lnTo>
                  <a:pt x="1018154" y="3043681"/>
                </a:lnTo>
                <a:lnTo>
                  <a:pt x="960816" y="3022695"/>
                </a:lnTo>
                <a:lnTo>
                  <a:pt x="925717" y="3005787"/>
                </a:lnTo>
                <a:lnTo>
                  <a:pt x="1024498" y="2599631"/>
                </a:lnTo>
                <a:lnTo>
                  <a:pt x="742005" y="2907063"/>
                </a:lnTo>
                <a:lnTo>
                  <a:pt x="693592" y="2877651"/>
                </a:lnTo>
                <a:lnTo>
                  <a:pt x="658809" y="2851641"/>
                </a:lnTo>
                <a:lnTo>
                  <a:pt x="834793" y="2472870"/>
                </a:lnTo>
                <a:lnTo>
                  <a:pt x="497819" y="2719228"/>
                </a:lnTo>
                <a:lnTo>
                  <a:pt x="460768" y="2685554"/>
                </a:lnTo>
                <a:lnTo>
                  <a:pt x="427095" y="2648504"/>
                </a:lnTo>
                <a:lnTo>
                  <a:pt x="673453" y="2311530"/>
                </a:lnTo>
                <a:lnTo>
                  <a:pt x="294682" y="2487514"/>
                </a:lnTo>
                <a:lnTo>
                  <a:pt x="268671" y="2452731"/>
                </a:lnTo>
                <a:lnTo>
                  <a:pt x="239260" y="2404319"/>
                </a:lnTo>
                <a:lnTo>
                  <a:pt x="546692" y="2121825"/>
                </a:lnTo>
                <a:lnTo>
                  <a:pt x="140536" y="2220607"/>
                </a:lnTo>
                <a:lnTo>
                  <a:pt x="123627" y="2185506"/>
                </a:lnTo>
                <a:lnTo>
                  <a:pt x="102641" y="2128170"/>
                </a:lnTo>
                <a:lnTo>
                  <a:pt x="459376" y="1911019"/>
                </a:lnTo>
                <a:lnTo>
                  <a:pt x="41851" y="1928669"/>
                </a:lnTo>
                <a:lnTo>
                  <a:pt x="31961" y="1890208"/>
                </a:lnTo>
                <a:lnTo>
                  <a:pt x="22855" y="1830541"/>
                </a:lnTo>
                <a:lnTo>
                  <a:pt x="414869" y="1687247"/>
                </a:lnTo>
                <a:lnTo>
                  <a:pt x="2527" y="1623193"/>
                </a:lnTo>
                <a:lnTo>
                  <a:pt x="0" y="1573161"/>
                </a:lnTo>
                <a:lnTo>
                  <a:pt x="2526" y="1523130"/>
                </a:lnTo>
                <a:lnTo>
                  <a:pt x="414869" y="1459076"/>
                </a:lnTo>
                <a:lnTo>
                  <a:pt x="22855" y="1315782"/>
                </a:lnTo>
                <a:lnTo>
                  <a:pt x="31961" y="1256114"/>
                </a:lnTo>
                <a:lnTo>
                  <a:pt x="41850" y="1217654"/>
                </a:lnTo>
                <a:lnTo>
                  <a:pt x="459376" y="1235304"/>
                </a:lnTo>
                <a:lnTo>
                  <a:pt x="102641" y="1018153"/>
                </a:lnTo>
                <a:lnTo>
                  <a:pt x="123627" y="960816"/>
                </a:lnTo>
                <a:lnTo>
                  <a:pt x="140535" y="925716"/>
                </a:lnTo>
                <a:lnTo>
                  <a:pt x="546692" y="1024498"/>
                </a:lnTo>
                <a:lnTo>
                  <a:pt x="239260" y="742004"/>
                </a:lnTo>
                <a:lnTo>
                  <a:pt x="268671" y="693592"/>
                </a:lnTo>
                <a:lnTo>
                  <a:pt x="294682" y="658809"/>
                </a:lnTo>
                <a:lnTo>
                  <a:pt x="673453" y="834793"/>
                </a:lnTo>
                <a:lnTo>
                  <a:pt x="427094" y="497819"/>
                </a:lnTo>
                <a:lnTo>
                  <a:pt x="460768" y="460768"/>
                </a:lnTo>
                <a:lnTo>
                  <a:pt x="497819" y="427094"/>
                </a:lnTo>
                <a:lnTo>
                  <a:pt x="834793" y="673453"/>
                </a:lnTo>
                <a:lnTo>
                  <a:pt x="658809" y="294682"/>
                </a:lnTo>
                <a:lnTo>
                  <a:pt x="693592" y="268671"/>
                </a:lnTo>
                <a:lnTo>
                  <a:pt x="742004" y="239260"/>
                </a:lnTo>
                <a:lnTo>
                  <a:pt x="1024498" y="546692"/>
                </a:lnTo>
                <a:lnTo>
                  <a:pt x="925716" y="140535"/>
                </a:lnTo>
                <a:lnTo>
                  <a:pt x="960816" y="123627"/>
                </a:lnTo>
                <a:lnTo>
                  <a:pt x="1018153" y="102641"/>
                </a:lnTo>
                <a:lnTo>
                  <a:pt x="1235304" y="459376"/>
                </a:lnTo>
                <a:lnTo>
                  <a:pt x="1217654" y="41850"/>
                </a:lnTo>
                <a:lnTo>
                  <a:pt x="1256114" y="31961"/>
                </a:lnTo>
                <a:lnTo>
                  <a:pt x="1315782" y="22855"/>
                </a:lnTo>
                <a:lnTo>
                  <a:pt x="1459076" y="414869"/>
                </a:lnTo>
                <a:lnTo>
                  <a:pt x="1523130" y="25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DD484A-A11A-D810-78A6-968BAB54D9F2}"/>
              </a:ext>
            </a:extLst>
          </p:cNvPr>
          <p:cNvSpPr/>
          <p:nvPr/>
        </p:nvSpPr>
        <p:spPr>
          <a:xfrm>
            <a:off x="3355258" y="2858729"/>
            <a:ext cx="3106993" cy="57027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6E799F9-F107-EC1C-CAE2-F73048FE2AB3}"/>
              </a:ext>
            </a:extLst>
          </p:cNvPr>
          <p:cNvSpPr/>
          <p:nvPr/>
        </p:nvSpPr>
        <p:spPr>
          <a:xfrm>
            <a:off x="6054213" y="4463845"/>
            <a:ext cx="3106993" cy="570271"/>
          </a:xfrm>
          <a:prstGeom prst="roundRect">
            <a:avLst>
              <a:gd name="adj" fmla="val 50000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74402-83B5-11C6-BF89-8D8EF68EE650}"/>
              </a:ext>
            </a:extLst>
          </p:cNvPr>
          <p:cNvSpPr txBox="1"/>
          <p:nvPr/>
        </p:nvSpPr>
        <p:spPr>
          <a:xfrm>
            <a:off x="1528912" y="1346087"/>
            <a:ext cx="13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b="1" dirty="0">
                <a:latin typeface="Acumin Pro" panose="020B0504020202020204" pitchFamily="34" charset="0"/>
              </a:rPr>
              <a:t>BELT 01</a:t>
            </a:r>
            <a:endParaRPr lang="en-MY" b="1" dirty="0">
              <a:latin typeface="Acumin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740BE7-6B14-FA9A-9D82-3BE782774688}"/>
              </a:ext>
            </a:extLst>
          </p:cNvPr>
          <p:cNvSpPr txBox="1"/>
          <p:nvPr/>
        </p:nvSpPr>
        <p:spPr>
          <a:xfrm>
            <a:off x="4230332" y="2951203"/>
            <a:ext cx="13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b="1" dirty="0">
                <a:latin typeface="Acumin Pro" panose="020B0504020202020204" pitchFamily="34" charset="0"/>
              </a:rPr>
              <a:t>BELT 02</a:t>
            </a:r>
            <a:endParaRPr lang="en-MY" b="1" dirty="0">
              <a:latin typeface="Acumin Pro" panose="020B05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9F7175-F710-5A02-42C3-8108A0DC4E8B}"/>
              </a:ext>
            </a:extLst>
          </p:cNvPr>
          <p:cNvSpPr txBox="1"/>
          <p:nvPr/>
        </p:nvSpPr>
        <p:spPr>
          <a:xfrm>
            <a:off x="6939113" y="4564314"/>
            <a:ext cx="13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b="1" dirty="0">
                <a:latin typeface="Acumin Pro" panose="020B0504020202020204" pitchFamily="34" charset="0"/>
              </a:rPr>
              <a:t>BELT 03</a:t>
            </a:r>
            <a:endParaRPr lang="en-MY" b="1" dirty="0">
              <a:latin typeface="Acumin Pro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1038C4-D29B-3174-F37E-0E19B66D61DA}"/>
              </a:ext>
            </a:extLst>
          </p:cNvPr>
          <p:cNvSpPr/>
          <p:nvPr/>
        </p:nvSpPr>
        <p:spPr>
          <a:xfrm>
            <a:off x="1347020" y="497613"/>
            <a:ext cx="757084" cy="756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AEF99B-E469-7FEE-D16E-36FC92C51854}"/>
              </a:ext>
            </a:extLst>
          </p:cNvPr>
          <p:cNvSpPr txBox="1"/>
          <p:nvPr/>
        </p:nvSpPr>
        <p:spPr>
          <a:xfrm>
            <a:off x="2214713" y="186504"/>
            <a:ext cx="13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b="1" dirty="0">
                <a:latin typeface="Acumin Pro" panose="020B0504020202020204" pitchFamily="34" charset="0"/>
              </a:rPr>
              <a:t>Stage 01</a:t>
            </a:r>
            <a:endParaRPr lang="en-MY" b="1" dirty="0">
              <a:latin typeface="Acumin Pro" panose="020B05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82FFB0-670E-606B-6890-D9485A95D2AE}"/>
              </a:ext>
            </a:extLst>
          </p:cNvPr>
          <p:cNvSpPr txBox="1"/>
          <p:nvPr/>
        </p:nvSpPr>
        <p:spPr>
          <a:xfrm>
            <a:off x="4326191" y="1715419"/>
            <a:ext cx="13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b="1" dirty="0">
                <a:latin typeface="Acumin Pro" panose="020B0504020202020204" pitchFamily="34" charset="0"/>
              </a:rPr>
              <a:t>Stage 02</a:t>
            </a:r>
            <a:endParaRPr lang="en-MY" b="1" dirty="0">
              <a:latin typeface="Acumin Pro" panose="020B050402020202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1DC0E9-9702-7BA8-FA6F-826329B8193A}"/>
              </a:ext>
            </a:extLst>
          </p:cNvPr>
          <p:cNvSpPr/>
          <p:nvPr/>
        </p:nvSpPr>
        <p:spPr>
          <a:xfrm>
            <a:off x="3072578" y="1101212"/>
            <a:ext cx="875074" cy="875074"/>
          </a:xfrm>
          <a:custGeom>
            <a:avLst/>
            <a:gdLst>
              <a:gd name="connsiteX0" fmla="*/ 1573161 w 3146322"/>
              <a:gd name="connsiteY0" fmla="*/ 806245 h 3146322"/>
              <a:gd name="connsiteX1" fmla="*/ 806245 w 3146322"/>
              <a:gd name="connsiteY1" fmla="*/ 1573161 h 3146322"/>
              <a:gd name="connsiteX2" fmla="*/ 1573161 w 3146322"/>
              <a:gd name="connsiteY2" fmla="*/ 2340077 h 3146322"/>
              <a:gd name="connsiteX3" fmla="*/ 2340077 w 3146322"/>
              <a:gd name="connsiteY3" fmla="*/ 1573161 h 3146322"/>
              <a:gd name="connsiteX4" fmla="*/ 1573161 w 3146322"/>
              <a:gd name="connsiteY4" fmla="*/ 806245 h 3146322"/>
              <a:gd name="connsiteX5" fmla="*/ 1573161 w 3146322"/>
              <a:gd name="connsiteY5" fmla="*/ 0 h 3146322"/>
              <a:gd name="connsiteX6" fmla="*/ 1623193 w 3146322"/>
              <a:gd name="connsiteY6" fmla="*/ 2527 h 3146322"/>
              <a:gd name="connsiteX7" fmla="*/ 1687247 w 3146322"/>
              <a:gd name="connsiteY7" fmla="*/ 414869 h 3146322"/>
              <a:gd name="connsiteX8" fmla="*/ 1830541 w 3146322"/>
              <a:gd name="connsiteY8" fmla="*/ 22855 h 3146322"/>
              <a:gd name="connsiteX9" fmla="*/ 1890208 w 3146322"/>
              <a:gd name="connsiteY9" fmla="*/ 31961 h 3146322"/>
              <a:gd name="connsiteX10" fmla="*/ 1928669 w 3146322"/>
              <a:gd name="connsiteY10" fmla="*/ 41851 h 3146322"/>
              <a:gd name="connsiteX11" fmla="*/ 1911019 w 3146322"/>
              <a:gd name="connsiteY11" fmla="*/ 459376 h 3146322"/>
              <a:gd name="connsiteX12" fmla="*/ 2128170 w 3146322"/>
              <a:gd name="connsiteY12" fmla="*/ 102641 h 3146322"/>
              <a:gd name="connsiteX13" fmla="*/ 2185506 w 3146322"/>
              <a:gd name="connsiteY13" fmla="*/ 123627 h 3146322"/>
              <a:gd name="connsiteX14" fmla="*/ 2220607 w 3146322"/>
              <a:gd name="connsiteY14" fmla="*/ 140536 h 3146322"/>
              <a:gd name="connsiteX15" fmla="*/ 2121825 w 3146322"/>
              <a:gd name="connsiteY15" fmla="*/ 546692 h 3146322"/>
              <a:gd name="connsiteX16" fmla="*/ 2404319 w 3146322"/>
              <a:gd name="connsiteY16" fmla="*/ 239260 h 3146322"/>
              <a:gd name="connsiteX17" fmla="*/ 2452730 w 3146322"/>
              <a:gd name="connsiteY17" fmla="*/ 268671 h 3146322"/>
              <a:gd name="connsiteX18" fmla="*/ 2487514 w 3146322"/>
              <a:gd name="connsiteY18" fmla="*/ 294682 h 3146322"/>
              <a:gd name="connsiteX19" fmla="*/ 2311530 w 3146322"/>
              <a:gd name="connsiteY19" fmla="*/ 673453 h 3146322"/>
              <a:gd name="connsiteX20" fmla="*/ 2648504 w 3146322"/>
              <a:gd name="connsiteY20" fmla="*/ 427095 h 3146322"/>
              <a:gd name="connsiteX21" fmla="*/ 2685554 w 3146322"/>
              <a:gd name="connsiteY21" fmla="*/ 460768 h 3146322"/>
              <a:gd name="connsiteX22" fmla="*/ 2719229 w 3146322"/>
              <a:gd name="connsiteY22" fmla="*/ 497819 h 3146322"/>
              <a:gd name="connsiteX23" fmla="*/ 2472870 w 3146322"/>
              <a:gd name="connsiteY23" fmla="*/ 834793 h 3146322"/>
              <a:gd name="connsiteX24" fmla="*/ 2851641 w 3146322"/>
              <a:gd name="connsiteY24" fmla="*/ 658809 h 3146322"/>
              <a:gd name="connsiteX25" fmla="*/ 2877651 w 3146322"/>
              <a:gd name="connsiteY25" fmla="*/ 693592 h 3146322"/>
              <a:gd name="connsiteX26" fmla="*/ 2907063 w 3146322"/>
              <a:gd name="connsiteY26" fmla="*/ 742005 h 3146322"/>
              <a:gd name="connsiteX27" fmla="*/ 2599631 w 3146322"/>
              <a:gd name="connsiteY27" fmla="*/ 1024498 h 3146322"/>
              <a:gd name="connsiteX28" fmla="*/ 3005787 w 3146322"/>
              <a:gd name="connsiteY28" fmla="*/ 925717 h 3146322"/>
              <a:gd name="connsiteX29" fmla="*/ 3022695 w 3146322"/>
              <a:gd name="connsiteY29" fmla="*/ 960816 h 3146322"/>
              <a:gd name="connsiteX30" fmla="*/ 3043681 w 3146322"/>
              <a:gd name="connsiteY30" fmla="*/ 1018154 h 3146322"/>
              <a:gd name="connsiteX31" fmla="*/ 2686947 w 3146322"/>
              <a:gd name="connsiteY31" fmla="*/ 1235304 h 3146322"/>
              <a:gd name="connsiteX32" fmla="*/ 3104472 w 3146322"/>
              <a:gd name="connsiteY32" fmla="*/ 1217654 h 3146322"/>
              <a:gd name="connsiteX33" fmla="*/ 3114361 w 3146322"/>
              <a:gd name="connsiteY33" fmla="*/ 1256114 h 3146322"/>
              <a:gd name="connsiteX34" fmla="*/ 3123468 w 3146322"/>
              <a:gd name="connsiteY34" fmla="*/ 1315782 h 3146322"/>
              <a:gd name="connsiteX35" fmla="*/ 2731454 w 3146322"/>
              <a:gd name="connsiteY35" fmla="*/ 1459076 h 3146322"/>
              <a:gd name="connsiteX36" fmla="*/ 3143796 w 3146322"/>
              <a:gd name="connsiteY36" fmla="*/ 1523130 h 3146322"/>
              <a:gd name="connsiteX37" fmla="*/ 3146322 w 3146322"/>
              <a:gd name="connsiteY37" fmla="*/ 1573161 h 3146322"/>
              <a:gd name="connsiteX38" fmla="*/ 3143796 w 3146322"/>
              <a:gd name="connsiteY38" fmla="*/ 1623194 h 3146322"/>
              <a:gd name="connsiteX39" fmla="*/ 2731454 w 3146322"/>
              <a:gd name="connsiteY39" fmla="*/ 1687247 h 3146322"/>
              <a:gd name="connsiteX40" fmla="*/ 3123468 w 3146322"/>
              <a:gd name="connsiteY40" fmla="*/ 1830541 h 3146322"/>
              <a:gd name="connsiteX41" fmla="*/ 3114361 w 3146322"/>
              <a:gd name="connsiteY41" fmla="*/ 1890208 h 3146322"/>
              <a:gd name="connsiteX42" fmla="*/ 3104472 w 3146322"/>
              <a:gd name="connsiteY42" fmla="*/ 1928669 h 3146322"/>
              <a:gd name="connsiteX43" fmla="*/ 2686947 w 3146322"/>
              <a:gd name="connsiteY43" fmla="*/ 1911019 h 3146322"/>
              <a:gd name="connsiteX44" fmla="*/ 3043681 w 3146322"/>
              <a:gd name="connsiteY44" fmla="*/ 2128169 h 3146322"/>
              <a:gd name="connsiteX45" fmla="*/ 3022695 w 3146322"/>
              <a:gd name="connsiteY45" fmla="*/ 2185506 h 3146322"/>
              <a:gd name="connsiteX46" fmla="*/ 3005787 w 3146322"/>
              <a:gd name="connsiteY46" fmla="*/ 2220607 h 3146322"/>
              <a:gd name="connsiteX47" fmla="*/ 2599631 w 3146322"/>
              <a:gd name="connsiteY47" fmla="*/ 2121825 h 3146322"/>
              <a:gd name="connsiteX48" fmla="*/ 2907062 w 3146322"/>
              <a:gd name="connsiteY48" fmla="*/ 2404318 h 3146322"/>
              <a:gd name="connsiteX49" fmla="*/ 2877651 w 3146322"/>
              <a:gd name="connsiteY49" fmla="*/ 2452731 h 3146322"/>
              <a:gd name="connsiteX50" fmla="*/ 2851640 w 3146322"/>
              <a:gd name="connsiteY50" fmla="*/ 2487514 h 3146322"/>
              <a:gd name="connsiteX51" fmla="*/ 2472870 w 3146322"/>
              <a:gd name="connsiteY51" fmla="*/ 2311530 h 3146322"/>
              <a:gd name="connsiteX52" fmla="*/ 2719228 w 3146322"/>
              <a:gd name="connsiteY52" fmla="*/ 2648503 h 3146322"/>
              <a:gd name="connsiteX53" fmla="*/ 2685554 w 3146322"/>
              <a:gd name="connsiteY53" fmla="*/ 2685554 h 3146322"/>
              <a:gd name="connsiteX54" fmla="*/ 2648503 w 3146322"/>
              <a:gd name="connsiteY54" fmla="*/ 2719228 h 3146322"/>
              <a:gd name="connsiteX55" fmla="*/ 2311530 w 3146322"/>
              <a:gd name="connsiteY55" fmla="*/ 2472870 h 3146322"/>
              <a:gd name="connsiteX56" fmla="*/ 2487514 w 3146322"/>
              <a:gd name="connsiteY56" fmla="*/ 2851640 h 3146322"/>
              <a:gd name="connsiteX57" fmla="*/ 2452730 w 3146322"/>
              <a:gd name="connsiteY57" fmla="*/ 2877651 h 3146322"/>
              <a:gd name="connsiteX58" fmla="*/ 2404318 w 3146322"/>
              <a:gd name="connsiteY58" fmla="*/ 2907062 h 3146322"/>
              <a:gd name="connsiteX59" fmla="*/ 2121825 w 3146322"/>
              <a:gd name="connsiteY59" fmla="*/ 2599631 h 3146322"/>
              <a:gd name="connsiteX60" fmla="*/ 2220607 w 3146322"/>
              <a:gd name="connsiteY60" fmla="*/ 3005787 h 3146322"/>
              <a:gd name="connsiteX61" fmla="*/ 2185506 w 3146322"/>
              <a:gd name="connsiteY61" fmla="*/ 3022695 h 3146322"/>
              <a:gd name="connsiteX62" fmla="*/ 2128169 w 3146322"/>
              <a:gd name="connsiteY62" fmla="*/ 3043681 h 3146322"/>
              <a:gd name="connsiteX63" fmla="*/ 1911019 w 3146322"/>
              <a:gd name="connsiteY63" fmla="*/ 2686947 h 3146322"/>
              <a:gd name="connsiteX64" fmla="*/ 1928669 w 3146322"/>
              <a:gd name="connsiteY64" fmla="*/ 3104472 h 3146322"/>
              <a:gd name="connsiteX65" fmla="*/ 1890208 w 3146322"/>
              <a:gd name="connsiteY65" fmla="*/ 3114361 h 3146322"/>
              <a:gd name="connsiteX66" fmla="*/ 1830541 w 3146322"/>
              <a:gd name="connsiteY66" fmla="*/ 3123467 h 3146322"/>
              <a:gd name="connsiteX67" fmla="*/ 1687247 w 3146322"/>
              <a:gd name="connsiteY67" fmla="*/ 2731454 h 3146322"/>
              <a:gd name="connsiteX68" fmla="*/ 1623194 w 3146322"/>
              <a:gd name="connsiteY68" fmla="*/ 3143796 h 3146322"/>
              <a:gd name="connsiteX69" fmla="*/ 1573161 w 3146322"/>
              <a:gd name="connsiteY69" fmla="*/ 3146322 h 3146322"/>
              <a:gd name="connsiteX70" fmla="*/ 1523130 w 3146322"/>
              <a:gd name="connsiteY70" fmla="*/ 3143796 h 3146322"/>
              <a:gd name="connsiteX71" fmla="*/ 1459076 w 3146322"/>
              <a:gd name="connsiteY71" fmla="*/ 2731454 h 3146322"/>
              <a:gd name="connsiteX72" fmla="*/ 1315782 w 3146322"/>
              <a:gd name="connsiteY72" fmla="*/ 3123468 h 3146322"/>
              <a:gd name="connsiteX73" fmla="*/ 1256114 w 3146322"/>
              <a:gd name="connsiteY73" fmla="*/ 3114361 h 3146322"/>
              <a:gd name="connsiteX74" fmla="*/ 1217654 w 3146322"/>
              <a:gd name="connsiteY74" fmla="*/ 3104472 h 3146322"/>
              <a:gd name="connsiteX75" fmla="*/ 1235304 w 3146322"/>
              <a:gd name="connsiteY75" fmla="*/ 2686947 h 3146322"/>
              <a:gd name="connsiteX76" fmla="*/ 1018154 w 3146322"/>
              <a:gd name="connsiteY76" fmla="*/ 3043681 h 3146322"/>
              <a:gd name="connsiteX77" fmla="*/ 960816 w 3146322"/>
              <a:gd name="connsiteY77" fmla="*/ 3022695 h 3146322"/>
              <a:gd name="connsiteX78" fmla="*/ 925717 w 3146322"/>
              <a:gd name="connsiteY78" fmla="*/ 3005787 h 3146322"/>
              <a:gd name="connsiteX79" fmla="*/ 1024498 w 3146322"/>
              <a:gd name="connsiteY79" fmla="*/ 2599631 h 3146322"/>
              <a:gd name="connsiteX80" fmla="*/ 742005 w 3146322"/>
              <a:gd name="connsiteY80" fmla="*/ 2907063 h 3146322"/>
              <a:gd name="connsiteX81" fmla="*/ 693592 w 3146322"/>
              <a:gd name="connsiteY81" fmla="*/ 2877651 h 3146322"/>
              <a:gd name="connsiteX82" fmla="*/ 658809 w 3146322"/>
              <a:gd name="connsiteY82" fmla="*/ 2851641 h 3146322"/>
              <a:gd name="connsiteX83" fmla="*/ 834793 w 3146322"/>
              <a:gd name="connsiteY83" fmla="*/ 2472870 h 3146322"/>
              <a:gd name="connsiteX84" fmla="*/ 497819 w 3146322"/>
              <a:gd name="connsiteY84" fmla="*/ 2719228 h 3146322"/>
              <a:gd name="connsiteX85" fmla="*/ 460768 w 3146322"/>
              <a:gd name="connsiteY85" fmla="*/ 2685554 h 3146322"/>
              <a:gd name="connsiteX86" fmla="*/ 427095 w 3146322"/>
              <a:gd name="connsiteY86" fmla="*/ 2648504 h 3146322"/>
              <a:gd name="connsiteX87" fmla="*/ 673453 w 3146322"/>
              <a:gd name="connsiteY87" fmla="*/ 2311530 h 3146322"/>
              <a:gd name="connsiteX88" fmla="*/ 294682 w 3146322"/>
              <a:gd name="connsiteY88" fmla="*/ 2487514 h 3146322"/>
              <a:gd name="connsiteX89" fmla="*/ 268671 w 3146322"/>
              <a:gd name="connsiteY89" fmla="*/ 2452731 h 3146322"/>
              <a:gd name="connsiteX90" fmla="*/ 239260 w 3146322"/>
              <a:gd name="connsiteY90" fmla="*/ 2404319 h 3146322"/>
              <a:gd name="connsiteX91" fmla="*/ 546692 w 3146322"/>
              <a:gd name="connsiteY91" fmla="*/ 2121825 h 3146322"/>
              <a:gd name="connsiteX92" fmla="*/ 140536 w 3146322"/>
              <a:gd name="connsiteY92" fmla="*/ 2220607 h 3146322"/>
              <a:gd name="connsiteX93" fmla="*/ 123627 w 3146322"/>
              <a:gd name="connsiteY93" fmla="*/ 2185506 h 3146322"/>
              <a:gd name="connsiteX94" fmla="*/ 102641 w 3146322"/>
              <a:gd name="connsiteY94" fmla="*/ 2128170 h 3146322"/>
              <a:gd name="connsiteX95" fmla="*/ 459376 w 3146322"/>
              <a:gd name="connsiteY95" fmla="*/ 1911019 h 3146322"/>
              <a:gd name="connsiteX96" fmla="*/ 41851 w 3146322"/>
              <a:gd name="connsiteY96" fmla="*/ 1928669 h 3146322"/>
              <a:gd name="connsiteX97" fmla="*/ 31961 w 3146322"/>
              <a:gd name="connsiteY97" fmla="*/ 1890208 h 3146322"/>
              <a:gd name="connsiteX98" fmla="*/ 22855 w 3146322"/>
              <a:gd name="connsiteY98" fmla="*/ 1830541 h 3146322"/>
              <a:gd name="connsiteX99" fmla="*/ 414869 w 3146322"/>
              <a:gd name="connsiteY99" fmla="*/ 1687247 h 3146322"/>
              <a:gd name="connsiteX100" fmla="*/ 2527 w 3146322"/>
              <a:gd name="connsiteY100" fmla="*/ 1623193 h 3146322"/>
              <a:gd name="connsiteX101" fmla="*/ 0 w 3146322"/>
              <a:gd name="connsiteY101" fmla="*/ 1573161 h 3146322"/>
              <a:gd name="connsiteX102" fmla="*/ 2526 w 3146322"/>
              <a:gd name="connsiteY102" fmla="*/ 1523130 h 3146322"/>
              <a:gd name="connsiteX103" fmla="*/ 414869 w 3146322"/>
              <a:gd name="connsiteY103" fmla="*/ 1459076 h 3146322"/>
              <a:gd name="connsiteX104" fmla="*/ 22855 w 3146322"/>
              <a:gd name="connsiteY104" fmla="*/ 1315782 h 3146322"/>
              <a:gd name="connsiteX105" fmla="*/ 31961 w 3146322"/>
              <a:gd name="connsiteY105" fmla="*/ 1256114 h 3146322"/>
              <a:gd name="connsiteX106" fmla="*/ 41850 w 3146322"/>
              <a:gd name="connsiteY106" fmla="*/ 1217654 h 3146322"/>
              <a:gd name="connsiteX107" fmla="*/ 459376 w 3146322"/>
              <a:gd name="connsiteY107" fmla="*/ 1235304 h 3146322"/>
              <a:gd name="connsiteX108" fmla="*/ 102641 w 3146322"/>
              <a:gd name="connsiteY108" fmla="*/ 1018153 h 3146322"/>
              <a:gd name="connsiteX109" fmla="*/ 123627 w 3146322"/>
              <a:gd name="connsiteY109" fmla="*/ 960816 h 3146322"/>
              <a:gd name="connsiteX110" fmla="*/ 140535 w 3146322"/>
              <a:gd name="connsiteY110" fmla="*/ 925716 h 3146322"/>
              <a:gd name="connsiteX111" fmla="*/ 546692 w 3146322"/>
              <a:gd name="connsiteY111" fmla="*/ 1024498 h 3146322"/>
              <a:gd name="connsiteX112" fmla="*/ 239260 w 3146322"/>
              <a:gd name="connsiteY112" fmla="*/ 742004 h 3146322"/>
              <a:gd name="connsiteX113" fmla="*/ 268671 w 3146322"/>
              <a:gd name="connsiteY113" fmla="*/ 693592 h 3146322"/>
              <a:gd name="connsiteX114" fmla="*/ 294682 w 3146322"/>
              <a:gd name="connsiteY114" fmla="*/ 658809 h 3146322"/>
              <a:gd name="connsiteX115" fmla="*/ 673453 w 3146322"/>
              <a:gd name="connsiteY115" fmla="*/ 834793 h 3146322"/>
              <a:gd name="connsiteX116" fmla="*/ 427094 w 3146322"/>
              <a:gd name="connsiteY116" fmla="*/ 497819 h 3146322"/>
              <a:gd name="connsiteX117" fmla="*/ 460768 w 3146322"/>
              <a:gd name="connsiteY117" fmla="*/ 460768 h 3146322"/>
              <a:gd name="connsiteX118" fmla="*/ 497819 w 3146322"/>
              <a:gd name="connsiteY118" fmla="*/ 427094 h 3146322"/>
              <a:gd name="connsiteX119" fmla="*/ 834793 w 3146322"/>
              <a:gd name="connsiteY119" fmla="*/ 673453 h 3146322"/>
              <a:gd name="connsiteX120" fmla="*/ 658809 w 3146322"/>
              <a:gd name="connsiteY120" fmla="*/ 294682 h 3146322"/>
              <a:gd name="connsiteX121" fmla="*/ 693592 w 3146322"/>
              <a:gd name="connsiteY121" fmla="*/ 268671 h 3146322"/>
              <a:gd name="connsiteX122" fmla="*/ 742004 w 3146322"/>
              <a:gd name="connsiteY122" fmla="*/ 239260 h 3146322"/>
              <a:gd name="connsiteX123" fmla="*/ 1024498 w 3146322"/>
              <a:gd name="connsiteY123" fmla="*/ 546692 h 3146322"/>
              <a:gd name="connsiteX124" fmla="*/ 925716 w 3146322"/>
              <a:gd name="connsiteY124" fmla="*/ 140535 h 3146322"/>
              <a:gd name="connsiteX125" fmla="*/ 960816 w 3146322"/>
              <a:gd name="connsiteY125" fmla="*/ 123627 h 3146322"/>
              <a:gd name="connsiteX126" fmla="*/ 1018153 w 3146322"/>
              <a:gd name="connsiteY126" fmla="*/ 102641 h 3146322"/>
              <a:gd name="connsiteX127" fmla="*/ 1235304 w 3146322"/>
              <a:gd name="connsiteY127" fmla="*/ 459376 h 3146322"/>
              <a:gd name="connsiteX128" fmla="*/ 1217654 w 3146322"/>
              <a:gd name="connsiteY128" fmla="*/ 41850 h 3146322"/>
              <a:gd name="connsiteX129" fmla="*/ 1256114 w 3146322"/>
              <a:gd name="connsiteY129" fmla="*/ 31961 h 3146322"/>
              <a:gd name="connsiteX130" fmla="*/ 1315782 w 3146322"/>
              <a:gd name="connsiteY130" fmla="*/ 22855 h 3146322"/>
              <a:gd name="connsiteX131" fmla="*/ 1459076 w 3146322"/>
              <a:gd name="connsiteY131" fmla="*/ 414869 h 3146322"/>
              <a:gd name="connsiteX132" fmla="*/ 1523130 w 3146322"/>
              <a:gd name="connsiteY132" fmla="*/ 2526 h 31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146322" h="3146322">
                <a:moveTo>
                  <a:pt x="1573161" y="806245"/>
                </a:moveTo>
                <a:cubicBezTo>
                  <a:pt x="1149605" y="806245"/>
                  <a:pt x="806245" y="1149605"/>
                  <a:pt x="806245" y="1573161"/>
                </a:cubicBezTo>
                <a:cubicBezTo>
                  <a:pt x="806245" y="1996717"/>
                  <a:pt x="1149605" y="2340077"/>
                  <a:pt x="1573161" y="2340077"/>
                </a:cubicBezTo>
                <a:cubicBezTo>
                  <a:pt x="1996717" y="2340077"/>
                  <a:pt x="2340077" y="1996717"/>
                  <a:pt x="2340077" y="1573161"/>
                </a:cubicBezTo>
                <a:cubicBezTo>
                  <a:pt x="2340077" y="1149605"/>
                  <a:pt x="1996717" y="806245"/>
                  <a:pt x="1573161" y="806245"/>
                </a:cubicBezTo>
                <a:close/>
                <a:moveTo>
                  <a:pt x="1573161" y="0"/>
                </a:moveTo>
                <a:lnTo>
                  <a:pt x="1623193" y="2527"/>
                </a:lnTo>
                <a:lnTo>
                  <a:pt x="1687247" y="414869"/>
                </a:lnTo>
                <a:lnTo>
                  <a:pt x="1830541" y="22855"/>
                </a:lnTo>
                <a:lnTo>
                  <a:pt x="1890208" y="31961"/>
                </a:lnTo>
                <a:lnTo>
                  <a:pt x="1928669" y="41851"/>
                </a:lnTo>
                <a:lnTo>
                  <a:pt x="1911019" y="459376"/>
                </a:lnTo>
                <a:lnTo>
                  <a:pt x="2128170" y="102641"/>
                </a:lnTo>
                <a:lnTo>
                  <a:pt x="2185506" y="123627"/>
                </a:lnTo>
                <a:lnTo>
                  <a:pt x="2220607" y="140536"/>
                </a:lnTo>
                <a:lnTo>
                  <a:pt x="2121825" y="546692"/>
                </a:lnTo>
                <a:lnTo>
                  <a:pt x="2404319" y="239260"/>
                </a:lnTo>
                <a:lnTo>
                  <a:pt x="2452730" y="268671"/>
                </a:lnTo>
                <a:lnTo>
                  <a:pt x="2487514" y="294682"/>
                </a:lnTo>
                <a:lnTo>
                  <a:pt x="2311530" y="673453"/>
                </a:lnTo>
                <a:lnTo>
                  <a:pt x="2648504" y="427095"/>
                </a:lnTo>
                <a:lnTo>
                  <a:pt x="2685554" y="460768"/>
                </a:lnTo>
                <a:lnTo>
                  <a:pt x="2719229" y="497819"/>
                </a:lnTo>
                <a:lnTo>
                  <a:pt x="2472870" y="834793"/>
                </a:lnTo>
                <a:lnTo>
                  <a:pt x="2851641" y="658809"/>
                </a:lnTo>
                <a:lnTo>
                  <a:pt x="2877651" y="693592"/>
                </a:lnTo>
                <a:lnTo>
                  <a:pt x="2907063" y="742005"/>
                </a:lnTo>
                <a:lnTo>
                  <a:pt x="2599631" y="1024498"/>
                </a:lnTo>
                <a:lnTo>
                  <a:pt x="3005787" y="925717"/>
                </a:lnTo>
                <a:lnTo>
                  <a:pt x="3022695" y="960816"/>
                </a:lnTo>
                <a:lnTo>
                  <a:pt x="3043681" y="1018154"/>
                </a:lnTo>
                <a:lnTo>
                  <a:pt x="2686947" y="1235304"/>
                </a:lnTo>
                <a:lnTo>
                  <a:pt x="3104472" y="1217654"/>
                </a:lnTo>
                <a:lnTo>
                  <a:pt x="3114361" y="1256114"/>
                </a:lnTo>
                <a:lnTo>
                  <a:pt x="3123468" y="1315782"/>
                </a:lnTo>
                <a:lnTo>
                  <a:pt x="2731454" y="1459076"/>
                </a:lnTo>
                <a:lnTo>
                  <a:pt x="3143796" y="1523130"/>
                </a:lnTo>
                <a:lnTo>
                  <a:pt x="3146322" y="1573161"/>
                </a:lnTo>
                <a:lnTo>
                  <a:pt x="3143796" y="1623194"/>
                </a:lnTo>
                <a:lnTo>
                  <a:pt x="2731454" y="1687247"/>
                </a:lnTo>
                <a:lnTo>
                  <a:pt x="3123468" y="1830541"/>
                </a:lnTo>
                <a:lnTo>
                  <a:pt x="3114361" y="1890208"/>
                </a:lnTo>
                <a:lnTo>
                  <a:pt x="3104472" y="1928669"/>
                </a:lnTo>
                <a:lnTo>
                  <a:pt x="2686947" y="1911019"/>
                </a:lnTo>
                <a:lnTo>
                  <a:pt x="3043681" y="2128169"/>
                </a:lnTo>
                <a:lnTo>
                  <a:pt x="3022695" y="2185506"/>
                </a:lnTo>
                <a:lnTo>
                  <a:pt x="3005787" y="2220607"/>
                </a:lnTo>
                <a:lnTo>
                  <a:pt x="2599631" y="2121825"/>
                </a:lnTo>
                <a:lnTo>
                  <a:pt x="2907062" y="2404318"/>
                </a:lnTo>
                <a:lnTo>
                  <a:pt x="2877651" y="2452731"/>
                </a:lnTo>
                <a:lnTo>
                  <a:pt x="2851640" y="2487514"/>
                </a:lnTo>
                <a:lnTo>
                  <a:pt x="2472870" y="2311530"/>
                </a:lnTo>
                <a:lnTo>
                  <a:pt x="2719228" y="2648503"/>
                </a:lnTo>
                <a:lnTo>
                  <a:pt x="2685554" y="2685554"/>
                </a:lnTo>
                <a:lnTo>
                  <a:pt x="2648503" y="2719228"/>
                </a:lnTo>
                <a:lnTo>
                  <a:pt x="2311530" y="2472870"/>
                </a:lnTo>
                <a:lnTo>
                  <a:pt x="2487514" y="2851640"/>
                </a:lnTo>
                <a:lnTo>
                  <a:pt x="2452730" y="2877651"/>
                </a:lnTo>
                <a:lnTo>
                  <a:pt x="2404318" y="2907062"/>
                </a:lnTo>
                <a:lnTo>
                  <a:pt x="2121825" y="2599631"/>
                </a:lnTo>
                <a:lnTo>
                  <a:pt x="2220607" y="3005787"/>
                </a:lnTo>
                <a:lnTo>
                  <a:pt x="2185506" y="3022695"/>
                </a:lnTo>
                <a:lnTo>
                  <a:pt x="2128169" y="3043681"/>
                </a:lnTo>
                <a:lnTo>
                  <a:pt x="1911019" y="2686947"/>
                </a:lnTo>
                <a:lnTo>
                  <a:pt x="1928669" y="3104472"/>
                </a:lnTo>
                <a:lnTo>
                  <a:pt x="1890208" y="3114361"/>
                </a:lnTo>
                <a:lnTo>
                  <a:pt x="1830541" y="3123467"/>
                </a:lnTo>
                <a:lnTo>
                  <a:pt x="1687247" y="2731454"/>
                </a:lnTo>
                <a:lnTo>
                  <a:pt x="1623194" y="3143796"/>
                </a:lnTo>
                <a:lnTo>
                  <a:pt x="1573161" y="3146322"/>
                </a:lnTo>
                <a:lnTo>
                  <a:pt x="1523130" y="3143796"/>
                </a:lnTo>
                <a:lnTo>
                  <a:pt x="1459076" y="2731454"/>
                </a:lnTo>
                <a:lnTo>
                  <a:pt x="1315782" y="3123468"/>
                </a:lnTo>
                <a:lnTo>
                  <a:pt x="1256114" y="3114361"/>
                </a:lnTo>
                <a:lnTo>
                  <a:pt x="1217654" y="3104472"/>
                </a:lnTo>
                <a:lnTo>
                  <a:pt x="1235304" y="2686947"/>
                </a:lnTo>
                <a:lnTo>
                  <a:pt x="1018154" y="3043681"/>
                </a:lnTo>
                <a:lnTo>
                  <a:pt x="960816" y="3022695"/>
                </a:lnTo>
                <a:lnTo>
                  <a:pt x="925717" y="3005787"/>
                </a:lnTo>
                <a:lnTo>
                  <a:pt x="1024498" y="2599631"/>
                </a:lnTo>
                <a:lnTo>
                  <a:pt x="742005" y="2907063"/>
                </a:lnTo>
                <a:lnTo>
                  <a:pt x="693592" y="2877651"/>
                </a:lnTo>
                <a:lnTo>
                  <a:pt x="658809" y="2851641"/>
                </a:lnTo>
                <a:lnTo>
                  <a:pt x="834793" y="2472870"/>
                </a:lnTo>
                <a:lnTo>
                  <a:pt x="497819" y="2719228"/>
                </a:lnTo>
                <a:lnTo>
                  <a:pt x="460768" y="2685554"/>
                </a:lnTo>
                <a:lnTo>
                  <a:pt x="427095" y="2648504"/>
                </a:lnTo>
                <a:lnTo>
                  <a:pt x="673453" y="2311530"/>
                </a:lnTo>
                <a:lnTo>
                  <a:pt x="294682" y="2487514"/>
                </a:lnTo>
                <a:lnTo>
                  <a:pt x="268671" y="2452731"/>
                </a:lnTo>
                <a:lnTo>
                  <a:pt x="239260" y="2404319"/>
                </a:lnTo>
                <a:lnTo>
                  <a:pt x="546692" y="2121825"/>
                </a:lnTo>
                <a:lnTo>
                  <a:pt x="140536" y="2220607"/>
                </a:lnTo>
                <a:lnTo>
                  <a:pt x="123627" y="2185506"/>
                </a:lnTo>
                <a:lnTo>
                  <a:pt x="102641" y="2128170"/>
                </a:lnTo>
                <a:lnTo>
                  <a:pt x="459376" y="1911019"/>
                </a:lnTo>
                <a:lnTo>
                  <a:pt x="41851" y="1928669"/>
                </a:lnTo>
                <a:lnTo>
                  <a:pt x="31961" y="1890208"/>
                </a:lnTo>
                <a:lnTo>
                  <a:pt x="22855" y="1830541"/>
                </a:lnTo>
                <a:lnTo>
                  <a:pt x="414869" y="1687247"/>
                </a:lnTo>
                <a:lnTo>
                  <a:pt x="2527" y="1623193"/>
                </a:lnTo>
                <a:lnTo>
                  <a:pt x="0" y="1573161"/>
                </a:lnTo>
                <a:lnTo>
                  <a:pt x="2526" y="1523130"/>
                </a:lnTo>
                <a:lnTo>
                  <a:pt x="414869" y="1459076"/>
                </a:lnTo>
                <a:lnTo>
                  <a:pt x="22855" y="1315782"/>
                </a:lnTo>
                <a:lnTo>
                  <a:pt x="31961" y="1256114"/>
                </a:lnTo>
                <a:lnTo>
                  <a:pt x="41850" y="1217654"/>
                </a:lnTo>
                <a:lnTo>
                  <a:pt x="459376" y="1235304"/>
                </a:lnTo>
                <a:lnTo>
                  <a:pt x="102641" y="1018153"/>
                </a:lnTo>
                <a:lnTo>
                  <a:pt x="123627" y="960816"/>
                </a:lnTo>
                <a:lnTo>
                  <a:pt x="140535" y="925716"/>
                </a:lnTo>
                <a:lnTo>
                  <a:pt x="546692" y="1024498"/>
                </a:lnTo>
                <a:lnTo>
                  <a:pt x="239260" y="742004"/>
                </a:lnTo>
                <a:lnTo>
                  <a:pt x="268671" y="693592"/>
                </a:lnTo>
                <a:lnTo>
                  <a:pt x="294682" y="658809"/>
                </a:lnTo>
                <a:lnTo>
                  <a:pt x="673453" y="834793"/>
                </a:lnTo>
                <a:lnTo>
                  <a:pt x="427094" y="497819"/>
                </a:lnTo>
                <a:lnTo>
                  <a:pt x="460768" y="460768"/>
                </a:lnTo>
                <a:lnTo>
                  <a:pt x="497819" y="427094"/>
                </a:lnTo>
                <a:lnTo>
                  <a:pt x="834793" y="673453"/>
                </a:lnTo>
                <a:lnTo>
                  <a:pt x="658809" y="294682"/>
                </a:lnTo>
                <a:lnTo>
                  <a:pt x="693592" y="268671"/>
                </a:lnTo>
                <a:lnTo>
                  <a:pt x="742004" y="239260"/>
                </a:lnTo>
                <a:lnTo>
                  <a:pt x="1024498" y="546692"/>
                </a:lnTo>
                <a:lnTo>
                  <a:pt x="925716" y="140535"/>
                </a:lnTo>
                <a:lnTo>
                  <a:pt x="960816" y="123627"/>
                </a:lnTo>
                <a:lnTo>
                  <a:pt x="1018153" y="102641"/>
                </a:lnTo>
                <a:lnTo>
                  <a:pt x="1235304" y="459376"/>
                </a:lnTo>
                <a:lnTo>
                  <a:pt x="1217654" y="41850"/>
                </a:lnTo>
                <a:lnTo>
                  <a:pt x="1256114" y="31961"/>
                </a:lnTo>
                <a:lnTo>
                  <a:pt x="1315782" y="22855"/>
                </a:lnTo>
                <a:lnTo>
                  <a:pt x="1459076" y="414869"/>
                </a:lnTo>
                <a:lnTo>
                  <a:pt x="1523130" y="25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9287DC-9B64-376F-4FFD-3F06105ADF69}"/>
              </a:ext>
            </a:extLst>
          </p:cNvPr>
          <p:cNvSpPr/>
          <p:nvPr/>
        </p:nvSpPr>
        <p:spPr>
          <a:xfrm>
            <a:off x="3667433" y="2093740"/>
            <a:ext cx="757084" cy="75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4A81B97-0578-19E2-9A1F-35408A0DDADC}"/>
              </a:ext>
            </a:extLst>
          </p:cNvPr>
          <p:cNvSpPr/>
          <p:nvPr/>
        </p:nvSpPr>
        <p:spPr>
          <a:xfrm>
            <a:off x="3170901" y="2706328"/>
            <a:ext cx="875074" cy="875074"/>
          </a:xfrm>
          <a:custGeom>
            <a:avLst/>
            <a:gdLst>
              <a:gd name="connsiteX0" fmla="*/ 1573161 w 3146322"/>
              <a:gd name="connsiteY0" fmla="*/ 806245 h 3146322"/>
              <a:gd name="connsiteX1" fmla="*/ 806245 w 3146322"/>
              <a:gd name="connsiteY1" fmla="*/ 1573161 h 3146322"/>
              <a:gd name="connsiteX2" fmla="*/ 1573161 w 3146322"/>
              <a:gd name="connsiteY2" fmla="*/ 2340077 h 3146322"/>
              <a:gd name="connsiteX3" fmla="*/ 2340077 w 3146322"/>
              <a:gd name="connsiteY3" fmla="*/ 1573161 h 3146322"/>
              <a:gd name="connsiteX4" fmla="*/ 1573161 w 3146322"/>
              <a:gd name="connsiteY4" fmla="*/ 806245 h 3146322"/>
              <a:gd name="connsiteX5" fmla="*/ 1573161 w 3146322"/>
              <a:gd name="connsiteY5" fmla="*/ 0 h 3146322"/>
              <a:gd name="connsiteX6" fmla="*/ 1623193 w 3146322"/>
              <a:gd name="connsiteY6" fmla="*/ 2527 h 3146322"/>
              <a:gd name="connsiteX7" fmla="*/ 1687247 w 3146322"/>
              <a:gd name="connsiteY7" fmla="*/ 414869 h 3146322"/>
              <a:gd name="connsiteX8" fmla="*/ 1830541 w 3146322"/>
              <a:gd name="connsiteY8" fmla="*/ 22855 h 3146322"/>
              <a:gd name="connsiteX9" fmla="*/ 1890208 w 3146322"/>
              <a:gd name="connsiteY9" fmla="*/ 31961 h 3146322"/>
              <a:gd name="connsiteX10" fmla="*/ 1928669 w 3146322"/>
              <a:gd name="connsiteY10" fmla="*/ 41851 h 3146322"/>
              <a:gd name="connsiteX11" fmla="*/ 1911019 w 3146322"/>
              <a:gd name="connsiteY11" fmla="*/ 459376 h 3146322"/>
              <a:gd name="connsiteX12" fmla="*/ 2128170 w 3146322"/>
              <a:gd name="connsiteY12" fmla="*/ 102641 h 3146322"/>
              <a:gd name="connsiteX13" fmla="*/ 2185506 w 3146322"/>
              <a:gd name="connsiteY13" fmla="*/ 123627 h 3146322"/>
              <a:gd name="connsiteX14" fmla="*/ 2220607 w 3146322"/>
              <a:gd name="connsiteY14" fmla="*/ 140536 h 3146322"/>
              <a:gd name="connsiteX15" fmla="*/ 2121825 w 3146322"/>
              <a:gd name="connsiteY15" fmla="*/ 546692 h 3146322"/>
              <a:gd name="connsiteX16" fmla="*/ 2404319 w 3146322"/>
              <a:gd name="connsiteY16" fmla="*/ 239260 h 3146322"/>
              <a:gd name="connsiteX17" fmla="*/ 2452730 w 3146322"/>
              <a:gd name="connsiteY17" fmla="*/ 268671 h 3146322"/>
              <a:gd name="connsiteX18" fmla="*/ 2487514 w 3146322"/>
              <a:gd name="connsiteY18" fmla="*/ 294682 h 3146322"/>
              <a:gd name="connsiteX19" fmla="*/ 2311530 w 3146322"/>
              <a:gd name="connsiteY19" fmla="*/ 673453 h 3146322"/>
              <a:gd name="connsiteX20" fmla="*/ 2648504 w 3146322"/>
              <a:gd name="connsiteY20" fmla="*/ 427095 h 3146322"/>
              <a:gd name="connsiteX21" fmla="*/ 2685554 w 3146322"/>
              <a:gd name="connsiteY21" fmla="*/ 460768 h 3146322"/>
              <a:gd name="connsiteX22" fmla="*/ 2719229 w 3146322"/>
              <a:gd name="connsiteY22" fmla="*/ 497819 h 3146322"/>
              <a:gd name="connsiteX23" fmla="*/ 2472870 w 3146322"/>
              <a:gd name="connsiteY23" fmla="*/ 834793 h 3146322"/>
              <a:gd name="connsiteX24" fmla="*/ 2851641 w 3146322"/>
              <a:gd name="connsiteY24" fmla="*/ 658809 h 3146322"/>
              <a:gd name="connsiteX25" fmla="*/ 2877651 w 3146322"/>
              <a:gd name="connsiteY25" fmla="*/ 693592 h 3146322"/>
              <a:gd name="connsiteX26" fmla="*/ 2907063 w 3146322"/>
              <a:gd name="connsiteY26" fmla="*/ 742005 h 3146322"/>
              <a:gd name="connsiteX27" fmla="*/ 2599631 w 3146322"/>
              <a:gd name="connsiteY27" fmla="*/ 1024498 h 3146322"/>
              <a:gd name="connsiteX28" fmla="*/ 3005787 w 3146322"/>
              <a:gd name="connsiteY28" fmla="*/ 925717 h 3146322"/>
              <a:gd name="connsiteX29" fmla="*/ 3022695 w 3146322"/>
              <a:gd name="connsiteY29" fmla="*/ 960816 h 3146322"/>
              <a:gd name="connsiteX30" fmla="*/ 3043681 w 3146322"/>
              <a:gd name="connsiteY30" fmla="*/ 1018154 h 3146322"/>
              <a:gd name="connsiteX31" fmla="*/ 2686947 w 3146322"/>
              <a:gd name="connsiteY31" fmla="*/ 1235304 h 3146322"/>
              <a:gd name="connsiteX32" fmla="*/ 3104472 w 3146322"/>
              <a:gd name="connsiteY32" fmla="*/ 1217654 h 3146322"/>
              <a:gd name="connsiteX33" fmla="*/ 3114361 w 3146322"/>
              <a:gd name="connsiteY33" fmla="*/ 1256114 h 3146322"/>
              <a:gd name="connsiteX34" fmla="*/ 3123468 w 3146322"/>
              <a:gd name="connsiteY34" fmla="*/ 1315782 h 3146322"/>
              <a:gd name="connsiteX35" fmla="*/ 2731454 w 3146322"/>
              <a:gd name="connsiteY35" fmla="*/ 1459076 h 3146322"/>
              <a:gd name="connsiteX36" fmla="*/ 3143796 w 3146322"/>
              <a:gd name="connsiteY36" fmla="*/ 1523130 h 3146322"/>
              <a:gd name="connsiteX37" fmla="*/ 3146322 w 3146322"/>
              <a:gd name="connsiteY37" fmla="*/ 1573161 h 3146322"/>
              <a:gd name="connsiteX38" fmla="*/ 3143796 w 3146322"/>
              <a:gd name="connsiteY38" fmla="*/ 1623194 h 3146322"/>
              <a:gd name="connsiteX39" fmla="*/ 2731454 w 3146322"/>
              <a:gd name="connsiteY39" fmla="*/ 1687247 h 3146322"/>
              <a:gd name="connsiteX40" fmla="*/ 3123468 w 3146322"/>
              <a:gd name="connsiteY40" fmla="*/ 1830541 h 3146322"/>
              <a:gd name="connsiteX41" fmla="*/ 3114361 w 3146322"/>
              <a:gd name="connsiteY41" fmla="*/ 1890208 h 3146322"/>
              <a:gd name="connsiteX42" fmla="*/ 3104472 w 3146322"/>
              <a:gd name="connsiteY42" fmla="*/ 1928669 h 3146322"/>
              <a:gd name="connsiteX43" fmla="*/ 2686947 w 3146322"/>
              <a:gd name="connsiteY43" fmla="*/ 1911019 h 3146322"/>
              <a:gd name="connsiteX44" fmla="*/ 3043681 w 3146322"/>
              <a:gd name="connsiteY44" fmla="*/ 2128169 h 3146322"/>
              <a:gd name="connsiteX45" fmla="*/ 3022695 w 3146322"/>
              <a:gd name="connsiteY45" fmla="*/ 2185506 h 3146322"/>
              <a:gd name="connsiteX46" fmla="*/ 3005787 w 3146322"/>
              <a:gd name="connsiteY46" fmla="*/ 2220607 h 3146322"/>
              <a:gd name="connsiteX47" fmla="*/ 2599631 w 3146322"/>
              <a:gd name="connsiteY47" fmla="*/ 2121825 h 3146322"/>
              <a:gd name="connsiteX48" fmla="*/ 2907062 w 3146322"/>
              <a:gd name="connsiteY48" fmla="*/ 2404318 h 3146322"/>
              <a:gd name="connsiteX49" fmla="*/ 2877651 w 3146322"/>
              <a:gd name="connsiteY49" fmla="*/ 2452731 h 3146322"/>
              <a:gd name="connsiteX50" fmla="*/ 2851640 w 3146322"/>
              <a:gd name="connsiteY50" fmla="*/ 2487514 h 3146322"/>
              <a:gd name="connsiteX51" fmla="*/ 2472870 w 3146322"/>
              <a:gd name="connsiteY51" fmla="*/ 2311530 h 3146322"/>
              <a:gd name="connsiteX52" fmla="*/ 2719228 w 3146322"/>
              <a:gd name="connsiteY52" fmla="*/ 2648503 h 3146322"/>
              <a:gd name="connsiteX53" fmla="*/ 2685554 w 3146322"/>
              <a:gd name="connsiteY53" fmla="*/ 2685554 h 3146322"/>
              <a:gd name="connsiteX54" fmla="*/ 2648503 w 3146322"/>
              <a:gd name="connsiteY54" fmla="*/ 2719228 h 3146322"/>
              <a:gd name="connsiteX55" fmla="*/ 2311530 w 3146322"/>
              <a:gd name="connsiteY55" fmla="*/ 2472870 h 3146322"/>
              <a:gd name="connsiteX56" fmla="*/ 2487514 w 3146322"/>
              <a:gd name="connsiteY56" fmla="*/ 2851640 h 3146322"/>
              <a:gd name="connsiteX57" fmla="*/ 2452730 w 3146322"/>
              <a:gd name="connsiteY57" fmla="*/ 2877651 h 3146322"/>
              <a:gd name="connsiteX58" fmla="*/ 2404318 w 3146322"/>
              <a:gd name="connsiteY58" fmla="*/ 2907062 h 3146322"/>
              <a:gd name="connsiteX59" fmla="*/ 2121825 w 3146322"/>
              <a:gd name="connsiteY59" fmla="*/ 2599631 h 3146322"/>
              <a:gd name="connsiteX60" fmla="*/ 2220607 w 3146322"/>
              <a:gd name="connsiteY60" fmla="*/ 3005787 h 3146322"/>
              <a:gd name="connsiteX61" fmla="*/ 2185506 w 3146322"/>
              <a:gd name="connsiteY61" fmla="*/ 3022695 h 3146322"/>
              <a:gd name="connsiteX62" fmla="*/ 2128169 w 3146322"/>
              <a:gd name="connsiteY62" fmla="*/ 3043681 h 3146322"/>
              <a:gd name="connsiteX63" fmla="*/ 1911019 w 3146322"/>
              <a:gd name="connsiteY63" fmla="*/ 2686947 h 3146322"/>
              <a:gd name="connsiteX64" fmla="*/ 1928669 w 3146322"/>
              <a:gd name="connsiteY64" fmla="*/ 3104472 h 3146322"/>
              <a:gd name="connsiteX65" fmla="*/ 1890208 w 3146322"/>
              <a:gd name="connsiteY65" fmla="*/ 3114361 h 3146322"/>
              <a:gd name="connsiteX66" fmla="*/ 1830541 w 3146322"/>
              <a:gd name="connsiteY66" fmla="*/ 3123467 h 3146322"/>
              <a:gd name="connsiteX67" fmla="*/ 1687247 w 3146322"/>
              <a:gd name="connsiteY67" fmla="*/ 2731454 h 3146322"/>
              <a:gd name="connsiteX68" fmla="*/ 1623194 w 3146322"/>
              <a:gd name="connsiteY68" fmla="*/ 3143796 h 3146322"/>
              <a:gd name="connsiteX69" fmla="*/ 1573161 w 3146322"/>
              <a:gd name="connsiteY69" fmla="*/ 3146322 h 3146322"/>
              <a:gd name="connsiteX70" fmla="*/ 1523130 w 3146322"/>
              <a:gd name="connsiteY70" fmla="*/ 3143796 h 3146322"/>
              <a:gd name="connsiteX71" fmla="*/ 1459076 w 3146322"/>
              <a:gd name="connsiteY71" fmla="*/ 2731454 h 3146322"/>
              <a:gd name="connsiteX72" fmla="*/ 1315782 w 3146322"/>
              <a:gd name="connsiteY72" fmla="*/ 3123468 h 3146322"/>
              <a:gd name="connsiteX73" fmla="*/ 1256114 w 3146322"/>
              <a:gd name="connsiteY73" fmla="*/ 3114361 h 3146322"/>
              <a:gd name="connsiteX74" fmla="*/ 1217654 w 3146322"/>
              <a:gd name="connsiteY74" fmla="*/ 3104472 h 3146322"/>
              <a:gd name="connsiteX75" fmla="*/ 1235304 w 3146322"/>
              <a:gd name="connsiteY75" fmla="*/ 2686947 h 3146322"/>
              <a:gd name="connsiteX76" fmla="*/ 1018154 w 3146322"/>
              <a:gd name="connsiteY76" fmla="*/ 3043681 h 3146322"/>
              <a:gd name="connsiteX77" fmla="*/ 960816 w 3146322"/>
              <a:gd name="connsiteY77" fmla="*/ 3022695 h 3146322"/>
              <a:gd name="connsiteX78" fmla="*/ 925717 w 3146322"/>
              <a:gd name="connsiteY78" fmla="*/ 3005787 h 3146322"/>
              <a:gd name="connsiteX79" fmla="*/ 1024498 w 3146322"/>
              <a:gd name="connsiteY79" fmla="*/ 2599631 h 3146322"/>
              <a:gd name="connsiteX80" fmla="*/ 742005 w 3146322"/>
              <a:gd name="connsiteY80" fmla="*/ 2907063 h 3146322"/>
              <a:gd name="connsiteX81" fmla="*/ 693592 w 3146322"/>
              <a:gd name="connsiteY81" fmla="*/ 2877651 h 3146322"/>
              <a:gd name="connsiteX82" fmla="*/ 658809 w 3146322"/>
              <a:gd name="connsiteY82" fmla="*/ 2851641 h 3146322"/>
              <a:gd name="connsiteX83" fmla="*/ 834793 w 3146322"/>
              <a:gd name="connsiteY83" fmla="*/ 2472870 h 3146322"/>
              <a:gd name="connsiteX84" fmla="*/ 497819 w 3146322"/>
              <a:gd name="connsiteY84" fmla="*/ 2719228 h 3146322"/>
              <a:gd name="connsiteX85" fmla="*/ 460768 w 3146322"/>
              <a:gd name="connsiteY85" fmla="*/ 2685554 h 3146322"/>
              <a:gd name="connsiteX86" fmla="*/ 427095 w 3146322"/>
              <a:gd name="connsiteY86" fmla="*/ 2648504 h 3146322"/>
              <a:gd name="connsiteX87" fmla="*/ 673453 w 3146322"/>
              <a:gd name="connsiteY87" fmla="*/ 2311530 h 3146322"/>
              <a:gd name="connsiteX88" fmla="*/ 294682 w 3146322"/>
              <a:gd name="connsiteY88" fmla="*/ 2487514 h 3146322"/>
              <a:gd name="connsiteX89" fmla="*/ 268671 w 3146322"/>
              <a:gd name="connsiteY89" fmla="*/ 2452731 h 3146322"/>
              <a:gd name="connsiteX90" fmla="*/ 239260 w 3146322"/>
              <a:gd name="connsiteY90" fmla="*/ 2404319 h 3146322"/>
              <a:gd name="connsiteX91" fmla="*/ 546692 w 3146322"/>
              <a:gd name="connsiteY91" fmla="*/ 2121825 h 3146322"/>
              <a:gd name="connsiteX92" fmla="*/ 140536 w 3146322"/>
              <a:gd name="connsiteY92" fmla="*/ 2220607 h 3146322"/>
              <a:gd name="connsiteX93" fmla="*/ 123627 w 3146322"/>
              <a:gd name="connsiteY93" fmla="*/ 2185506 h 3146322"/>
              <a:gd name="connsiteX94" fmla="*/ 102641 w 3146322"/>
              <a:gd name="connsiteY94" fmla="*/ 2128170 h 3146322"/>
              <a:gd name="connsiteX95" fmla="*/ 459376 w 3146322"/>
              <a:gd name="connsiteY95" fmla="*/ 1911019 h 3146322"/>
              <a:gd name="connsiteX96" fmla="*/ 41851 w 3146322"/>
              <a:gd name="connsiteY96" fmla="*/ 1928669 h 3146322"/>
              <a:gd name="connsiteX97" fmla="*/ 31961 w 3146322"/>
              <a:gd name="connsiteY97" fmla="*/ 1890208 h 3146322"/>
              <a:gd name="connsiteX98" fmla="*/ 22855 w 3146322"/>
              <a:gd name="connsiteY98" fmla="*/ 1830541 h 3146322"/>
              <a:gd name="connsiteX99" fmla="*/ 414869 w 3146322"/>
              <a:gd name="connsiteY99" fmla="*/ 1687247 h 3146322"/>
              <a:gd name="connsiteX100" fmla="*/ 2527 w 3146322"/>
              <a:gd name="connsiteY100" fmla="*/ 1623193 h 3146322"/>
              <a:gd name="connsiteX101" fmla="*/ 0 w 3146322"/>
              <a:gd name="connsiteY101" fmla="*/ 1573161 h 3146322"/>
              <a:gd name="connsiteX102" fmla="*/ 2526 w 3146322"/>
              <a:gd name="connsiteY102" fmla="*/ 1523130 h 3146322"/>
              <a:gd name="connsiteX103" fmla="*/ 414869 w 3146322"/>
              <a:gd name="connsiteY103" fmla="*/ 1459076 h 3146322"/>
              <a:gd name="connsiteX104" fmla="*/ 22855 w 3146322"/>
              <a:gd name="connsiteY104" fmla="*/ 1315782 h 3146322"/>
              <a:gd name="connsiteX105" fmla="*/ 31961 w 3146322"/>
              <a:gd name="connsiteY105" fmla="*/ 1256114 h 3146322"/>
              <a:gd name="connsiteX106" fmla="*/ 41850 w 3146322"/>
              <a:gd name="connsiteY106" fmla="*/ 1217654 h 3146322"/>
              <a:gd name="connsiteX107" fmla="*/ 459376 w 3146322"/>
              <a:gd name="connsiteY107" fmla="*/ 1235304 h 3146322"/>
              <a:gd name="connsiteX108" fmla="*/ 102641 w 3146322"/>
              <a:gd name="connsiteY108" fmla="*/ 1018153 h 3146322"/>
              <a:gd name="connsiteX109" fmla="*/ 123627 w 3146322"/>
              <a:gd name="connsiteY109" fmla="*/ 960816 h 3146322"/>
              <a:gd name="connsiteX110" fmla="*/ 140535 w 3146322"/>
              <a:gd name="connsiteY110" fmla="*/ 925716 h 3146322"/>
              <a:gd name="connsiteX111" fmla="*/ 546692 w 3146322"/>
              <a:gd name="connsiteY111" fmla="*/ 1024498 h 3146322"/>
              <a:gd name="connsiteX112" fmla="*/ 239260 w 3146322"/>
              <a:gd name="connsiteY112" fmla="*/ 742004 h 3146322"/>
              <a:gd name="connsiteX113" fmla="*/ 268671 w 3146322"/>
              <a:gd name="connsiteY113" fmla="*/ 693592 h 3146322"/>
              <a:gd name="connsiteX114" fmla="*/ 294682 w 3146322"/>
              <a:gd name="connsiteY114" fmla="*/ 658809 h 3146322"/>
              <a:gd name="connsiteX115" fmla="*/ 673453 w 3146322"/>
              <a:gd name="connsiteY115" fmla="*/ 834793 h 3146322"/>
              <a:gd name="connsiteX116" fmla="*/ 427094 w 3146322"/>
              <a:gd name="connsiteY116" fmla="*/ 497819 h 3146322"/>
              <a:gd name="connsiteX117" fmla="*/ 460768 w 3146322"/>
              <a:gd name="connsiteY117" fmla="*/ 460768 h 3146322"/>
              <a:gd name="connsiteX118" fmla="*/ 497819 w 3146322"/>
              <a:gd name="connsiteY118" fmla="*/ 427094 h 3146322"/>
              <a:gd name="connsiteX119" fmla="*/ 834793 w 3146322"/>
              <a:gd name="connsiteY119" fmla="*/ 673453 h 3146322"/>
              <a:gd name="connsiteX120" fmla="*/ 658809 w 3146322"/>
              <a:gd name="connsiteY120" fmla="*/ 294682 h 3146322"/>
              <a:gd name="connsiteX121" fmla="*/ 693592 w 3146322"/>
              <a:gd name="connsiteY121" fmla="*/ 268671 h 3146322"/>
              <a:gd name="connsiteX122" fmla="*/ 742004 w 3146322"/>
              <a:gd name="connsiteY122" fmla="*/ 239260 h 3146322"/>
              <a:gd name="connsiteX123" fmla="*/ 1024498 w 3146322"/>
              <a:gd name="connsiteY123" fmla="*/ 546692 h 3146322"/>
              <a:gd name="connsiteX124" fmla="*/ 925716 w 3146322"/>
              <a:gd name="connsiteY124" fmla="*/ 140535 h 3146322"/>
              <a:gd name="connsiteX125" fmla="*/ 960816 w 3146322"/>
              <a:gd name="connsiteY125" fmla="*/ 123627 h 3146322"/>
              <a:gd name="connsiteX126" fmla="*/ 1018153 w 3146322"/>
              <a:gd name="connsiteY126" fmla="*/ 102641 h 3146322"/>
              <a:gd name="connsiteX127" fmla="*/ 1235304 w 3146322"/>
              <a:gd name="connsiteY127" fmla="*/ 459376 h 3146322"/>
              <a:gd name="connsiteX128" fmla="*/ 1217654 w 3146322"/>
              <a:gd name="connsiteY128" fmla="*/ 41850 h 3146322"/>
              <a:gd name="connsiteX129" fmla="*/ 1256114 w 3146322"/>
              <a:gd name="connsiteY129" fmla="*/ 31961 h 3146322"/>
              <a:gd name="connsiteX130" fmla="*/ 1315782 w 3146322"/>
              <a:gd name="connsiteY130" fmla="*/ 22855 h 3146322"/>
              <a:gd name="connsiteX131" fmla="*/ 1459076 w 3146322"/>
              <a:gd name="connsiteY131" fmla="*/ 414869 h 3146322"/>
              <a:gd name="connsiteX132" fmla="*/ 1523130 w 3146322"/>
              <a:gd name="connsiteY132" fmla="*/ 2526 h 31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146322" h="3146322">
                <a:moveTo>
                  <a:pt x="1573161" y="806245"/>
                </a:moveTo>
                <a:cubicBezTo>
                  <a:pt x="1149605" y="806245"/>
                  <a:pt x="806245" y="1149605"/>
                  <a:pt x="806245" y="1573161"/>
                </a:cubicBezTo>
                <a:cubicBezTo>
                  <a:pt x="806245" y="1996717"/>
                  <a:pt x="1149605" y="2340077"/>
                  <a:pt x="1573161" y="2340077"/>
                </a:cubicBezTo>
                <a:cubicBezTo>
                  <a:pt x="1996717" y="2340077"/>
                  <a:pt x="2340077" y="1996717"/>
                  <a:pt x="2340077" y="1573161"/>
                </a:cubicBezTo>
                <a:cubicBezTo>
                  <a:pt x="2340077" y="1149605"/>
                  <a:pt x="1996717" y="806245"/>
                  <a:pt x="1573161" y="806245"/>
                </a:cubicBezTo>
                <a:close/>
                <a:moveTo>
                  <a:pt x="1573161" y="0"/>
                </a:moveTo>
                <a:lnTo>
                  <a:pt x="1623193" y="2527"/>
                </a:lnTo>
                <a:lnTo>
                  <a:pt x="1687247" y="414869"/>
                </a:lnTo>
                <a:lnTo>
                  <a:pt x="1830541" y="22855"/>
                </a:lnTo>
                <a:lnTo>
                  <a:pt x="1890208" y="31961"/>
                </a:lnTo>
                <a:lnTo>
                  <a:pt x="1928669" y="41851"/>
                </a:lnTo>
                <a:lnTo>
                  <a:pt x="1911019" y="459376"/>
                </a:lnTo>
                <a:lnTo>
                  <a:pt x="2128170" y="102641"/>
                </a:lnTo>
                <a:lnTo>
                  <a:pt x="2185506" y="123627"/>
                </a:lnTo>
                <a:lnTo>
                  <a:pt x="2220607" y="140536"/>
                </a:lnTo>
                <a:lnTo>
                  <a:pt x="2121825" y="546692"/>
                </a:lnTo>
                <a:lnTo>
                  <a:pt x="2404319" y="239260"/>
                </a:lnTo>
                <a:lnTo>
                  <a:pt x="2452730" y="268671"/>
                </a:lnTo>
                <a:lnTo>
                  <a:pt x="2487514" y="294682"/>
                </a:lnTo>
                <a:lnTo>
                  <a:pt x="2311530" y="673453"/>
                </a:lnTo>
                <a:lnTo>
                  <a:pt x="2648504" y="427095"/>
                </a:lnTo>
                <a:lnTo>
                  <a:pt x="2685554" y="460768"/>
                </a:lnTo>
                <a:lnTo>
                  <a:pt x="2719229" y="497819"/>
                </a:lnTo>
                <a:lnTo>
                  <a:pt x="2472870" y="834793"/>
                </a:lnTo>
                <a:lnTo>
                  <a:pt x="2851641" y="658809"/>
                </a:lnTo>
                <a:lnTo>
                  <a:pt x="2877651" y="693592"/>
                </a:lnTo>
                <a:lnTo>
                  <a:pt x="2907063" y="742005"/>
                </a:lnTo>
                <a:lnTo>
                  <a:pt x="2599631" y="1024498"/>
                </a:lnTo>
                <a:lnTo>
                  <a:pt x="3005787" y="925717"/>
                </a:lnTo>
                <a:lnTo>
                  <a:pt x="3022695" y="960816"/>
                </a:lnTo>
                <a:lnTo>
                  <a:pt x="3043681" y="1018154"/>
                </a:lnTo>
                <a:lnTo>
                  <a:pt x="2686947" y="1235304"/>
                </a:lnTo>
                <a:lnTo>
                  <a:pt x="3104472" y="1217654"/>
                </a:lnTo>
                <a:lnTo>
                  <a:pt x="3114361" y="1256114"/>
                </a:lnTo>
                <a:lnTo>
                  <a:pt x="3123468" y="1315782"/>
                </a:lnTo>
                <a:lnTo>
                  <a:pt x="2731454" y="1459076"/>
                </a:lnTo>
                <a:lnTo>
                  <a:pt x="3143796" y="1523130"/>
                </a:lnTo>
                <a:lnTo>
                  <a:pt x="3146322" y="1573161"/>
                </a:lnTo>
                <a:lnTo>
                  <a:pt x="3143796" y="1623194"/>
                </a:lnTo>
                <a:lnTo>
                  <a:pt x="2731454" y="1687247"/>
                </a:lnTo>
                <a:lnTo>
                  <a:pt x="3123468" y="1830541"/>
                </a:lnTo>
                <a:lnTo>
                  <a:pt x="3114361" y="1890208"/>
                </a:lnTo>
                <a:lnTo>
                  <a:pt x="3104472" y="1928669"/>
                </a:lnTo>
                <a:lnTo>
                  <a:pt x="2686947" y="1911019"/>
                </a:lnTo>
                <a:lnTo>
                  <a:pt x="3043681" y="2128169"/>
                </a:lnTo>
                <a:lnTo>
                  <a:pt x="3022695" y="2185506"/>
                </a:lnTo>
                <a:lnTo>
                  <a:pt x="3005787" y="2220607"/>
                </a:lnTo>
                <a:lnTo>
                  <a:pt x="2599631" y="2121825"/>
                </a:lnTo>
                <a:lnTo>
                  <a:pt x="2907062" y="2404318"/>
                </a:lnTo>
                <a:lnTo>
                  <a:pt x="2877651" y="2452731"/>
                </a:lnTo>
                <a:lnTo>
                  <a:pt x="2851640" y="2487514"/>
                </a:lnTo>
                <a:lnTo>
                  <a:pt x="2472870" y="2311530"/>
                </a:lnTo>
                <a:lnTo>
                  <a:pt x="2719228" y="2648503"/>
                </a:lnTo>
                <a:lnTo>
                  <a:pt x="2685554" y="2685554"/>
                </a:lnTo>
                <a:lnTo>
                  <a:pt x="2648503" y="2719228"/>
                </a:lnTo>
                <a:lnTo>
                  <a:pt x="2311530" y="2472870"/>
                </a:lnTo>
                <a:lnTo>
                  <a:pt x="2487514" y="2851640"/>
                </a:lnTo>
                <a:lnTo>
                  <a:pt x="2452730" y="2877651"/>
                </a:lnTo>
                <a:lnTo>
                  <a:pt x="2404318" y="2907062"/>
                </a:lnTo>
                <a:lnTo>
                  <a:pt x="2121825" y="2599631"/>
                </a:lnTo>
                <a:lnTo>
                  <a:pt x="2220607" y="3005787"/>
                </a:lnTo>
                <a:lnTo>
                  <a:pt x="2185506" y="3022695"/>
                </a:lnTo>
                <a:lnTo>
                  <a:pt x="2128169" y="3043681"/>
                </a:lnTo>
                <a:lnTo>
                  <a:pt x="1911019" y="2686947"/>
                </a:lnTo>
                <a:lnTo>
                  <a:pt x="1928669" y="3104472"/>
                </a:lnTo>
                <a:lnTo>
                  <a:pt x="1890208" y="3114361"/>
                </a:lnTo>
                <a:lnTo>
                  <a:pt x="1830541" y="3123467"/>
                </a:lnTo>
                <a:lnTo>
                  <a:pt x="1687247" y="2731454"/>
                </a:lnTo>
                <a:lnTo>
                  <a:pt x="1623194" y="3143796"/>
                </a:lnTo>
                <a:lnTo>
                  <a:pt x="1573161" y="3146322"/>
                </a:lnTo>
                <a:lnTo>
                  <a:pt x="1523130" y="3143796"/>
                </a:lnTo>
                <a:lnTo>
                  <a:pt x="1459076" y="2731454"/>
                </a:lnTo>
                <a:lnTo>
                  <a:pt x="1315782" y="3123468"/>
                </a:lnTo>
                <a:lnTo>
                  <a:pt x="1256114" y="3114361"/>
                </a:lnTo>
                <a:lnTo>
                  <a:pt x="1217654" y="3104472"/>
                </a:lnTo>
                <a:lnTo>
                  <a:pt x="1235304" y="2686947"/>
                </a:lnTo>
                <a:lnTo>
                  <a:pt x="1018154" y="3043681"/>
                </a:lnTo>
                <a:lnTo>
                  <a:pt x="960816" y="3022695"/>
                </a:lnTo>
                <a:lnTo>
                  <a:pt x="925717" y="3005787"/>
                </a:lnTo>
                <a:lnTo>
                  <a:pt x="1024498" y="2599631"/>
                </a:lnTo>
                <a:lnTo>
                  <a:pt x="742005" y="2907063"/>
                </a:lnTo>
                <a:lnTo>
                  <a:pt x="693592" y="2877651"/>
                </a:lnTo>
                <a:lnTo>
                  <a:pt x="658809" y="2851641"/>
                </a:lnTo>
                <a:lnTo>
                  <a:pt x="834793" y="2472870"/>
                </a:lnTo>
                <a:lnTo>
                  <a:pt x="497819" y="2719228"/>
                </a:lnTo>
                <a:lnTo>
                  <a:pt x="460768" y="2685554"/>
                </a:lnTo>
                <a:lnTo>
                  <a:pt x="427095" y="2648504"/>
                </a:lnTo>
                <a:lnTo>
                  <a:pt x="673453" y="2311530"/>
                </a:lnTo>
                <a:lnTo>
                  <a:pt x="294682" y="2487514"/>
                </a:lnTo>
                <a:lnTo>
                  <a:pt x="268671" y="2452731"/>
                </a:lnTo>
                <a:lnTo>
                  <a:pt x="239260" y="2404319"/>
                </a:lnTo>
                <a:lnTo>
                  <a:pt x="546692" y="2121825"/>
                </a:lnTo>
                <a:lnTo>
                  <a:pt x="140536" y="2220607"/>
                </a:lnTo>
                <a:lnTo>
                  <a:pt x="123627" y="2185506"/>
                </a:lnTo>
                <a:lnTo>
                  <a:pt x="102641" y="2128170"/>
                </a:lnTo>
                <a:lnTo>
                  <a:pt x="459376" y="1911019"/>
                </a:lnTo>
                <a:lnTo>
                  <a:pt x="41851" y="1928669"/>
                </a:lnTo>
                <a:lnTo>
                  <a:pt x="31961" y="1890208"/>
                </a:lnTo>
                <a:lnTo>
                  <a:pt x="22855" y="1830541"/>
                </a:lnTo>
                <a:lnTo>
                  <a:pt x="414869" y="1687247"/>
                </a:lnTo>
                <a:lnTo>
                  <a:pt x="2527" y="1623193"/>
                </a:lnTo>
                <a:lnTo>
                  <a:pt x="0" y="1573161"/>
                </a:lnTo>
                <a:lnTo>
                  <a:pt x="2526" y="1523130"/>
                </a:lnTo>
                <a:lnTo>
                  <a:pt x="414869" y="1459076"/>
                </a:lnTo>
                <a:lnTo>
                  <a:pt x="22855" y="1315782"/>
                </a:lnTo>
                <a:lnTo>
                  <a:pt x="31961" y="1256114"/>
                </a:lnTo>
                <a:lnTo>
                  <a:pt x="41850" y="1217654"/>
                </a:lnTo>
                <a:lnTo>
                  <a:pt x="459376" y="1235304"/>
                </a:lnTo>
                <a:lnTo>
                  <a:pt x="102641" y="1018153"/>
                </a:lnTo>
                <a:lnTo>
                  <a:pt x="123627" y="960816"/>
                </a:lnTo>
                <a:lnTo>
                  <a:pt x="140535" y="925716"/>
                </a:lnTo>
                <a:lnTo>
                  <a:pt x="546692" y="1024498"/>
                </a:lnTo>
                <a:lnTo>
                  <a:pt x="239260" y="742004"/>
                </a:lnTo>
                <a:lnTo>
                  <a:pt x="268671" y="693592"/>
                </a:lnTo>
                <a:lnTo>
                  <a:pt x="294682" y="658809"/>
                </a:lnTo>
                <a:lnTo>
                  <a:pt x="673453" y="834793"/>
                </a:lnTo>
                <a:lnTo>
                  <a:pt x="427094" y="497819"/>
                </a:lnTo>
                <a:lnTo>
                  <a:pt x="460768" y="460768"/>
                </a:lnTo>
                <a:lnTo>
                  <a:pt x="497819" y="427094"/>
                </a:lnTo>
                <a:lnTo>
                  <a:pt x="834793" y="673453"/>
                </a:lnTo>
                <a:lnTo>
                  <a:pt x="658809" y="294682"/>
                </a:lnTo>
                <a:lnTo>
                  <a:pt x="693592" y="268671"/>
                </a:lnTo>
                <a:lnTo>
                  <a:pt x="742004" y="239260"/>
                </a:lnTo>
                <a:lnTo>
                  <a:pt x="1024498" y="546692"/>
                </a:lnTo>
                <a:lnTo>
                  <a:pt x="925716" y="140535"/>
                </a:lnTo>
                <a:lnTo>
                  <a:pt x="960816" y="123627"/>
                </a:lnTo>
                <a:lnTo>
                  <a:pt x="1018153" y="102641"/>
                </a:lnTo>
                <a:lnTo>
                  <a:pt x="1235304" y="459376"/>
                </a:lnTo>
                <a:lnTo>
                  <a:pt x="1217654" y="41850"/>
                </a:lnTo>
                <a:lnTo>
                  <a:pt x="1256114" y="31961"/>
                </a:lnTo>
                <a:lnTo>
                  <a:pt x="1315782" y="22855"/>
                </a:lnTo>
                <a:lnTo>
                  <a:pt x="1459076" y="414869"/>
                </a:lnTo>
                <a:lnTo>
                  <a:pt x="1523130" y="25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A44A1-651E-E7E3-87FA-76B360077BBA}"/>
              </a:ext>
            </a:extLst>
          </p:cNvPr>
          <p:cNvSpPr txBox="1"/>
          <p:nvPr/>
        </p:nvSpPr>
        <p:spPr>
          <a:xfrm>
            <a:off x="6764592" y="3320535"/>
            <a:ext cx="134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cumin Pro" panose="020B0504020202020204" pitchFamily="34" charset="0"/>
              </a:rPr>
              <a:t> </a:t>
            </a:r>
            <a:r>
              <a:rPr lang="en-US" b="1" dirty="0">
                <a:latin typeface="Acumin Pro" panose="020B0504020202020204" pitchFamily="34" charset="0"/>
              </a:rPr>
              <a:t>Stage 03</a:t>
            </a:r>
            <a:endParaRPr lang="en-MY" b="1" dirty="0">
              <a:latin typeface="Acumin Pro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71DDFB-8F5A-B597-7B5B-9AE8DB9A5B1A}"/>
              </a:ext>
            </a:extLst>
          </p:cNvPr>
          <p:cNvSpPr/>
          <p:nvPr/>
        </p:nvSpPr>
        <p:spPr>
          <a:xfrm>
            <a:off x="6007508" y="3707845"/>
            <a:ext cx="757084" cy="756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386A3D-59F4-E0CC-608F-93333A3DA317}"/>
              </a:ext>
            </a:extLst>
          </p:cNvPr>
          <p:cNvSpPr/>
          <p:nvPr/>
        </p:nvSpPr>
        <p:spPr>
          <a:xfrm>
            <a:off x="5869856" y="4311444"/>
            <a:ext cx="875074" cy="875074"/>
          </a:xfrm>
          <a:custGeom>
            <a:avLst/>
            <a:gdLst>
              <a:gd name="connsiteX0" fmla="*/ 1573161 w 3146322"/>
              <a:gd name="connsiteY0" fmla="*/ 806245 h 3146322"/>
              <a:gd name="connsiteX1" fmla="*/ 806245 w 3146322"/>
              <a:gd name="connsiteY1" fmla="*/ 1573161 h 3146322"/>
              <a:gd name="connsiteX2" fmla="*/ 1573161 w 3146322"/>
              <a:gd name="connsiteY2" fmla="*/ 2340077 h 3146322"/>
              <a:gd name="connsiteX3" fmla="*/ 2340077 w 3146322"/>
              <a:gd name="connsiteY3" fmla="*/ 1573161 h 3146322"/>
              <a:gd name="connsiteX4" fmla="*/ 1573161 w 3146322"/>
              <a:gd name="connsiteY4" fmla="*/ 806245 h 3146322"/>
              <a:gd name="connsiteX5" fmla="*/ 1573161 w 3146322"/>
              <a:gd name="connsiteY5" fmla="*/ 0 h 3146322"/>
              <a:gd name="connsiteX6" fmla="*/ 1623193 w 3146322"/>
              <a:gd name="connsiteY6" fmla="*/ 2527 h 3146322"/>
              <a:gd name="connsiteX7" fmla="*/ 1687247 w 3146322"/>
              <a:gd name="connsiteY7" fmla="*/ 414869 h 3146322"/>
              <a:gd name="connsiteX8" fmla="*/ 1830541 w 3146322"/>
              <a:gd name="connsiteY8" fmla="*/ 22855 h 3146322"/>
              <a:gd name="connsiteX9" fmla="*/ 1890208 w 3146322"/>
              <a:gd name="connsiteY9" fmla="*/ 31961 h 3146322"/>
              <a:gd name="connsiteX10" fmla="*/ 1928669 w 3146322"/>
              <a:gd name="connsiteY10" fmla="*/ 41851 h 3146322"/>
              <a:gd name="connsiteX11" fmla="*/ 1911019 w 3146322"/>
              <a:gd name="connsiteY11" fmla="*/ 459376 h 3146322"/>
              <a:gd name="connsiteX12" fmla="*/ 2128170 w 3146322"/>
              <a:gd name="connsiteY12" fmla="*/ 102641 h 3146322"/>
              <a:gd name="connsiteX13" fmla="*/ 2185506 w 3146322"/>
              <a:gd name="connsiteY13" fmla="*/ 123627 h 3146322"/>
              <a:gd name="connsiteX14" fmla="*/ 2220607 w 3146322"/>
              <a:gd name="connsiteY14" fmla="*/ 140536 h 3146322"/>
              <a:gd name="connsiteX15" fmla="*/ 2121825 w 3146322"/>
              <a:gd name="connsiteY15" fmla="*/ 546692 h 3146322"/>
              <a:gd name="connsiteX16" fmla="*/ 2404319 w 3146322"/>
              <a:gd name="connsiteY16" fmla="*/ 239260 h 3146322"/>
              <a:gd name="connsiteX17" fmla="*/ 2452730 w 3146322"/>
              <a:gd name="connsiteY17" fmla="*/ 268671 h 3146322"/>
              <a:gd name="connsiteX18" fmla="*/ 2487514 w 3146322"/>
              <a:gd name="connsiteY18" fmla="*/ 294682 h 3146322"/>
              <a:gd name="connsiteX19" fmla="*/ 2311530 w 3146322"/>
              <a:gd name="connsiteY19" fmla="*/ 673453 h 3146322"/>
              <a:gd name="connsiteX20" fmla="*/ 2648504 w 3146322"/>
              <a:gd name="connsiteY20" fmla="*/ 427095 h 3146322"/>
              <a:gd name="connsiteX21" fmla="*/ 2685554 w 3146322"/>
              <a:gd name="connsiteY21" fmla="*/ 460768 h 3146322"/>
              <a:gd name="connsiteX22" fmla="*/ 2719229 w 3146322"/>
              <a:gd name="connsiteY22" fmla="*/ 497819 h 3146322"/>
              <a:gd name="connsiteX23" fmla="*/ 2472870 w 3146322"/>
              <a:gd name="connsiteY23" fmla="*/ 834793 h 3146322"/>
              <a:gd name="connsiteX24" fmla="*/ 2851641 w 3146322"/>
              <a:gd name="connsiteY24" fmla="*/ 658809 h 3146322"/>
              <a:gd name="connsiteX25" fmla="*/ 2877651 w 3146322"/>
              <a:gd name="connsiteY25" fmla="*/ 693592 h 3146322"/>
              <a:gd name="connsiteX26" fmla="*/ 2907063 w 3146322"/>
              <a:gd name="connsiteY26" fmla="*/ 742005 h 3146322"/>
              <a:gd name="connsiteX27" fmla="*/ 2599631 w 3146322"/>
              <a:gd name="connsiteY27" fmla="*/ 1024498 h 3146322"/>
              <a:gd name="connsiteX28" fmla="*/ 3005787 w 3146322"/>
              <a:gd name="connsiteY28" fmla="*/ 925717 h 3146322"/>
              <a:gd name="connsiteX29" fmla="*/ 3022695 w 3146322"/>
              <a:gd name="connsiteY29" fmla="*/ 960816 h 3146322"/>
              <a:gd name="connsiteX30" fmla="*/ 3043681 w 3146322"/>
              <a:gd name="connsiteY30" fmla="*/ 1018154 h 3146322"/>
              <a:gd name="connsiteX31" fmla="*/ 2686947 w 3146322"/>
              <a:gd name="connsiteY31" fmla="*/ 1235304 h 3146322"/>
              <a:gd name="connsiteX32" fmla="*/ 3104472 w 3146322"/>
              <a:gd name="connsiteY32" fmla="*/ 1217654 h 3146322"/>
              <a:gd name="connsiteX33" fmla="*/ 3114361 w 3146322"/>
              <a:gd name="connsiteY33" fmla="*/ 1256114 h 3146322"/>
              <a:gd name="connsiteX34" fmla="*/ 3123468 w 3146322"/>
              <a:gd name="connsiteY34" fmla="*/ 1315782 h 3146322"/>
              <a:gd name="connsiteX35" fmla="*/ 2731454 w 3146322"/>
              <a:gd name="connsiteY35" fmla="*/ 1459076 h 3146322"/>
              <a:gd name="connsiteX36" fmla="*/ 3143796 w 3146322"/>
              <a:gd name="connsiteY36" fmla="*/ 1523130 h 3146322"/>
              <a:gd name="connsiteX37" fmla="*/ 3146322 w 3146322"/>
              <a:gd name="connsiteY37" fmla="*/ 1573161 h 3146322"/>
              <a:gd name="connsiteX38" fmla="*/ 3143796 w 3146322"/>
              <a:gd name="connsiteY38" fmla="*/ 1623194 h 3146322"/>
              <a:gd name="connsiteX39" fmla="*/ 2731454 w 3146322"/>
              <a:gd name="connsiteY39" fmla="*/ 1687247 h 3146322"/>
              <a:gd name="connsiteX40" fmla="*/ 3123468 w 3146322"/>
              <a:gd name="connsiteY40" fmla="*/ 1830541 h 3146322"/>
              <a:gd name="connsiteX41" fmla="*/ 3114361 w 3146322"/>
              <a:gd name="connsiteY41" fmla="*/ 1890208 h 3146322"/>
              <a:gd name="connsiteX42" fmla="*/ 3104472 w 3146322"/>
              <a:gd name="connsiteY42" fmla="*/ 1928669 h 3146322"/>
              <a:gd name="connsiteX43" fmla="*/ 2686947 w 3146322"/>
              <a:gd name="connsiteY43" fmla="*/ 1911019 h 3146322"/>
              <a:gd name="connsiteX44" fmla="*/ 3043681 w 3146322"/>
              <a:gd name="connsiteY44" fmla="*/ 2128169 h 3146322"/>
              <a:gd name="connsiteX45" fmla="*/ 3022695 w 3146322"/>
              <a:gd name="connsiteY45" fmla="*/ 2185506 h 3146322"/>
              <a:gd name="connsiteX46" fmla="*/ 3005787 w 3146322"/>
              <a:gd name="connsiteY46" fmla="*/ 2220607 h 3146322"/>
              <a:gd name="connsiteX47" fmla="*/ 2599631 w 3146322"/>
              <a:gd name="connsiteY47" fmla="*/ 2121825 h 3146322"/>
              <a:gd name="connsiteX48" fmla="*/ 2907062 w 3146322"/>
              <a:gd name="connsiteY48" fmla="*/ 2404318 h 3146322"/>
              <a:gd name="connsiteX49" fmla="*/ 2877651 w 3146322"/>
              <a:gd name="connsiteY49" fmla="*/ 2452731 h 3146322"/>
              <a:gd name="connsiteX50" fmla="*/ 2851640 w 3146322"/>
              <a:gd name="connsiteY50" fmla="*/ 2487514 h 3146322"/>
              <a:gd name="connsiteX51" fmla="*/ 2472870 w 3146322"/>
              <a:gd name="connsiteY51" fmla="*/ 2311530 h 3146322"/>
              <a:gd name="connsiteX52" fmla="*/ 2719228 w 3146322"/>
              <a:gd name="connsiteY52" fmla="*/ 2648503 h 3146322"/>
              <a:gd name="connsiteX53" fmla="*/ 2685554 w 3146322"/>
              <a:gd name="connsiteY53" fmla="*/ 2685554 h 3146322"/>
              <a:gd name="connsiteX54" fmla="*/ 2648503 w 3146322"/>
              <a:gd name="connsiteY54" fmla="*/ 2719228 h 3146322"/>
              <a:gd name="connsiteX55" fmla="*/ 2311530 w 3146322"/>
              <a:gd name="connsiteY55" fmla="*/ 2472870 h 3146322"/>
              <a:gd name="connsiteX56" fmla="*/ 2487514 w 3146322"/>
              <a:gd name="connsiteY56" fmla="*/ 2851640 h 3146322"/>
              <a:gd name="connsiteX57" fmla="*/ 2452730 w 3146322"/>
              <a:gd name="connsiteY57" fmla="*/ 2877651 h 3146322"/>
              <a:gd name="connsiteX58" fmla="*/ 2404318 w 3146322"/>
              <a:gd name="connsiteY58" fmla="*/ 2907062 h 3146322"/>
              <a:gd name="connsiteX59" fmla="*/ 2121825 w 3146322"/>
              <a:gd name="connsiteY59" fmla="*/ 2599631 h 3146322"/>
              <a:gd name="connsiteX60" fmla="*/ 2220607 w 3146322"/>
              <a:gd name="connsiteY60" fmla="*/ 3005787 h 3146322"/>
              <a:gd name="connsiteX61" fmla="*/ 2185506 w 3146322"/>
              <a:gd name="connsiteY61" fmla="*/ 3022695 h 3146322"/>
              <a:gd name="connsiteX62" fmla="*/ 2128169 w 3146322"/>
              <a:gd name="connsiteY62" fmla="*/ 3043681 h 3146322"/>
              <a:gd name="connsiteX63" fmla="*/ 1911019 w 3146322"/>
              <a:gd name="connsiteY63" fmla="*/ 2686947 h 3146322"/>
              <a:gd name="connsiteX64" fmla="*/ 1928669 w 3146322"/>
              <a:gd name="connsiteY64" fmla="*/ 3104472 h 3146322"/>
              <a:gd name="connsiteX65" fmla="*/ 1890208 w 3146322"/>
              <a:gd name="connsiteY65" fmla="*/ 3114361 h 3146322"/>
              <a:gd name="connsiteX66" fmla="*/ 1830541 w 3146322"/>
              <a:gd name="connsiteY66" fmla="*/ 3123467 h 3146322"/>
              <a:gd name="connsiteX67" fmla="*/ 1687247 w 3146322"/>
              <a:gd name="connsiteY67" fmla="*/ 2731454 h 3146322"/>
              <a:gd name="connsiteX68" fmla="*/ 1623194 w 3146322"/>
              <a:gd name="connsiteY68" fmla="*/ 3143796 h 3146322"/>
              <a:gd name="connsiteX69" fmla="*/ 1573161 w 3146322"/>
              <a:gd name="connsiteY69" fmla="*/ 3146322 h 3146322"/>
              <a:gd name="connsiteX70" fmla="*/ 1523130 w 3146322"/>
              <a:gd name="connsiteY70" fmla="*/ 3143796 h 3146322"/>
              <a:gd name="connsiteX71" fmla="*/ 1459076 w 3146322"/>
              <a:gd name="connsiteY71" fmla="*/ 2731454 h 3146322"/>
              <a:gd name="connsiteX72" fmla="*/ 1315782 w 3146322"/>
              <a:gd name="connsiteY72" fmla="*/ 3123468 h 3146322"/>
              <a:gd name="connsiteX73" fmla="*/ 1256114 w 3146322"/>
              <a:gd name="connsiteY73" fmla="*/ 3114361 h 3146322"/>
              <a:gd name="connsiteX74" fmla="*/ 1217654 w 3146322"/>
              <a:gd name="connsiteY74" fmla="*/ 3104472 h 3146322"/>
              <a:gd name="connsiteX75" fmla="*/ 1235304 w 3146322"/>
              <a:gd name="connsiteY75" fmla="*/ 2686947 h 3146322"/>
              <a:gd name="connsiteX76" fmla="*/ 1018154 w 3146322"/>
              <a:gd name="connsiteY76" fmla="*/ 3043681 h 3146322"/>
              <a:gd name="connsiteX77" fmla="*/ 960816 w 3146322"/>
              <a:gd name="connsiteY77" fmla="*/ 3022695 h 3146322"/>
              <a:gd name="connsiteX78" fmla="*/ 925717 w 3146322"/>
              <a:gd name="connsiteY78" fmla="*/ 3005787 h 3146322"/>
              <a:gd name="connsiteX79" fmla="*/ 1024498 w 3146322"/>
              <a:gd name="connsiteY79" fmla="*/ 2599631 h 3146322"/>
              <a:gd name="connsiteX80" fmla="*/ 742005 w 3146322"/>
              <a:gd name="connsiteY80" fmla="*/ 2907063 h 3146322"/>
              <a:gd name="connsiteX81" fmla="*/ 693592 w 3146322"/>
              <a:gd name="connsiteY81" fmla="*/ 2877651 h 3146322"/>
              <a:gd name="connsiteX82" fmla="*/ 658809 w 3146322"/>
              <a:gd name="connsiteY82" fmla="*/ 2851641 h 3146322"/>
              <a:gd name="connsiteX83" fmla="*/ 834793 w 3146322"/>
              <a:gd name="connsiteY83" fmla="*/ 2472870 h 3146322"/>
              <a:gd name="connsiteX84" fmla="*/ 497819 w 3146322"/>
              <a:gd name="connsiteY84" fmla="*/ 2719228 h 3146322"/>
              <a:gd name="connsiteX85" fmla="*/ 460768 w 3146322"/>
              <a:gd name="connsiteY85" fmla="*/ 2685554 h 3146322"/>
              <a:gd name="connsiteX86" fmla="*/ 427095 w 3146322"/>
              <a:gd name="connsiteY86" fmla="*/ 2648504 h 3146322"/>
              <a:gd name="connsiteX87" fmla="*/ 673453 w 3146322"/>
              <a:gd name="connsiteY87" fmla="*/ 2311530 h 3146322"/>
              <a:gd name="connsiteX88" fmla="*/ 294682 w 3146322"/>
              <a:gd name="connsiteY88" fmla="*/ 2487514 h 3146322"/>
              <a:gd name="connsiteX89" fmla="*/ 268671 w 3146322"/>
              <a:gd name="connsiteY89" fmla="*/ 2452731 h 3146322"/>
              <a:gd name="connsiteX90" fmla="*/ 239260 w 3146322"/>
              <a:gd name="connsiteY90" fmla="*/ 2404319 h 3146322"/>
              <a:gd name="connsiteX91" fmla="*/ 546692 w 3146322"/>
              <a:gd name="connsiteY91" fmla="*/ 2121825 h 3146322"/>
              <a:gd name="connsiteX92" fmla="*/ 140536 w 3146322"/>
              <a:gd name="connsiteY92" fmla="*/ 2220607 h 3146322"/>
              <a:gd name="connsiteX93" fmla="*/ 123627 w 3146322"/>
              <a:gd name="connsiteY93" fmla="*/ 2185506 h 3146322"/>
              <a:gd name="connsiteX94" fmla="*/ 102641 w 3146322"/>
              <a:gd name="connsiteY94" fmla="*/ 2128170 h 3146322"/>
              <a:gd name="connsiteX95" fmla="*/ 459376 w 3146322"/>
              <a:gd name="connsiteY95" fmla="*/ 1911019 h 3146322"/>
              <a:gd name="connsiteX96" fmla="*/ 41851 w 3146322"/>
              <a:gd name="connsiteY96" fmla="*/ 1928669 h 3146322"/>
              <a:gd name="connsiteX97" fmla="*/ 31961 w 3146322"/>
              <a:gd name="connsiteY97" fmla="*/ 1890208 h 3146322"/>
              <a:gd name="connsiteX98" fmla="*/ 22855 w 3146322"/>
              <a:gd name="connsiteY98" fmla="*/ 1830541 h 3146322"/>
              <a:gd name="connsiteX99" fmla="*/ 414869 w 3146322"/>
              <a:gd name="connsiteY99" fmla="*/ 1687247 h 3146322"/>
              <a:gd name="connsiteX100" fmla="*/ 2527 w 3146322"/>
              <a:gd name="connsiteY100" fmla="*/ 1623193 h 3146322"/>
              <a:gd name="connsiteX101" fmla="*/ 0 w 3146322"/>
              <a:gd name="connsiteY101" fmla="*/ 1573161 h 3146322"/>
              <a:gd name="connsiteX102" fmla="*/ 2526 w 3146322"/>
              <a:gd name="connsiteY102" fmla="*/ 1523130 h 3146322"/>
              <a:gd name="connsiteX103" fmla="*/ 414869 w 3146322"/>
              <a:gd name="connsiteY103" fmla="*/ 1459076 h 3146322"/>
              <a:gd name="connsiteX104" fmla="*/ 22855 w 3146322"/>
              <a:gd name="connsiteY104" fmla="*/ 1315782 h 3146322"/>
              <a:gd name="connsiteX105" fmla="*/ 31961 w 3146322"/>
              <a:gd name="connsiteY105" fmla="*/ 1256114 h 3146322"/>
              <a:gd name="connsiteX106" fmla="*/ 41850 w 3146322"/>
              <a:gd name="connsiteY106" fmla="*/ 1217654 h 3146322"/>
              <a:gd name="connsiteX107" fmla="*/ 459376 w 3146322"/>
              <a:gd name="connsiteY107" fmla="*/ 1235304 h 3146322"/>
              <a:gd name="connsiteX108" fmla="*/ 102641 w 3146322"/>
              <a:gd name="connsiteY108" fmla="*/ 1018153 h 3146322"/>
              <a:gd name="connsiteX109" fmla="*/ 123627 w 3146322"/>
              <a:gd name="connsiteY109" fmla="*/ 960816 h 3146322"/>
              <a:gd name="connsiteX110" fmla="*/ 140535 w 3146322"/>
              <a:gd name="connsiteY110" fmla="*/ 925716 h 3146322"/>
              <a:gd name="connsiteX111" fmla="*/ 546692 w 3146322"/>
              <a:gd name="connsiteY111" fmla="*/ 1024498 h 3146322"/>
              <a:gd name="connsiteX112" fmla="*/ 239260 w 3146322"/>
              <a:gd name="connsiteY112" fmla="*/ 742004 h 3146322"/>
              <a:gd name="connsiteX113" fmla="*/ 268671 w 3146322"/>
              <a:gd name="connsiteY113" fmla="*/ 693592 h 3146322"/>
              <a:gd name="connsiteX114" fmla="*/ 294682 w 3146322"/>
              <a:gd name="connsiteY114" fmla="*/ 658809 h 3146322"/>
              <a:gd name="connsiteX115" fmla="*/ 673453 w 3146322"/>
              <a:gd name="connsiteY115" fmla="*/ 834793 h 3146322"/>
              <a:gd name="connsiteX116" fmla="*/ 427094 w 3146322"/>
              <a:gd name="connsiteY116" fmla="*/ 497819 h 3146322"/>
              <a:gd name="connsiteX117" fmla="*/ 460768 w 3146322"/>
              <a:gd name="connsiteY117" fmla="*/ 460768 h 3146322"/>
              <a:gd name="connsiteX118" fmla="*/ 497819 w 3146322"/>
              <a:gd name="connsiteY118" fmla="*/ 427094 h 3146322"/>
              <a:gd name="connsiteX119" fmla="*/ 834793 w 3146322"/>
              <a:gd name="connsiteY119" fmla="*/ 673453 h 3146322"/>
              <a:gd name="connsiteX120" fmla="*/ 658809 w 3146322"/>
              <a:gd name="connsiteY120" fmla="*/ 294682 h 3146322"/>
              <a:gd name="connsiteX121" fmla="*/ 693592 w 3146322"/>
              <a:gd name="connsiteY121" fmla="*/ 268671 h 3146322"/>
              <a:gd name="connsiteX122" fmla="*/ 742004 w 3146322"/>
              <a:gd name="connsiteY122" fmla="*/ 239260 h 3146322"/>
              <a:gd name="connsiteX123" fmla="*/ 1024498 w 3146322"/>
              <a:gd name="connsiteY123" fmla="*/ 546692 h 3146322"/>
              <a:gd name="connsiteX124" fmla="*/ 925716 w 3146322"/>
              <a:gd name="connsiteY124" fmla="*/ 140535 h 3146322"/>
              <a:gd name="connsiteX125" fmla="*/ 960816 w 3146322"/>
              <a:gd name="connsiteY125" fmla="*/ 123627 h 3146322"/>
              <a:gd name="connsiteX126" fmla="*/ 1018153 w 3146322"/>
              <a:gd name="connsiteY126" fmla="*/ 102641 h 3146322"/>
              <a:gd name="connsiteX127" fmla="*/ 1235304 w 3146322"/>
              <a:gd name="connsiteY127" fmla="*/ 459376 h 3146322"/>
              <a:gd name="connsiteX128" fmla="*/ 1217654 w 3146322"/>
              <a:gd name="connsiteY128" fmla="*/ 41850 h 3146322"/>
              <a:gd name="connsiteX129" fmla="*/ 1256114 w 3146322"/>
              <a:gd name="connsiteY129" fmla="*/ 31961 h 3146322"/>
              <a:gd name="connsiteX130" fmla="*/ 1315782 w 3146322"/>
              <a:gd name="connsiteY130" fmla="*/ 22855 h 3146322"/>
              <a:gd name="connsiteX131" fmla="*/ 1459076 w 3146322"/>
              <a:gd name="connsiteY131" fmla="*/ 414869 h 3146322"/>
              <a:gd name="connsiteX132" fmla="*/ 1523130 w 3146322"/>
              <a:gd name="connsiteY132" fmla="*/ 2526 h 31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146322" h="3146322">
                <a:moveTo>
                  <a:pt x="1573161" y="806245"/>
                </a:moveTo>
                <a:cubicBezTo>
                  <a:pt x="1149605" y="806245"/>
                  <a:pt x="806245" y="1149605"/>
                  <a:pt x="806245" y="1573161"/>
                </a:cubicBezTo>
                <a:cubicBezTo>
                  <a:pt x="806245" y="1996717"/>
                  <a:pt x="1149605" y="2340077"/>
                  <a:pt x="1573161" y="2340077"/>
                </a:cubicBezTo>
                <a:cubicBezTo>
                  <a:pt x="1996717" y="2340077"/>
                  <a:pt x="2340077" y="1996717"/>
                  <a:pt x="2340077" y="1573161"/>
                </a:cubicBezTo>
                <a:cubicBezTo>
                  <a:pt x="2340077" y="1149605"/>
                  <a:pt x="1996717" y="806245"/>
                  <a:pt x="1573161" y="806245"/>
                </a:cubicBezTo>
                <a:close/>
                <a:moveTo>
                  <a:pt x="1573161" y="0"/>
                </a:moveTo>
                <a:lnTo>
                  <a:pt x="1623193" y="2527"/>
                </a:lnTo>
                <a:lnTo>
                  <a:pt x="1687247" y="414869"/>
                </a:lnTo>
                <a:lnTo>
                  <a:pt x="1830541" y="22855"/>
                </a:lnTo>
                <a:lnTo>
                  <a:pt x="1890208" y="31961"/>
                </a:lnTo>
                <a:lnTo>
                  <a:pt x="1928669" y="41851"/>
                </a:lnTo>
                <a:lnTo>
                  <a:pt x="1911019" y="459376"/>
                </a:lnTo>
                <a:lnTo>
                  <a:pt x="2128170" y="102641"/>
                </a:lnTo>
                <a:lnTo>
                  <a:pt x="2185506" y="123627"/>
                </a:lnTo>
                <a:lnTo>
                  <a:pt x="2220607" y="140536"/>
                </a:lnTo>
                <a:lnTo>
                  <a:pt x="2121825" y="546692"/>
                </a:lnTo>
                <a:lnTo>
                  <a:pt x="2404319" y="239260"/>
                </a:lnTo>
                <a:lnTo>
                  <a:pt x="2452730" y="268671"/>
                </a:lnTo>
                <a:lnTo>
                  <a:pt x="2487514" y="294682"/>
                </a:lnTo>
                <a:lnTo>
                  <a:pt x="2311530" y="673453"/>
                </a:lnTo>
                <a:lnTo>
                  <a:pt x="2648504" y="427095"/>
                </a:lnTo>
                <a:lnTo>
                  <a:pt x="2685554" y="460768"/>
                </a:lnTo>
                <a:lnTo>
                  <a:pt x="2719229" y="497819"/>
                </a:lnTo>
                <a:lnTo>
                  <a:pt x="2472870" y="834793"/>
                </a:lnTo>
                <a:lnTo>
                  <a:pt x="2851641" y="658809"/>
                </a:lnTo>
                <a:lnTo>
                  <a:pt x="2877651" y="693592"/>
                </a:lnTo>
                <a:lnTo>
                  <a:pt x="2907063" y="742005"/>
                </a:lnTo>
                <a:lnTo>
                  <a:pt x="2599631" y="1024498"/>
                </a:lnTo>
                <a:lnTo>
                  <a:pt x="3005787" y="925717"/>
                </a:lnTo>
                <a:lnTo>
                  <a:pt x="3022695" y="960816"/>
                </a:lnTo>
                <a:lnTo>
                  <a:pt x="3043681" y="1018154"/>
                </a:lnTo>
                <a:lnTo>
                  <a:pt x="2686947" y="1235304"/>
                </a:lnTo>
                <a:lnTo>
                  <a:pt x="3104472" y="1217654"/>
                </a:lnTo>
                <a:lnTo>
                  <a:pt x="3114361" y="1256114"/>
                </a:lnTo>
                <a:lnTo>
                  <a:pt x="3123468" y="1315782"/>
                </a:lnTo>
                <a:lnTo>
                  <a:pt x="2731454" y="1459076"/>
                </a:lnTo>
                <a:lnTo>
                  <a:pt x="3143796" y="1523130"/>
                </a:lnTo>
                <a:lnTo>
                  <a:pt x="3146322" y="1573161"/>
                </a:lnTo>
                <a:lnTo>
                  <a:pt x="3143796" y="1623194"/>
                </a:lnTo>
                <a:lnTo>
                  <a:pt x="2731454" y="1687247"/>
                </a:lnTo>
                <a:lnTo>
                  <a:pt x="3123468" y="1830541"/>
                </a:lnTo>
                <a:lnTo>
                  <a:pt x="3114361" y="1890208"/>
                </a:lnTo>
                <a:lnTo>
                  <a:pt x="3104472" y="1928669"/>
                </a:lnTo>
                <a:lnTo>
                  <a:pt x="2686947" y="1911019"/>
                </a:lnTo>
                <a:lnTo>
                  <a:pt x="3043681" y="2128169"/>
                </a:lnTo>
                <a:lnTo>
                  <a:pt x="3022695" y="2185506"/>
                </a:lnTo>
                <a:lnTo>
                  <a:pt x="3005787" y="2220607"/>
                </a:lnTo>
                <a:lnTo>
                  <a:pt x="2599631" y="2121825"/>
                </a:lnTo>
                <a:lnTo>
                  <a:pt x="2907062" y="2404318"/>
                </a:lnTo>
                <a:lnTo>
                  <a:pt x="2877651" y="2452731"/>
                </a:lnTo>
                <a:lnTo>
                  <a:pt x="2851640" y="2487514"/>
                </a:lnTo>
                <a:lnTo>
                  <a:pt x="2472870" y="2311530"/>
                </a:lnTo>
                <a:lnTo>
                  <a:pt x="2719228" y="2648503"/>
                </a:lnTo>
                <a:lnTo>
                  <a:pt x="2685554" y="2685554"/>
                </a:lnTo>
                <a:lnTo>
                  <a:pt x="2648503" y="2719228"/>
                </a:lnTo>
                <a:lnTo>
                  <a:pt x="2311530" y="2472870"/>
                </a:lnTo>
                <a:lnTo>
                  <a:pt x="2487514" y="2851640"/>
                </a:lnTo>
                <a:lnTo>
                  <a:pt x="2452730" y="2877651"/>
                </a:lnTo>
                <a:lnTo>
                  <a:pt x="2404318" y="2907062"/>
                </a:lnTo>
                <a:lnTo>
                  <a:pt x="2121825" y="2599631"/>
                </a:lnTo>
                <a:lnTo>
                  <a:pt x="2220607" y="3005787"/>
                </a:lnTo>
                <a:lnTo>
                  <a:pt x="2185506" y="3022695"/>
                </a:lnTo>
                <a:lnTo>
                  <a:pt x="2128169" y="3043681"/>
                </a:lnTo>
                <a:lnTo>
                  <a:pt x="1911019" y="2686947"/>
                </a:lnTo>
                <a:lnTo>
                  <a:pt x="1928669" y="3104472"/>
                </a:lnTo>
                <a:lnTo>
                  <a:pt x="1890208" y="3114361"/>
                </a:lnTo>
                <a:lnTo>
                  <a:pt x="1830541" y="3123467"/>
                </a:lnTo>
                <a:lnTo>
                  <a:pt x="1687247" y="2731454"/>
                </a:lnTo>
                <a:lnTo>
                  <a:pt x="1623194" y="3143796"/>
                </a:lnTo>
                <a:lnTo>
                  <a:pt x="1573161" y="3146322"/>
                </a:lnTo>
                <a:lnTo>
                  <a:pt x="1523130" y="3143796"/>
                </a:lnTo>
                <a:lnTo>
                  <a:pt x="1459076" y="2731454"/>
                </a:lnTo>
                <a:lnTo>
                  <a:pt x="1315782" y="3123468"/>
                </a:lnTo>
                <a:lnTo>
                  <a:pt x="1256114" y="3114361"/>
                </a:lnTo>
                <a:lnTo>
                  <a:pt x="1217654" y="3104472"/>
                </a:lnTo>
                <a:lnTo>
                  <a:pt x="1235304" y="2686947"/>
                </a:lnTo>
                <a:lnTo>
                  <a:pt x="1018154" y="3043681"/>
                </a:lnTo>
                <a:lnTo>
                  <a:pt x="960816" y="3022695"/>
                </a:lnTo>
                <a:lnTo>
                  <a:pt x="925717" y="3005787"/>
                </a:lnTo>
                <a:lnTo>
                  <a:pt x="1024498" y="2599631"/>
                </a:lnTo>
                <a:lnTo>
                  <a:pt x="742005" y="2907063"/>
                </a:lnTo>
                <a:lnTo>
                  <a:pt x="693592" y="2877651"/>
                </a:lnTo>
                <a:lnTo>
                  <a:pt x="658809" y="2851641"/>
                </a:lnTo>
                <a:lnTo>
                  <a:pt x="834793" y="2472870"/>
                </a:lnTo>
                <a:lnTo>
                  <a:pt x="497819" y="2719228"/>
                </a:lnTo>
                <a:lnTo>
                  <a:pt x="460768" y="2685554"/>
                </a:lnTo>
                <a:lnTo>
                  <a:pt x="427095" y="2648504"/>
                </a:lnTo>
                <a:lnTo>
                  <a:pt x="673453" y="2311530"/>
                </a:lnTo>
                <a:lnTo>
                  <a:pt x="294682" y="2487514"/>
                </a:lnTo>
                <a:lnTo>
                  <a:pt x="268671" y="2452731"/>
                </a:lnTo>
                <a:lnTo>
                  <a:pt x="239260" y="2404319"/>
                </a:lnTo>
                <a:lnTo>
                  <a:pt x="546692" y="2121825"/>
                </a:lnTo>
                <a:lnTo>
                  <a:pt x="140536" y="2220607"/>
                </a:lnTo>
                <a:lnTo>
                  <a:pt x="123627" y="2185506"/>
                </a:lnTo>
                <a:lnTo>
                  <a:pt x="102641" y="2128170"/>
                </a:lnTo>
                <a:lnTo>
                  <a:pt x="459376" y="1911019"/>
                </a:lnTo>
                <a:lnTo>
                  <a:pt x="41851" y="1928669"/>
                </a:lnTo>
                <a:lnTo>
                  <a:pt x="31961" y="1890208"/>
                </a:lnTo>
                <a:lnTo>
                  <a:pt x="22855" y="1830541"/>
                </a:lnTo>
                <a:lnTo>
                  <a:pt x="414869" y="1687247"/>
                </a:lnTo>
                <a:lnTo>
                  <a:pt x="2527" y="1623193"/>
                </a:lnTo>
                <a:lnTo>
                  <a:pt x="0" y="1573161"/>
                </a:lnTo>
                <a:lnTo>
                  <a:pt x="2526" y="1523130"/>
                </a:lnTo>
                <a:lnTo>
                  <a:pt x="414869" y="1459076"/>
                </a:lnTo>
                <a:lnTo>
                  <a:pt x="22855" y="1315782"/>
                </a:lnTo>
                <a:lnTo>
                  <a:pt x="31961" y="1256114"/>
                </a:lnTo>
                <a:lnTo>
                  <a:pt x="41850" y="1217654"/>
                </a:lnTo>
                <a:lnTo>
                  <a:pt x="459376" y="1235304"/>
                </a:lnTo>
                <a:lnTo>
                  <a:pt x="102641" y="1018153"/>
                </a:lnTo>
                <a:lnTo>
                  <a:pt x="123627" y="960816"/>
                </a:lnTo>
                <a:lnTo>
                  <a:pt x="140535" y="925716"/>
                </a:lnTo>
                <a:lnTo>
                  <a:pt x="546692" y="1024498"/>
                </a:lnTo>
                <a:lnTo>
                  <a:pt x="239260" y="742004"/>
                </a:lnTo>
                <a:lnTo>
                  <a:pt x="268671" y="693592"/>
                </a:lnTo>
                <a:lnTo>
                  <a:pt x="294682" y="658809"/>
                </a:lnTo>
                <a:lnTo>
                  <a:pt x="673453" y="834793"/>
                </a:lnTo>
                <a:lnTo>
                  <a:pt x="427094" y="497819"/>
                </a:lnTo>
                <a:lnTo>
                  <a:pt x="460768" y="460768"/>
                </a:lnTo>
                <a:lnTo>
                  <a:pt x="497819" y="427094"/>
                </a:lnTo>
                <a:lnTo>
                  <a:pt x="834793" y="673453"/>
                </a:lnTo>
                <a:lnTo>
                  <a:pt x="658809" y="294682"/>
                </a:lnTo>
                <a:lnTo>
                  <a:pt x="693592" y="268671"/>
                </a:lnTo>
                <a:lnTo>
                  <a:pt x="742004" y="239260"/>
                </a:lnTo>
                <a:lnTo>
                  <a:pt x="1024498" y="546692"/>
                </a:lnTo>
                <a:lnTo>
                  <a:pt x="925716" y="140535"/>
                </a:lnTo>
                <a:lnTo>
                  <a:pt x="960816" y="123627"/>
                </a:lnTo>
                <a:lnTo>
                  <a:pt x="1018153" y="102641"/>
                </a:lnTo>
                <a:lnTo>
                  <a:pt x="1235304" y="459376"/>
                </a:lnTo>
                <a:lnTo>
                  <a:pt x="1217654" y="41850"/>
                </a:lnTo>
                <a:lnTo>
                  <a:pt x="1256114" y="31961"/>
                </a:lnTo>
                <a:lnTo>
                  <a:pt x="1315782" y="22855"/>
                </a:lnTo>
                <a:lnTo>
                  <a:pt x="1459076" y="414869"/>
                </a:lnTo>
                <a:lnTo>
                  <a:pt x="1523130" y="25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833C7E21-1F2F-2AB4-818A-B786B4748B75}"/>
              </a:ext>
            </a:extLst>
          </p:cNvPr>
          <p:cNvSpPr/>
          <p:nvPr/>
        </p:nvSpPr>
        <p:spPr>
          <a:xfrm flipV="1">
            <a:off x="8222224" y="5568718"/>
            <a:ext cx="1877963" cy="1289282"/>
          </a:xfrm>
          <a:prstGeom prst="trapezoi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6442562-5548-2482-CE03-11C39502CC95}"/>
              </a:ext>
            </a:extLst>
          </p:cNvPr>
          <p:cNvSpPr/>
          <p:nvPr/>
        </p:nvSpPr>
        <p:spPr>
          <a:xfrm>
            <a:off x="8470488" y="4311444"/>
            <a:ext cx="875074" cy="875074"/>
          </a:xfrm>
          <a:custGeom>
            <a:avLst/>
            <a:gdLst>
              <a:gd name="connsiteX0" fmla="*/ 1573161 w 3146322"/>
              <a:gd name="connsiteY0" fmla="*/ 806245 h 3146322"/>
              <a:gd name="connsiteX1" fmla="*/ 806245 w 3146322"/>
              <a:gd name="connsiteY1" fmla="*/ 1573161 h 3146322"/>
              <a:gd name="connsiteX2" fmla="*/ 1573161 w 3146322"/>
              <a:gd name="connsiteY2" fmla="*/ 2340077 h 3146322"/>
              <a:gd name="connsiteX3" fmla="*/ 2340077 w 3146322"/>
              <a:gd name="connsiteY3" fmla="*/ 1573161 h 3146322"/>
              <a:gd name="connsiteX4" fmla="*/ 1573161 w 3146322"/>
              <a:gd name="connsiteY4" fmla="*/ 806245 h 3146322"/>
              <a:gd name="connsiteX5" fmla="*/ 1573161 w 3146322"/>
              <a:gd name="connsiteY5" fmla="*/ 0 h 3146322"/>
              <a:gd name="connsiteX6" fmla="*/ 1623193 w 3146322"/>
              <a:gd name="connsiteY6" fmla="*/ 2527 h 3146322"/>
              <a:gd name="connsiteX7" fmla="*/ 1687247 w 3146322"/>
              <a:gd name="connsiteY7" fmla="*/ 414869 h 3146322"/>
              <a:gd name="connsiteX8" fmla="*/ 1830541 w 3146322"/>
              <a:gd name="connsiteY8" fmla="*/ 22855 h 3146322"/>
              <a:gd name="connsiteX9" fmla="*/ 1890208 w 3146322"/>
              <a:gd name="connsiteY9" fmla="*/ 31961 h 3146322"/>
              <a:gd name="connsiteX10" fmla="*/ 1928669 w 3146322"/>
              <a:gd name="connsiteY10" fmla="*/ 41851 h 3146322"/>
              <a:gd name="connsiteX11" fmla="*/ 1911019 w 3146322"/>
              <a:gd name="connsiteY11" fmla="*/ 459376 h 3146322"/>
              <a:gd name="connsiteX12" fmla="*/ 2128170 w 3146322"/>
              <a:gd name="connsiteY12" fmla="*/ 102641 h 3146322"/>
              <a:gd name="connsiteX13" fmla="*/ 2185506 w 3146322"/>
              <a:gd name="connsiteY13" fmla="*/ 123627 h 3146322"/>
              <a:gd name="connsiteX14" fmla="*/ 2220607 w 3146322"/>
              <a:gd name="connsiteY14" fmla="*/ 140536 h 3146322"/>
              <a:gd name="connsiteX15" fmla="*/ 2121825 w 3146322"/>
              <a:gd name="connsiteY15" fmla="*/ 546692 h 3146322"/>
              <a:gd name="connsiteX16" fmla="*/ 2404319 w 3146322"/>
              <a:gd name="connsiteY16" fmla="*/ 239260 h 3146322"/>
              <a:gd name="connsiteX17" fmla="*/ 2452730 w 3146322"/>
              <a:gd name="connsiteY17" fmla="*/ 268671 h 3146322"/>
              <a:gd name="connsiteX18" fmla="*/ 2487514 w 3146322"/>
              <a:gd name="connsiteY18" fmla="*/ 294682 h 3146322"/>
              <a:gd name="connsiteX19" fmla="*/ 2311530 w 3146322"/>
              <a:gd name="connsiteY19" fmla="*/ 673453 h 3146322"/>
              <a:gd name="connsiteX20" fmla="*/ 2648504 w 3146322"/>
              <a:gd name="connsiteY20" fmla="*/ 427095 h 3146322"/>
              <a:gd name="connsiteX21" fmla="*/ 2685554 w 3146322"/>
              <a:gd name="connsiteY21" fmla="*/ 460768 h 3146322"/>
              <a:gd name="connsiteX22" fmla="*/ 2719229 w 3146322"/>
              <a:gd name="connsiteY22" fmla="*/ 497819 h 3146322"/>
              <a:gd name="connsiteX23" fmla="*/ 2472870 w 3146322"/>
              <a:gd name="connsiteY23" fmla="*/ 834793 h 3146322"/>
              <a:gd name="connsiteX24" fmla="*/ 2851641 w 3146322"/>
              <a:gd name="connsiteY24" fmla="*/ 658809 h 3146322"/>
              <a:gd name="connsiteX25" fmla="*/ 2877651 w 3146322"/>
              <a:gd name="connsiteY25" fmla="*/ 693592 h 3146322"/>
              <a:gd name="connsiteX26" fmla="*/ 2907063 w 3146322"/>
              <a:gd name="connsiteY26" fmla="*/ 742005 h 3146322"/>
              <a:gd name="connsiteX27" fmla="*/ 2599631 w 3146322"/>
              <a:gd name="connsiteY27" fmla="*/ 1024498 h 3146322"/>
              <a:gd name="connsiteX28" fmla="*/ 3005787 w 3146322"/>
              <a:gd name="connsiteY28" fmla="*/ 925717 h 3146322"/>
              <a:gd name="connsiteX29" fmla="*/ 3022695 w 3146322"/>
              <a:gd name="connsiteY29" fmla="*/ 960816 h 3146322"/>
              <a:gd name="connsiteX30" fmla="*/ 3043681 w 3146322"/>
              <a:gd name="connsiteY30" fmla="*/ 1018154 h 3146322"/>
              <a:gd name="connsiteX31" fmla="*/ 2686947 w 3146322"/>
              <a:gd name="connsiteY31" fmla="*/ 1235304 h 3146322"/>
              <a:gd name="connsiteX32" fmla="*/ 3104472 w 3146322"/>
              <a:gd name="connsiteY32" fmla="*/ 1217654 h 3146322"/>
              <a:gd name="connsiteX33" fmla="*/ 3114361 w 3146322"/>
              <a:gd name="connsiteY33" fmla="*/ 1256114 h 3146322"/>
              <a:gd name="connsiteX34" fmla="*/ 3123468 w 3146322"/>
              <a:gd name="connsiteY34" fmla="*/ 1315782 h 3146322"/>
              <a:gd name="connsiteX35" fmla="*/ 2731454 w 3146322"/>
              <a:gd name="connsiteY35" fmla="*/ 1459076 h 3146322"/>
              <a:gd name="connsiteX36" fmla="*/ 3143796 w 3146322"/>
              <a:gd name="connsiteY36" fmla="*/ 1523130 h 3146322"/>
              <a:gd name="connsiteX37" fmla="*/ 3146322 w 3146322"/>
              <a:gd name="connsiteY37" fmla="*/ 1573161 h 3146322"/>
              <a:gd name="connsiteX38" fmla="*/ 3143796 w 3146322"/>
              <a:gd name="connsiteY38" fmla="*/ 1623194 h 3146322"/>
              <a:gd name="connsiteX39" fmla="*/ 2731454 w 3146322"/>
              <a:gd name="connsiteY39" fmla="*/ 1687247 h 3146322"/>
              <a:gd name="connsiteX40" fmla="*/ 3123468 w 3146322"/>
              <a:gd name="connsiteY40" fmla="*/ 1830541 h 3146322"/>
              <a:gd name="connsiteX41" fmla="*/ 3114361 w 3146322"/>
              <a:gd name="connsiteY41" fmla="*/ 1890208 h 3146322"/>
              <a:gd name="connsiteX42" fmla="*/ 3104472 w 3146322"/>
              <a:gd name="connsiteY42" fmla="*/ 1928669 h 3146322"/>
              <a:gd name="connsiteX43" fmla="*/ 2686947 w 3146322"/>
              <a:gd name="connsiteY43" fmla="*/ 1911019 h 3146322"/>
              <a:gd name="connsiteX44" fmla="*/ 3043681 w 3146322"/>
              <a:gd name="connsiteY44" fmla="*/ 2128169 h 3146322"/>
              <a:gd name="connsiteX45" fmla="*/ 3022695 w 3146322"/>
              <a:gd name="connsiteY45" fmla="*/ 2185506 h 3146322"/>
              <a:gd name="connsiteX46" fmla="*/ 3005787 w 3146322"/>
              <a:gd name="connsiteY46" fmla="*/ 2220607 h 3146322"/>
              <a:gd name="connsiteX47" fmla="*/ 2599631 w 3146322"/>
              <a:gd name="connsiteY47" fmla="*/ 2121825 h 3146322"/>
              <a:gd name="connsiteX48" fmla="*/ 2907062 w 3146322"/>
              <a:gd name="connsiteY48" fmla="*/ 2404318 h 3146322"/>
              <a:gd name="connsiteX49" fmla="*/ 2877651 w 3146322"/>
              <a:gd name="connsiteY49" fmla="*/ 2452731 h 3146322"/>
              <a:gd name="connsiteX50" fmla="*/ 2851640 w 3146322"/>
              <a:gd name="connsiteY50" fmla="*/ 2487514 h 3146322"/>
              <a:gd name="connsiteX51" fmla="*/ 2472870 w 3146322"/>
              <a:gd name="connsiteY51" fmla="*/ 2311530 h 3146322"/>
              <a:gd name="connsiteX52" fmla="*/ 2719228 w 3146322"/>
              <a:gd name="connsiteY52" fmla="*/ 2648503 h 3146322"/>
              <a:gd name="connsiteX53" fmla="*/ 2685554 w 3146322"/>
              <a:gd name="connsiteY53" fmla="*/ 2685554 h 3146322"/>
              <a:gd name="connsiteX54" fmla="*/ 2648503 w 3146322"/>
              <a:gd name="connsiteY54" fmla="*/ 2719228 h 3146322"/>
              <a:gd name="connsiteX55" fmla="*/ 2311530 w 3146322"/>
              <a:gd name="connsiteY55" fmla="*/ 2472870 h 3146322"/>
              <a:gd name="connsiteX56" fmla="*/ 2487514 w 3146322"/>
              <a:gd name="connsiteY56" fmla="*/ 2851640 h 3146322"/>
              <a:gd name="connsiteX57" fmla="*/ 2452730 w 3146322"/>
              <a:gd name="connsiteY57" fmla="*/ 2877651 h 3146322"/>
              <a:gd name="connsiteX58" fmla="*/ 2404318 w 3146322"/>
              <a:gd name="connsiteY58" fmla="*/ 2907062 h 3146322"/>
              <a:gd name="connsiteX59" fmla="*/ 2121825 w 3146322"/>
              <a:gd name="connsiteY59" fmla="*/ 2599631 h 3146322"/>
              <a:gd name="connsiteX60" fmla="*/ 2220607 w 3146322"/>
              <a:gd name="connsiteY60" fmla="*/ 3005787 h 3146322"/>
              <a:gd name="connsiteX61" fmla="*/ 2185506 w 3146322"/>
              <a:gd name="connsiteY61" fmla="*/ 3022695 h 3146322"/>
              <a:gd name="connsiteX62" fmla="*/ 2128169 w 3146322"/>
              <a:gd name="connsiteY62" fmla="*/ 3043681 h 3146322"/>
              <a:gd name="connsiteX63" fmla="*/ 1911019 w 3146322"/>
              <a:gd name="connsiteY63" fmla="*/ 2686947 h 3146322"/>
              <a:gd name="connsiteX64" fmla="*/ 1928669 w 3146322"/>
              <a:gd name="connsiteY64" fmla="*/ 3104472 h 3146322"/>
              <a:gd name="connsiteX65" fmla="*/ 1890208 w 3146322"/>
              <a:gd name="connsiteY65" fmla="*/ 3114361 h 3146322"/>
              <a:gd name="connsiteX66" fmla="*/ 1830541 w 3146322"/>
              <a:gd name="connsiteY66" fmla="*/ 3123467 h 3146322"/>
              <a:gd name="connsiteX67" fmla="*/ 1687247 w 3146322"/>
              <a:gd name="connsiteY67" fmla="*/ 2731454 h 3146322"/>
              <a:gd name="connsiteX68" fmla="*/ 1623194 w 3146322"/>
              <a:gd name="connsiteY68" fmla="*/ 3143796 h 3146322"/>
              <a:gd name="connsiteX69" fmla="*/ 1573161 w 3146322"/>
              <a:gd name="connsiteY69" fmla="*/ 3146322 h 3146322"/>
              <a:gd name="connsiteX70" fmla="*/ 1523130 w 3146322"/>
              <a:gd name="connsiteY70" fmla="*/ 3143796 h 3146322"/>
              <a:gd name="connsiteX71" fmla="*/ 1459076 w 3146322"/>
              <a:gd name="connsiteY71" fmla="*/ 2731454 h 3146322"/>
              <a:gd name="connsiteX72" fmla="*/ 1315782 w 3146322"/>
              <a:gd name="connsiteY72" fmla="*/ 3123468 h 3146322"/>
              <a:gd name="connsiteX73" fmla="*/ 1256114 w 3146322"/>
              <a:gd name="connsiteY73" fmla="*/ 3114361 h 3146322"/>
              <a:gd name="connsiteX74" fmla="*/ 1217654 w 3146322"/>
              <a:gd name="connsiteY74" fmla="*/ 3104472 h 3146322"/>
              <a:gd name="connsiteX75" fmla="*/ 1235304 w 3146322"/>
              <a:gd name="connsiteY75" fmla="*/ 2686947 h 3146322"/>
              <a:gd name="connsiteX76" fmla="*/ 1018154 w 3146322"/>
              <a:gd name="connsiteY76" fmla="*/ 3043681 h 3146322"/>
              <a:gd name="connsiteX77" fmla="*/ 960816 w 3146322"/>
              <a:gd name="connsiteY77" fmla="*/ 3022695 h 3146322"/>
              <a:gd name="connsiteX78" fmla="*/ 925717 w 3146322"/>
              <a:gd name="connsiteY78" fmla="*/ 3005787 h 3146322"/>
              <a:gd name="connsiteX79" fmla="*/ 1024498 w 3146322"/>
              <a:gd name="connsiteY79" fmla="*/ 2599631 h 3146322"/>
              <a:gd name="connsiteX80" fmla="*/ 742005 w 3146322"/>
              <a:gd name="connsiteY80" fmla="*/ 2907063 h 3146322"/>
              <a:gd name="connsiteX81" fmla="*/ 693592 w 3146322"/>
              <a:gd name="connsiteY81" fmla="*/ 2877651 h 3146322"/>
              <a:gd name="connsiteX82" fmla="*/ 658809 w 3146322"/>
              <a:gd name="connsiteY82" fmla="*/ 2851641 h 3146322"/>
              <a:gd name="connsiteX83" fmla="*/ 834793 w 3146322"/>
              <a:gd name="connsiteY83" fmla="*/ 2472870 h 3146322"/>
              <a:gd name="connsiteX84" fmla="*/ 497819 w 3146322"/>
              <a:gd name="connsiteY84" fmla="*/ 2719228 h 3146322"/>
              <a:gd name="connsiteX85" fmla="*/ 460768 w 3146322"/>
              <a:gd name="connsiteY85" fmla="*/ 2685554 h 3146322"/>
              <a:gd name="connsiteX86" fmla="*/ 427095 w 3146322"/>
              <a:gd name="connsiteY86" fmla="*/ 2648504 h 3146322"/>
              <a:gd name="connsiteX87" fmla="*/ 673453 w 3146322"/>
              <a:gd name="connsiteY87" fmla="*/ 2311530 h 3146322"/>
              <a:gd name="connsiteX88" fmla="*/ 294682 w 3146322"/>
              <a:gd name="connsiteY88" fmla="*/ 2487514 h 3146322"/>
              <a:gd name="connsiteX89" fmla="*/ 268671 w 3146322"/>
              <a:gd name="connsiteY89" fmla="*/ 2452731 h 3146322"/>
              <a:gd name="connsiteX90" fmla="*/ 239260 w 3146322"/>
              <a:gd name="connsiteY90" fmla="*/ 2404319 h 3146322"/>
              <a:gd name="connsiteX91" fmla="*/ 546692 w 3146322"/>
              <a:gd name="connsiteY91" fmla="*/ 2121825 h 3146322"/>
              <a:gd name="connsiteX92" fmla="*/ 140536 w 3146322"/>
              <a:gd name="connsiteY92" fmla="*/ 2220607 h 3146322"/>
              <a:gd name="connsiteX93" fmla="*/ 123627 w 3146322"/>
              <a:gd name="connsiteY93" fmla="*/ 2185506 h 3146322"/>
              <a:gd name="connsiteX94" fmla="*/ 102641 w 3146322"/>
              <a:gd name="connsiteY94" fmla="*/ 2128170 h 3146322"/>
              <a:gd name="connsiteX95" fmla="*/ 459376 w 3146322"/>
              <a:gd name="connsiteY95" fmla="*/ 1911019 h 3146322"/>
              <a:gd name="connsiteX96" fmla="*/ 41851 w 3146322"/>
              <a:gd name="connsiteY96" fmla="*/ 1928669 h 3146322"/>
              <a:gd name="connsiteX97" fmla="*/ 31961 w 3146322"/>
              <a:gd name="connsiteY97" fmla="*/ 1890208 h 3146322"/>
              <a:gd name="connsiteX98" fmla="*/ 22855 w 3146322"/>
              <a:gd name="connsiteY98" fmla="*/ 1830541 h 3146322"/>
              <a:gd name="connsiteX99" fmla="*/ 414869 w 3146322"/>
              <a:gd name="connsiteY99" fmla="*/ 1687247 h 3146322"/>
              <a:gd name="connsiteX100" fmla="*/ 2527 w 3146322"/>
              <a:gd name="connsiteY100" fmla="*/ 1623193 h 3146322"/>
              <a:gd name="connsiteX101" fmla="*/ 0 w 3146322"/>
              <a:gd name="connsiteY101" fmla="*/ 1573161 h 3146322"/>
              <a:gd name="connsiteX102" fmla="*/ 2526 w 3146322"/>
              <a:gd name="connsiteY102" fmla="*/ 1523130 h 3146322"/>
              <a:gd name="connsiteX103" fmla="*/ 414869 w 3146322"/>
              <a:gd name="connsiteY103" fmla="*/ 1459076 h 3146322"/>
              <a:gd name="connsiteX104" fmla="*/ 22855 w 3146322"/>
              <a:gd name="connsiteY104" fmla="*/ 1315782 h 3146322"/>
              <a:gd name="connsiteX105" fmla="*/ 31961 w 3146322"/>
              <a:gd name="connsiteY105" fmla="*/ 1256114 h 3146322"/>
              <a:gd name="connsiteX106" fmla="*/ 41850 w 3146322"/>
              <a:gd name="connsiteY106" fmla="*/ 1217654 h 3146322"/>
              <a:gd name="connsiteX107" fmla="*/ 459376 w 3146322"/>
              <a:gd name="connsiteY107" fmla="*/ 1235304 h 3146322"/>
              <a:gd name="connsiteX108" fmla="*/ 102641 w 3146322"/>
              <a:gd name="connsiteY108" fmla="*/ 1018153 h 3146322"/>
              <a:gd name="connsiteX109" fmla="*/ 123627 w 3146322"/>
              <a:gd name="connsiteY109" fmla="*/ 960816 h 3146322"/>
              <a:gd name="connsiteX110" fmla="*/ 140535 w 3146322"/>
              <a:gd name="connsiteY110" fmla="*/ 925716 h 3146322"/>
              <a:gd name="connsiteX111" fmla="*/ 546692 w 3146322"/>
              <a:gd name="connsiteY111" fmla="*/ 1024498 h 3146322"/>
              <a:gd name="connsiteX112" fmla="*/ 239260 w 3146322"/>
              <a:gd name="connsiteY112" fmla="*/ 742004 h 3146322"/>
              <a:gd name="connsiteX113" fmla="*/ 268671 w 3146322"/>
              <a:gd name="connsiteY113" fmla="*/ 693592 h 3146322"/>
              <a:gd name="connsiteX114" fmla="*/ 294682 w 3146322"/>
              <a:gd name="connsiteY114" fmla="*/ 658809 h 3146322"/>
              <a:gd name="connsiteX115" fmla="*/ 673453 w 3146322"/>
              <a:gd name="connsiteY115" fmla="*/ 834793 h 3146322"/>
              <a:gd name="connsiteX116" fmla="*/ 427094 w 3146322"/>
              <a:gd name="connsiteY116" fmla="*/ 497819 h 3146322"/>
              <a:gd name="connsiteX117" fmla="*/ 460768 w 3146322"/>
              <a:gd name="connsiteY117" fmla="*/ 460768 h 3146322"/>
              <a:gd name="connsiteX118" fmla="*/ 497819 w 3146322"/>
              <a:gd name="connsiteY118" fmla="*/ 427094 h 3146322"/>
              <a:gd name="connsiteX119" fmla="*/ 834793 w 3146322"/>
              <a:gd name="connsiteY119" fmla="*/ 673453 h 3146322"/>
              <a:gd name="connsiteX120" fmla="*/ 658809 w 3146322"/>
              <a:gd name="connsiteY120" fmla="*/ 294682 h 3146322"/>
              <a:gd name="connsiteX121" fmla="*/ 693592 w 3146322"/>
              <a:gd name="connsiteY121" fmla="*/ 268671 h 3146322"/>
              <a:gd name="connsiteX122" fmla="*/ 742004 w 3146322"/>
              <a:gd name="connsiteY122" fmla="*/ 239260 h 3146322"/>
              <a:gd name="connsiteX123" fmla="*/ 1024498 w 3146322"/>
              <a:gd name="connsiteY123" fmla="*/ 546692 h 3146322"/>
              <a:gd name="connsiteX124" fmla="*/ 925716 w 3146322"/>
              <a:gd name="connsiteY124" fmla="*/ 140535 h 3146322"/>
              <a:gd name="connsiteX125" fmla="*/ 960816 w 3146322"/>
              <a:gd name="connsiteY125" fmla="*/ 123627 h 3146322"/>
              <a:gd name="connsiteX126" fmla="*/ 1018153 w 3146322"/>
              <a:gd name="connsiteY126" fmla="*/ 102641 h 3146322"/>
              <a:gd name="connsiteX127" fmla="*/ 1235304 w 3146322"/>
              <a:gd name="connsiteY127" fmla="*/ 459376 h 3146322"/>
              <a:gd name="connsiteX128" fmla="*/ 1217654 w 3146322"/>
              <a:gd name="connsiteY128" fmla="*/ 41850 h 3146322"/>
              <a:gd name="connsiteX129" fmla="*/ 1256114 w 3146322"/>
              <a:gd name="connsiteY129" fmla="*/ 31961 h 3146322"/>
              <a:gd name="connsiteX130" fmla="*/ 1315782 w 3146322"/>
              <a:gd name="connsiteY130" fmla="*/ 22855 h 3146322"/>
              <a:gd name="connsiteX131" fmla="*/ 1459076 w 3146322"/>
              <a:gd name="connsiteY131" fmla="*/ 414869 h 3146322"/>
              <a:gd name="connsiteX132" fmla="*/ 1523130 w 3146322"/>
              <a:gd name="connsiteY132" fmla="*/ 2526 h 3146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</a:cxnLst>
            <a:rect l="l" t="t" r="r" b="b"/>
            <a:pathLst>
              <a:path w="3146322" h="3146322">
                <a:moveTo>
                  <a:pt x="1573161" y="806245"/>
                </a:moveTo>
                <a:cubicBezTo>
                  <a:pt x="1149605" y="806245"/>
                  <a:pt x="806245" y="1149605"/>
                  <a:pt x="806245" y="1573161"/>
                </a:cubicBezTo>
                <a:cubicBezTo>
                  <a:pt x="806245" y="1996717"/>
                  <a:pt x="1149605" y="2340077"/>
                  <a:pt x="1573161" y="2340077"/>
                </a:cubicBezTo>
                <a:cubicBezTo>
                  <a:pt x="1996717" y="2340077"/>
                  <a:pt x="2340077" y="1996717"/>
                  <a:pt x="2340077" y="1573161"/>
                </a:cubicBezTo>
                <a:cubicBezTo>
                  <a:pt x="2340077" y="1149605"/>
                  <a:pt x="1996717" y="806245"/>
                  <a:pt x="1573161" y="806245"/>
                </a:cubicBezTo>
                <a:close/>
                <a:moveTo>
                  <a:pt x="1573161" y="0"/>
                </a:moveTo>
                <a:lnTo>
                  <a:pt x="1623193" y="2527"/>
                </a:lnTo>
                <a:lnTo>
                  <a:pt x="1687247" y="414869"/>
                </a:lnTo>
                <a:lnTo>
                  <a:pt x="1830541" y="22855"/>
                </a:lnTo>
                <a:lnTo>
                  <a:pt x="1890208" y="31961"/>
                </a:lnTo>
                <a:lnTo>
                  <a:pt x="1928669" y="41851"/>
                </a:lnTo>
                <a:lnTo>
                  <a:pt x="1911019" y="459376"/>
                </a:lnTo>
                <a:lnTo>
                  <a:pt x="2128170" y="102641"/>
                </a:lnTo>
                <a:lnTo>
                  <a:pt x="2185506" y="123627"/>
                </a:lnTo>
                <a:lnTo>
                  <a:pt x="2220607" y="140536"/>
                </a:lnTo>
                <a:lnTo>
                  <a:pt x="2121825" y="546692"/>
                </a:lnTo>
                <a:lnTo>
                  <a:pt x="2404319" y="239260"/>
                </a:lnTo>
                <a:lnTo>
                  <a:pt x="2452730" y="268671"/>
                </a:lnTo>
                <a:lnTo>
                  <a:pt x="2487514" y="294682"/>
                </a:lnTo>
                <a:lnTo>
                  <a:pt x="2311530" y="673453"/>
                </a:lnTo>
                <a:lnTo>
                  <a:pt x="2648504" y="427095"/>
                </a:lnTo>
                <a:lnTo>
                  <a:pt x="2685554" y="460768"/>
                </a:lnTo>
                <a:lnTo>
                  <a:pt x="2719229" y="497819"/>
                </a:lnTo>
                <a:lnTo>
                  <a:pt x="2472870" y="834793"/>
                </a:lnTo>
                <a:lnTo>
                  <a:pt x="2851641" y="658809"/>
                </a:lnTo>
                <a:lnTo>
                  <a:pt x="2877651" y="693592"/>
                </a:lnTo>
                <a:lnTo>
                  <a:pt x="2907063" y="742005"/>
                </a:lnTo>
                <a:lnTo>
                  <a:pt x="2599631" y="1024498"/>
                </a:lnTo>
                <a:lnTo>
                  <a:pt x="3005787" y="925717"/>
                </a:lnTo>
                <a:lnTo>
                  <a:pt x="3022695" y="960816"/>
                </a:lnTo>
                <a:lnTo>
                  <a:pt x="3043681" y="1018154"/>
                </a:lnTo>
                <a:lnTo>
                  <a:pt x="2686947" y="1235304"/>
                </a:lnTo>
                <a:lnTo>
                  <a:pt x="3104472" y="1217654"/>
                </a:lnTo>
                <a:lnTo>
                  <a:pt x="3114361" y="1256114"/>
                </a:lnTo>
                <a:lnTo>
                  <a:pt x="3123468" y="1315782"/>
                </a:lnTo>
                <a:lnTo>
                  <a:pt x="2731454" y="1459076"/>
                </a:lnTo>
                <a:lnTo>
                  <a:pt x="3143796" y="1523130"/>
                </a:lnTo>
                <a:lnTo>
                  <a:pt x="3146322" y="1573161"/>
                </a:lnTo>
                <a:lnTo>
                  <a:pt x="3143796" y="1623194"/>
                </a:lnTo>
                <a:lnTo>
                  <a:pt x="2731454" y="1687247"/>
                </a:lnTo>
                <a:lnTo>
                  <a:pt x="3123468" y="1830541"/>
                </a:lnTo>
                <a:lnTo>
                  <a:pt x="3114361" y="1890208"/>
                </a:lnTo>
                <a:lnTo>
                  <a:pt x="3104472" y="1928669"/>
                </a:lnTo>
                <a:lnTo>
                  <a:pt x="2686947" y="1911019"/>
                </a:lnTo>
                <a:lnTo>
                  <a:pt x="3043681" y="2128169"/>
                </a:lnTo>
                <a:lnTo>
                  <a:pt x="3022695" y="2185506"/>
                </a:lnTo>
                <a:lnTo>
                  <a:pt x="3005787" y="2220607"/>
                </a:lnTo>
                <a:lnTo>
                  <a:pt x="2599631" y="2121825"/>
                </a:lnTo>
                <a:lnTo>
                  <a:pt x="2907062" y="2404318"/>
                </a:lnTo>
                <a:lnTo>
                  <a:pt x="2877651" y="2452731"/>
                </a:lnTo>
                <a:lnTo>
                  <a:pt x="2851640" y="2487514"/>
                </a:lnTo>
                <a:lnTo>
                  <a:pt x="2472870" y="2311530"/>
                </a:lnTo>
                <a:lnTo>
                  <a:pt x="2719228" y="2648503"/>
                </a:lnTo>
                <a:lnTo>
                  <a:pt x="2685554" y="2685554"/>
                </a:lnTo>
                <a:lnTo>
                  <a:pt x="2648503" y="2719228"/>
                </a:lnTo>
                <a:lnTo>
                  <a:pt x="2311530" y="2472870"/>
                </a:lnTo>
                <a:lnTo>
                  <a:pt x="2487514" y="2851640"/>
                </a:lnTo>
                <a:lnTo>
                  <a:pt x="2452730" y="2877651"/>
                </a:lnTo>
                <a:lnTo>
                  <a:pt x="2404318" y="2907062"/>
                </a:lnTo>
                <a:lnTo>
                  <a:pt x="2121825" y="2599631"/>
                </a:lnTo>
                <a:lnTo>
                  <a:pt x="2220607" y="3005787"/>
                </a:lnTo>
                <a:lnTo>
                  <a:pt x="2185506" y="3022695"/>
                </a:lnTo>
                <a:lnTo>
                  <a:pt x="2128169" y="3043681"/>
                </a:lnTo>
                <a:lnTo>
                  <a:pt x="1911019" y="2686947"/>
                </a:lnTo>
                <a:lnTo>
                  <a:pt x="1928669" y="3104472"/>
                </a:lnTo>
                <a:lnTo>
                  <a:pt x="1890208" y="3114361"/>
                </a:lnTo>
                <a:lnTo>
                  <a:pt x="1830541" y="3123467"/>
                </a:lnTo>
                <a:lnTo>
                  <a:pt x="1687247" y="2731454"/>
                </a:lnTo>
                <a:lnTo>
                  <a:pt x="1623194" y="3143796"/>
                </a:lnTo>
                <a:lnTo>
                  <a:pt x="1573161" y="3146322"/>
                </a:lnTo>
                <a:lnTo>
                  <a:pt x="1523130" y="3143796"/>
                </a:lnTo>
                <a:lnTo>
                  <a:pt x="1459076" y="2731454"/>
                </a:lnTo>
                <a:lnTo>
                  <a:pt x="1315782" y="3123468"/>
                </a:lnTo>
                <a:lnTo>
                  <a:pt x="1256114" y="3114361"/>
                </a:lnTo>
                <a:lnTo>
                  <a:pt x="1217654" y="3104472"/>
                </a:lnTo>
                <a:lnTo>
                  <a:pt x="1235304" y="2686947"/>
                </a:lnTo>
                <a:lnTo>
                  <a:pt x="1018154" y="3043681"/>
                </a:lnTo>
                <a:lnTo>
                  <a:pt x="960816" y="3022695"/>
                </a:lnTo>
                <a:lnTo>
                  <a:pt x="925717" y="3005787"/>
                </a:lnTo>
                <a:lnTo>
                  <a:pt x="1024498" y="2599631"/>
                </a:lnTo>
                <a:lnTo>
                  <a:pt x="742005" y="2907063"/>
                </a:lnTo>
                <a:lnTo>
                  <a:pt x="693592" y="2877651"/>
                </a:lnTo>
                <a:lnTo>
                  <a:pt x="658809" y="2851641"/>
                </a:lnTo>
                <a:lnTo>
                  <a:pt x="834793" y="2472870"/>
                </a:lnTo>
                <a:lnTo>
                  <a:pt x="497819" y="2719228"/>
                </a:lnTo>
                <a:lnTo>
                  <a:pt x="460768" y="2685554"/>
                </a:lnTo>
                <a:lnTo>
                  <a:pt x="427095" y="2648504"/>
                </a:lnTo>
                <a:lnTo>
                  <a:pt x="673453" y="2311530"/>
                </a:lnTo>
                <a:lnTo>
                  <a:pt x="294682" y="2487514"/>
                </a:lnTo>
                <a:lnTo>
                  <a:pt x="268671" y="2452731"/>
                </a:lnTo>
                <a:lnTo>
                  <a:pt x="239260" y="2404319"/>
                </a:lnTo>
                <a:lnTo>
                  <a:pt x="546692" y="2121825"/>
                </a:lnTo>
                <a:lnTo>
                  <a:pt x="140536" y="2220607"/>
                </a:lnTo>
                <a:lnTo>
                  <a:pt x="123627" y="2185506"/>
                </a:lnTo>
                <a:lnTo>
                  <a:pt x="102641" y="2128170"/>
                </a:lnTo>
                <a:lnTo>
                  <a:pt x="459376" y="1911019"/>
                </a:lnTo>
                <a:lnTo>
                  <a:pt x="41851" y="1928669"/>
                </a:lnTo>
                <a:lnTo>
                  <a:pt x="31961" y="1890208"/>
                </a:lnTo>
                <a:lnTo>
                  <a:pt x="22855" y="1830541"/>
                </a:lnTo>
                <a:lnTo>
                  <a:pt x="414869" y="1687247"/>
                </a:lnTo>
                <a:lnTo>
                  <a:pt x="2527" y="1623193"/>
                </a:lnTo>
                <a:lnTo>
                  <a:pt x="0" y="1573161"/>
                </a:lnTo>
                <a:lnTo>
                  <a:pt x="2526" y="1523130"/>
                </a:lnTo>
                <a:lnTo>
                  <a:pt x="414869" y="1459076"/>
                </a:lnTo>
                <a:lnTo>
                  <a:pt x="22855" y="1315782"/>
                </a:lnTo>
                <a:lnTo>
                  <a:pt x="31961" y="1256114"/>
                </a:lnTo>
                <a:lnTo>
                  <a:pt x="41850" y="1217654"/>
                </a:lnTo>
                <a:lnTo>
                  <a:pt x="459376" y="1235304"/>
                </a:lnTo>
                <a:lnTo>
                  <a:pt x="102641" y="1018153"/>
                </a:lnTo>
                <a:lnTo>
                  <a:pt x="123627" y="960816"/>
                </a:lnTo>
                <a:lnTo>
                  <a:pt x="140535" y="925716"/>
                </a:lnTo>
                <a:lnTo>
                  <a:pt x="546692" y="1024498"/>
                </a:lnTo>
                <a:lnTo>
                  <a:pt x="239260" y="742004"/>
                </a:lnTo>
                <a:lnTo>
                  <a:pt x="268671" y="693592"/>
                </a:lnTo>
                <a:lnTo>
                  <a:pt x="294682" y="658809"/>
                </a:lnTo>
                <a:lnTo>
                  <a:pt x="673453" y="834793"/>
                </a:lnTo>
                <a:lnTo>
                  <a:pt x="427094" y="497819"/>
                </a:lnTo>
                <a:lnTo>
                  <a:pt x="460768" y="460768"/>
                </a:lnTo>
                <a:lnTo>
                  <a:pt x="497819" y="427094"/>
                </a:lnTo>
                <a:lnTo>
                  <a:pt x="834793" y="673453"/>
                </a:lnTo>
                <a:lnTo>
                  <a:pt x="658809" y="294682"/>
                </a:lnTo>
                <a:lnTo>
                  <a:pt x="693592" y="268671"/>
                </a:lnTo>
                <a:lnTo>
                  <a:pt x="742004" y="239260"/>
                </a:lnTo>
                <a:lnTo>
                  <a:pt x="1024498" y="546692"/>
                </a:lnTo>
                <a:lnTo>
                  <a:pt x="925716" y="140535"/>
                </a:lnTo>
                <a:lnTo>
                  <a:pt x="960816" y="123627"/>
                </a:lnTo>
                <a:lnTo>
                  <a:pt x="1018153" y="102641"/>
                </a:lnTo>
                <a:lnTo>
                  <a:pt x="1235304" y="459376"/>
                </a:lnTo>
                <a:lnTo>
                  <a:pt x="1217654" y="41850"/>
                </a:lnTo>
                <a:lnTo>
                  <a:pt x="1256114" y="31961"/>
                </a:lnTo>
                <a:lnTo>
                  <a:pt x="1315782" y="22855"/>
                </a:lnTo>
                <a:lnTo>
                  <a:pt x="1459076" y="414869"/>
                </a:lnTo>
                <a:lnTo>
                  <a:pt x="1523130" y="252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194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1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" dur="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1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8" dur="5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1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5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1" fill="hold" grpId="0" nodeType="clickEffect" p14:presetBounceEnd="4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6000">
                                          <p:cBhvr additive="base"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6000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63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6 L 0.11849 3.7037E-6 " pathEditMode="relative" rAng="0" ptsTypes="AA">
                                          <p:cBhvr>
                                            <p:cTn id="3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0" presetClass="path" presetSubtype="0" accel="50000" decel="500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263 -0.00556 L 0.11263 -0.00533 C 0.1302 -0.00903 0.12734 -0.00926 0.1569 -0.00278 C 0.15781 -0.00255 0.15768 0.00069 0.15846 0.00162 C 0.16028 0.0037 0.16224 0.00439 0.16419 0.00578 C 0.16549 0.00833 0.16679 0.01088 0.16823 0.01296 C 0.17096 0.01736 0.172 0.01851 0.17461 0.02176 C 0.17513 0.02314 0.17565 0.02453 0.1763 0.02592 C 0.17799 0.03032 0.17981 0.03379 0.18112 0.03889 C 0.18242 0.04398 0.1832 0.0493 0.18437 0.05463 C 0.18502 0.0581 0.18593 0.06134 0.18672 0.06458 C 0.18724 0.07129 0.1875 0.07801 0.18841 0.08472 C 0.18893 0.08865 0.19075 0.09213 0.19075 0.09606 C 0.19179 0.14189 0.19153 0.23379 0.19153 0.23402 L 0.18997 0.23819 L 0.18997 0.23842 L 0.18997 0.23819 L 0.18997 0.2324 " pathEditMode="relative" rAng="0" ptsTypes="AAAAAAAAAAAAAAAAAA">
                                          <p:cBhvr>
                                            <p:cTn id="4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45" y="120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19" presetClass="emph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12501B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12501B"/>
                                          </p:to>
                                        </p:animClr>
                                        <p:set>
                                          <p:cBhvr>
                                            <p:cTn id="4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5" presetID="1" presetClass="exit" presetSubtype="0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63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3.33333E-6 L 0.11575 -0.00139 " pathEditMode="relative" rAng="0" ptsTypes="AA">
                                          <p:cBhvr>
                                            <p:cTn id="6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80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0" presetClass="path" presetSubtype="0" accel="50000" decel="500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497 3.33333E-6 L 0.11497 0.00023 C 0.13229 -0.00324 0.12956 -0.00348 0.15886 0.00277 C 0.15977 0.00301 0.15964 0.00625 0.16042 0.00717 C 0.16211 0.00926 0.16406 0.00995 0.16602 0.01134 C 0.16732 0.01389 0.16862 0.01643 0.17005 0.01852 C 0.17279 0.02291 0.17383 0.02407 0.17643 0.02731 C 0.17695 0.02847 0.17747 0.02986 0.178 0.03125 C 0.17969 0.03564 0.18151 0.03912 0.18281 0.04421 C 0.18412 0.0493 0.1849 0.05463 0.18607 0.05972 C 0.18672 0.06319 0.18763 0.06643 0.18841 0.06967 C 0.18893 0.07639 0.18919 0.0831 0.19011 0.08958 C 0.19063 0.09352 0.19245 0.09699 0.19245 0.10092 C 0.19336 0.14652 0.19323 0.23773 0.19323 0.23796 L 0.19167 0.24213 L 0.19167 0.24236 L 0.19167 0.24213 L 0.19167 0.23634 " pathEditMode="relative" rAng="0" ptsTypes="AAAAAAAAAAAAAAAAAA">
                                          <p:cBhvr>
                                            <p:cTn id="6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06" y="1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8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6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8" presetID="19" presetClass="emph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7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8" presetID="1" presetClass="exit" presetSubtype="0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63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3.33333E-6 L 0.16497 -3.33333E-6 " pathEditMode="relative" rAng="0" ptsTypes="AA">
                                          <p:cBhvr>
                                            <p:cTn id="8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24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7" presetID="0" presetClass="path" presetSubtype="0" accel="50000" decel="500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498 2.22222E-6 L 0.16498 0.00023 C 0.18282 -0.0044 0.17982 -0.00463 0.21003 0.0037 C 0.21107 0.00416 0.21094 0.00856 0.21159 0.00995 C 0.21355 0.01273 0.21563 0.01366 0.21745 0.01574 C 0.21901 0.01921 0.22019 0.02268 0.22175 0.02569 C 0.22448 0.03148 0.22552 0.0331 0.22826 0.0375 C 0.22878 0.03935 0.22943 0.04143 0.22995 0.04328 C 0.23177 0.0493 0.23347 0.05416 0.2349 0.06111 C 0.2362 0.06805 0.23698 0.07546 0.23815 0.08264 C 0.23894 0.0875 0.23972 0.09166 0.2405 0.09606 C 0.24115 0.10555 0.24141 0.11481 0.24232 0.12384 C 0.24284 0.12916 0.2448 0.13403 0.2448 0.13958 C 0.24584 0.20231 0.24571 0.32847 0.24571 0.3287 L 0.24388 0.33449 L 0.24388 0.33495 L 0.24388 0.33449 L 0.24388 0.32639 " pathEditMode="relative" rAng="0" ptsTypes="AAAAAAAAAAAAAAAAAA">
                                          <p:cBhvr>
                                            <p:cTn id="8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36" y="16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9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19" presetClass="emph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9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0" grpId="0" animBg="1"/>
          <p:bldP spid="12" grpId="0" animBg="1"/>
          <p:bldP spid="13" grpId="0" animBg="1"/>
          <p:bldP spid="16" grpId="0" animBg="1"/>
          <p:bldP spid="21" grpId="0" animBg="1"/>
          <p:bldP spid="21" grpId="1" animBg="1"/>
          <p:bldP spid="21" grpId="2" animBg="1"/>
          <p:bldP spid="21" grpId="3" animBg="1"/>
          <p:bldP spid="21" grpId="4" animBg="1"/>
          <p:bldP spid="21" grpId="5" animBg="1"/>
          <p:bldP spid="22" grpId="0"/>
          <p:bldP spid="23" grpId="0"/>
          <p:bldP spid="9" grpId="0" animBg="1"/>
          <p:bldP spid="24" grpId="0" animBg="1"/>
          <p:bldP spid="24" grpId="1" animBg="1"/>
          <p:bldP spid="24" grpId="2" animBg="1"/>
          <p:bldP spid="24" grpId="3" animBg="1"/>
          <p:bldP spid="24" grpId="4" animBg="1"/>
          <p:bldP spid="24" grpId="5" animBg="1"/>
          <p:bldP spid="11" grpId="0" animBg="1"/>
          <p:bldP spid="25" grpId="0"/>
          <p:bldP spid="26" grpId="0" animBg="1"/>
          <p:bldP spid="26" grpId="1" animBg="1"/>
          <p:bldP spid="26" grpId="2" animBg="1"/>
          <p:bldP spid="26" grpId="3" animBg="1"/>
          <p:bldP spid="26" grpId="4" animBg="1"/>
          <p:bldP spid="14" grpId="0" animBg="1"/>
          <p:bldP spid="1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6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7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8" dur="20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100" tmFilter="0, 0; .2, .5; .8, .5; 1, 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1" dur="50" autoRev="1" fill="hold"/>
                                            <p:tgtEl>
                                              <p:spTgt spid="10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2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3" dur="2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4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5" dur="2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6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7" dur="100" tmFilter="0, 0; .2, .5; .8, .5; 1, 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18" dur="50" autoRev="1" fill="hold"/>
                                            <p:tgtEl>
                                              <p:spTgt spid="13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0" dur="2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26" presetClass="emph" presetSubtype="0" repeatCount="indefinite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24" dur="100" tmFilter="0, 0; .2, .5; .8, .5; 1, 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25" dur="50" autoRev="1" fill="hold"/>
                                            <p:tgtEl>
                                              <p:spTgt spid="16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2" presetClass="entr" presetSubtype="1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5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63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3.54167E-6 3.7037E-6 L 0.11849 3.7037E-6 " pathEditMode="relative" rAng="0" ptsTypes="AA">
                                          <p:cBhvr>
                                            <p:cTn id="3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5924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41" presetID="0" presetClass="path" presetSubtype="0" accel="50000" decel="500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263 -0.00556 L 0.11263 -0.00533 C 0.1302 -0.00903 0.12734 -0.00926 0.1569 -0.00278 C 0.15781 -0.00255 0.15768 0.00069 0.15846 0.00162 C 0.16028 0.0037 0.16224 0.00439 0.16419 0.00578 C 0.16549 0.00833 0.16679 0.01088 0.16823 0.01296 C 0.17096 0.01736 0.172 0.01851 0.17461 0.02176 C 0.17513 0.02314 0.17565 0.02453 0.1763 0.02592 C 0.17799 0.03032 0.17981 0.03379 0.18112 0.03889 C 0.18242 0.04398 0.1832 0.0493 0.18437 0.05463 C 0.18502 0.0581 0.18593 0.06134 0.18672 0.06458 C 0.18724 0.07129 0.1875 0.07801 0.18841 0.08472 C 0.18893 0.08865 0.19075 0.09213 0.19075 0.09606 C 0.19179 0.14189 0.19153 0.23379 0.19153 0.23402 L 0.18997 0.23819 L 0.18997 0.23842 L 0.18997 0.23819 L 0.18997 0.2324 " pathEditMode="relative" rAng="0" ptsTypes="AAAAAAAAAAAAAAAAAA">
                                          <p:cBhvr>
                                            <p:cTn id="4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45" y="1206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43" presetID="8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44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45" presetID="19" presetClass="emph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46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12501B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47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12501B"/>
                                          </p:to>
                                        </p:animClr>
                                        <p:set>
                                          <p:cBhvr>
                                            <p:cTn id="48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49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5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3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5" presetID="1" presetClass="exit" presetSubtype="0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7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63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8.33333E-7 3.33333E-6 L 0.11575 -0.00139 " pathEditMode="relative" rAng="0" ptsTypes="AA">
                                          <p:cBhvr>
                                            <p:cTn id="6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6680" y="-93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64" presetID="0" presetClass="path" presetSubtype="0" accel="50000" decel="500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1497 3.33333E-6 L 0.11497 0.00023 C 0.13229 -0.00324 0.12956 -0.00348 0.15886 0.00277 C 0.15977 0.00301 0.15964 0.00625 0.16042 0.00717 C 0.16211 0.00926 0.16406 0.00995 0.16602 0.01134 C 0.16732 0.01389 0.16862 0.01643 0.17005 0.01852 C 0.17279 0.02291 0.17383 0.02407 0.17643 0.02731 C 0.17695 0.02847 0.17747 0.02986 0.178 0.03125 C 0.17969 0.03564 0.18151 0.03912 0.18281 0.04421 C 0.18412 0.0493 0.1849 0.05463 0.18607 0.05972 C 0.18672 0.06319 0.18763 0.06643 0.18841 0.06967 C 0.18893 0.07639 0.18919 0.0831 0.19011 0.08958 C 0.19063 0.09352 0.19245 0.09699 0.19245 0.10092 C 0.19336 0.14652 0.19323 0.23773 0.19323 0.23796 L 0.19167 0.24213 L 0.19167 0.24236 L 0.19167 0.24213 L 0.19167 0.23634 " pathEditMode="relative" rAng="0" ptsTypes="AAAAAAAAAAAAAAAAAA">
                                          <p:cBhvr>
                                            <p:cTn id="65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3906" y="11991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66" presetID="8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67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68" presetID="19" presetClass="emph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69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70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71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72" dur="10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7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6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78" presetID="1" presetClass="exit" presetSubtype="0" fill="hold" grpId="5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80" presetID="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2" fill="hold">
                          <p:stCondLst>
                            <p:cond delay="indefinite"/>
                          </p:stCondLst>
                          <p:childTnLst>
                            <p:par>
                              <p:cTn id="8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4" presetID="63" presetClass="path" presetSubtype="0" accel="50000" decel="50000" fill="hold" grpId="1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2.08333E-6 -3.33333E-6 L 0.16497 -3.33333E-6 " pathEditMode="relative" rAng="0" ptsTypes="AA">
                                          <p:cBhvr>
                                            <p:cTn id="8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8242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7" presetID="0" presetClass="path" presetSubtype="0" accel="50000" decel="50000" fill="hold" grpId="2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16498 2.22222E-6 L 0.16498 0.00023 C 0.18282 -0.0044 0.17982 -0.00463 0.21003 0.0037 C 0.21107 0.00416 0.21094 0.00856 0.21159 0.00995 C 0.21355 0.01273 0.21563 0.01366 0.21745 0.01574 C 0.21901 0.01921 0.22019 0.02268 0.22175 0.02569 C 0.22448 0.03148 0.22552 0.0331 0.22826 0.0375 C 0.22878 0.03935 0.22943 0.04143 0.22995 0.04328 C 0.23177 0.0493 0.23347 0.05416 0.2349 0.06111 C 0.2362 0.06805 0.23698 0.07546 0.23815 0.08264 C 0.23894 0.0875 0.23972 0.09166 0.2405 0.09606 C 0.24115 0.10555 0.24141 0.11481 0.24232 0.12384 C 0.24284 0.12916 0.2448 0.13403 0.2448 0.13958 C 0.24584 0.20231 0.24571 0.32847 0.24571 0.3287 L 0.24388 0.33449 L 0.24388 0.33495 L 0.24388 0.33449 L 0.24388 0.32639 " pathEditMode="relative" rAng="0" ptsTypes="AAAAAAAAAAAAAAAAAA">
                                          <p:cBhvr>
                                            <p:cTn id="88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4036" y="16597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89" presetID="8" presetClass="emph" presetSubtype="0" fill="hold" grpId="3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10800000">
                                          <p:cBhvr>
                                            <p:cTn id="9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91" presetID="19" presetClass="emph" presetSubtype="0" fill="hold" grpId="4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Clr clrSpc="rgb" dir="cw">
                                          <p:cBhvr override="childStyle">
                                            <p:cTn id="92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animClr clrSpc="rgb" dir="cw">
                                          <p:cBhvr>
                                            <p:cTn id="93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fillcolor</p:attrName>
                                            </p:attrNameLst>
                                          </p:cBhvr>
                                          <p:to>
                                            <a:srgbClr val="FF0000"/>
                                          </p:to>
                                        </p:animClr>
                                        <p:set>
                                          <p:cBhvr>
                                            <p:cTn id="94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fill.type</p:attrName>
                                            </p:attrNameLst>
                                          </p:cBhvr>
                                          <p:to>
                                            <p:strVal val="solid"/>
                                          </p:to>
                                        </p:set>
                                        <p:set>
                                          <p:cBhvr>
                                            <p:cTn id="95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fill.on</p:attrName>
                                            </p:attrNameLst>
                                          </p:cBhvr>
                                          <p:to>
                                            <p:strVal val="true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  <p:bldP spid="10" grpId="0" animBg="1"/>
          <p:bldP spid="12" grpId="0" animBg="1"/>
          <p:bldP spid="13" grpId="0" animBg="1"/>
          <p:bldP spid="16" grpId="0" animBg="1"/>
          <p:bldP spid="21" grpId="0" animBg="1"/>
          <p:bldP spid="21" grpId="1" animBg="1"/>
          <p:bldP spid="21" grpId="2" animBg="1"/>
          <p:bldP spid="21" grpId="3" animBg="1"/>
          <p:bldP spid="21" grpId="4" animBg="1"/>
          <p:bldP spid="21" grpId="5" animBg="1"/>
          <p:bldP spid="22" grpId="0"/>
          <p:bldP spid="23" grpId="0"/>
          <p:bldP spid="9" grpId="0" animBg="1"/>
          <p:bldP spid="24" grpId="0" animBg="1"/>
          <p:bldP spid="24" grpId="1" animBg="1"/>
          <p:bldP spid="24" grpId="2" animBg="1"/>
          <p:bldP spid="24" grpId="3" animBg="1"/>
          <p:bldP spid="24" grpId="4" animBg="1"/>
          <p:bldP spid="24" grpId="5" animBg="1"/>
          <p:bldP spid="11" grpId="0" animBg="1"/>
          <p:bldP spid="25" grpId="0"/>
          <p:bldP spid="26" grpId="0" animBg="1"/>
          <p:bldP spid="26" grpId="1" animBg="1"/>
          <p:bldP spid="26" grpId="2" animBg="1"/>
          <p:bldP spid="26" grpId="3" animBg="1"/>
          <p:bldP spid="26" grpId="4" animBg="1"/>
          <p:bldP spid="14" grpId="0" animBg="1"/>
          <p:bldP spid="15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Acumin Pro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2024-10-11T05:46:38Z</dcterms:created>
  <dcterms:modified xsi:type="dcterms:W3CDTF">2024-10-11T06:24:12Z</dcterms:modified>
</cp:coreProperties>
</file>