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37" d="100"/>
          <a:sy n="37" d="100"/>
        </p:scale>
        <p:origin x="1718" y="94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868D-62C1-F8B1-8055-BBC582346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EB1F5-E91A-91FA-958A-BD1FBB2A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A521-03F3-18A1-EE0E-551A5419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34BA-ECD6-F799-B132-A1BEA75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A887-BC6D-547D-5431-5C66904D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98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C24-325C-4714-9FBD-32F026EB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F416-074C-C755-1F53-B795CFECF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5E2C-3EF1-9061-F517-3F2190B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0C17-CD58-236B-A7B6-E0057921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D0CD-4A3C-CEE2-3B87-82103AB8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060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573F8-7CE4-2F24-B3BA-734304336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1BB82-91BB-E28B-0E6D-6F4AA46BA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E81F-6E98-F239-A64A-DAAFAE1F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7B5A-132D-4A52-443D-D8E01AFD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BC7A-DCCA-924E-05AC-86DC5FFA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420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F49B-125F-97B3-F156-FE308F8E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0D30-17D1-7345-FCB0-52FE4EFA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1754-84E6-C610-A921-0712CB0B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4C5D-2483-16F2-4745-9F92BA19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E59C-02CF-2985-D19F-6779C351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81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BDC-6670-B74E-8DFA-7FC48C80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A77C-9405-0B2D-3A7D-97A2DD2B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CDB6-672F-BC9A-A20F-DAA25E5C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573F-A165-912A-0BD2-5201F922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F7E3-ABFB-FDC5-B991-D4521029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431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EF42-932D-5A39-B549-5AB69DF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3AFE-FF94-CB94-EC27-E57C2451C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F5A5-C100-8EBE-51A7-3CEDF47A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143E-5A12-E642-EBAB-C86AAE1B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60B72-4A94-536B-DD9A-2CF86476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03C7D-B2DD-E14F-56C3-A3201E29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7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6770-5003-29CA-414D-4F2C7A1A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DE661-F5BF-5165-4F3C-73BCC417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F5086-784D-A891-6F46-7C5EFAFC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70F15-17CE-1245-E3DB-0B3E27775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B4FB7-C08F-9AA2-9170-1244D9381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C9B22-C63A-B7E3-783E-695EF3FE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11693-ED7F-3A3D-0EA6-8557ED6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DAF45-A8E7-0295-3855-A49A6CD0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040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3479-10C5-96D7-1442-16B25FE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DEC22-EB65-0BB1-F633-03F70EA0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FDD74-9257-8199-3F71-094BFE31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83412-911B-39C4-8510-0C7FA531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54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95313-9D04-1FCA-9DC6-CFC1BDAF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1F647-41F6-EC90-3FC6-87D5C594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CAB37-175A-2B3B-96C4-283DE632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881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4813-7815-2340-04B1-152538A3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D498-F2D8-42A2-F4B4-F00282EF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0649-6505-0E5D-1142-94C6E76D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EA5F0-1AD0-CCE8-F55E-2F6A7C2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AB531-2BEC-E02E-5557-44221614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08667-6A5E-FE03-28D2-7331CDB9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72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BEEC-F767-2717-E963-C178F85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169D5-FF1F-DBB3-716A-6CC9A32C5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F6E74-CEF6-B6F4-B008-C1224513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4956-6BA5-4DCF-25E5-DFE28899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D79AB-FD3D-A194-058F-F029F161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5EDF-3AC7-6EA9-D358-59B62630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27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4535D-0FA5-AEF5-4688-C02BC46C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46E55-A994-0D68-2E1B-BA7DAB20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36B7-239E-DEED-21EB-C1734D1FB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1632C-601C-4E52-8C5D-0D9A08DF966B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F515-8BA7-4F58-A280-F306C9D6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A886-3058-FC4A-13BA-3F9A1A447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445E9-82E6-4022-BCC4-6565C5054B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525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A5361BF-1735-0E0C-AFC9-6268B62D370D}"/>
              </a:ext>
            </a:extLst>
          </p:cNvPr>
          <p:cNvGrpSpPr/>
          <p:nvPr/>
        </p:nvGrpSpPr>
        <p:grpSpPr>
          <a:xfrm>
            <a:off x="2428568" y="1360800"/>
            <a:ext cx="7334865" cy="4136399"/>
            <a:chOff x="2428567" y="683171"/>
            <a:chExt cx="7334865" cy="41363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09BC76-B28E-D0FA-C2C9-FB9E40AD4CEB}"/>
                </a:ext>
              </a:extLst>
            </p:cNvPr>
            <p:cNvSpPr txBox="1"/>
            <p:nvPr/>
          </p:nvSpPr>
          <p:spPr>
            <a:xfrm>
              <a:off x="2428567" y="1514168"/>
              <a:ext cx="733486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i="1" spc="-400" dirty="0">
                  <a:solidFill>
                    <a:schemeClr val="bg1"/>
                  </a:solidFill>
                  <a:latin typeface="Bodoni MT" panose="02070603080606020203" pitchFamily="18" charset="0"/>
                </a:rPr>
                <a:t>The Chrysler</a:t>
              </a:r>
              <a:endParaRPr lang="en-MY" sz="11500" i="1" spc="-400" dirty="0">
                <a:solidFill>
                  <a:schemeClr val="bg1"/>
                </a:solidFill>
                <a:latin typeface="Bodoni MT" panose="020706030806060202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2529A7-A91F-B321-7186-1881A9517ADF}"/>
                </a:ext>
              </a:extLst>
            </p:cNvPr>
            <p:cNvSpPr txBox="1"/>
            <p:nvPr/>
          </p:nvSpPr>
          <p:spPr>
            <a:xfrm>
              <a:off x="2512140" y="2988299"/>
              <a:ext cx="716771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300" spc="-400" dirty="0">
                  <a:solidFill>
                    <a:schemeClr val="bg1"/>
                  </a:solidFill>
                  <a:latin typeface="Bodoni MT" panose="02070603080606020203" pitchFamily="18" charset="0"/>
                </a:rPr>
                <a:t>BUILDING</a:t>
              </a:r>
              <a:endParaRPr lang="en-MY" sz="11300" spc="-400" dirty="0">
                <a:solidFill>
                  <a:schemeClr val="bg1"/>
                </a:solidFill>
                <a:latin typeface="Bodoni MT" panose="02070603080606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CB8D58-9671-993F-BDF3-57B2EBE2D134}"/>
                </a:ext>
              </a:extLst>
            </p:cNvPr>
            <p:cNvSpPr txBox="1"/>
            <p:nvPr/>
          </p:nvSpPr>
          <p:spPr>
            <a:xfrm>
              <a:off x="5302047" y="683171"/>
              <a:ext cx="1391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spc="-400" dirty="0">
                  <a:solidFill>
                    <a:schemeClr val="bg1"/>
                  </a:solidFill>
                  <a:latin typeface="Bodoni MT" panose="02070603080606020203" pitchFamily="18" charset="0"/>
                </a:rPr>
                <a:t>NYC</a:t>
              </a:r>
              <a:endParaRPr lang="en-MY" sz="4800" spc="-400" dirty="0">
                <a:solidFill>
                  <a:schemeClr val="bg1"/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B7FFE3-1C99-70DA-1FE9-CDF16430F006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2792361" y="1098669"/>
              <a:ext cx="250968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E8C835F-E900-B556-21C4-432BB3D0A7C8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693311" y="1098669"/>
              <a:ext cx="250968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loud PNGs for Free Download">
            <a:extLst>
              <a:ext uri="{FF2B5EF4-FFF2-40B4-BE49-F238E27FC236}">
                <a16:creationId xmlns:a16="http://schemas.microsoft.com/office/drawing/2014/main" id="{3F027F72-4E76-484E-83D8-F1754D70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89" y="3887796"/>
            <a:ext cx="6272982" cy="40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loud PNGs for Free Download">
            <a:extLst>
              <a:ext uri="{FF2B5EF4-FFF2-40B4-BE49-F238E27FC236}">
                <a16:creationId xmlns:a16="http://schemas.microsoft.com/office/drawing/2014/main" id="{36C3C322-7343-0CF3-DB18-84A40ED8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47472" y="954627"/>
            <a:ext cx="4454348" cy="288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3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ll building with many windows&#10;&#10;Description automatically generated">
            <a:extLst>
              <a:ext uri="{FF2B5EF4-FFF2-40B4-BE49-F238E27FC236}">
                <a16:creationId xmlns:a16="http://schemas.microsoft.com/office/drawing/2014/main" id="{594A1055-B8C8-89F4-38EE-FA23438E5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96" r="-6696" b="59003"/>
          <a:stretch/>
        </p:blipFill>
        <p:spPr>
          <a:xfrm>
            <a:off x="3613265" y="0"/>
            <a:ext cx="496547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3C934-1D51-23EC-5550-BAC52FD1469B}"/>
              </a:ext>
            </a:extLst>
          </p:cNvPr>
          <p:cNvSpPr txBox="1"/>
          <p:nvPr/>
        </p:nvSpPr>
        <p:spPr>
          <a:xfrm>
            <a:off x="7475220" y="1499950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01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1EA56-59D0-E14E-B1AE-572DEF3A0311}"/>
              </a:ext>
            </a:extLst>
          </p:cNvPr>
          <p:cNvSpPr txBox="1"/>
          <p:nvPr/>
        </p:nvSpPr>
        <p:spPr>
          <a:xfrm>
            <a:off x="7475220" y="2084725"/>
            <a:ext cx="454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1CDCA-B53A-2586-15E7-D19C864CFD68}"/>
              </a:ext>
            </a:extLst>
          </p:cNvPr>
          <p:cNvSpPr txBox="1"/>
          <p:nvPr/>
        </p:nvSpPr>
        <p:spPr>
          <a:xfrm>
            <a:off x="2190750" y="2807713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02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A7451-2050-9CCB-5962-49BDC44D2427}"/>
              </a:ext>
            </a:extLst>
          </p:cNvPr>
          <p:cNvSpPr txBox="1"/>
          <p:nvPr/>
        </p:nvSpPr>
        <p:spPr>
          <a:xfrm>
            <a:off x="41910" y="3392488"/>
            <a:ext cx="454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645BB-FD6D-DA00-36C3-A97D62DF4AEF}"/>
              </a:ext>
            </a:extLst>
          </p:cNvPr>
          <p:cNvSpPr txBox="1"/>
          <p:nvPr/>
        </p:nvSpPr>
        <p:spPr>
          <a:xfrm>
            <a:off x="7600950" y="4773275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03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7FF89-E214-3070-22EE-FEC22548E783}"/>
              </a:ext>
            </a:extLst>
          </p:cNvPr>
          <p:cNvSpPr txBox="1"/>
          <p:nvPr/>
        </p:nvSpPr>
        <p:spPr>
          <a:xfrm>
            <a:off x="7600950" y="5358050"/>
            <a:ext cx="454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F2B541-E96B-4843-9D8E-399AD731DEF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096000" y="1792338"/>
            <a:ext cx="137922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3065C9-9115-1008-7668-B7292DC20152}"/>
              </a:ext>
            </a:extLst>
          </p:cNvPr>
          <p:cNvCxnSpPr>
            <a:cxnSpLocks/>
          </p:cNvCxnSpPr>
          <p:nvPr/>
        </p:nvCxnSpPr>
        <p:spPr>
          <a:xfrm flipH="1">
            <a:off x="6096000" y="5053073"/>
            <a:ext cx="137922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CB7B3E-B617-6152-A6CC-3E381C6CC3F1}"/>
              </a:ext>
            </a:extLst>
          </p:cNvPr>
          <p:cNvCxnSpPr>
            <a:cxnSpLocks/>
          </p:cNvCxnSpPr>
          <p:nvPr/>
        </p:nvCxnSpPr>
        <p:spPr>
          <a:xfrm>
            <a:off x="4591050" y="3106531"/>
            <a:ext cx="137922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Cloud PNGs for Free Download">
            <a:extLst>
              <a:ext uri="{FF2B5EF4-FFF2-40B4-BE49-F238E27FC236}">
                <a16:creationId xmlns:a16="http://schemas.microsoft.com/office/drawing/2014/main" id="{7C3088BF-B431-F7B6-013B-0657C0674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8762" flipH="1">
            <a:off x="1233478" y="4036350"/>
            <a:ext cx="4454348" cy="288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loud PNGs for Free Download">
            <a:extLst>
              <a:ext uri="{FF2B5EF4-FFF2-40B4-BE49-F238E27FC236}">
                <a16:creationId xmlns:a16="http://schemas.microsoft.com/office/drawing/2014/main" id="{4E9A60AC-91B6-BBE0-F0AD-B2EE5AB7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7394">
            <a:off x="8983108" y="2295489"/>
            <a:ext cx="4454348" cy="288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loud PNGs for Free Download">
            <a:extLst>
              <a:ext uri="{FF2B5EF4-FFF2-40B4-BE49-F238E27FC236}">
                <a16:creationId xmlns:a16="http://schemas.microsoft.com/office/drawing/2014/main" id="{02266F9C-B8A6-0761-8399-3E29E0CB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62" y="-2477857"/>
            <a:ext cx="9352584" cy="60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loud PNGs for Free Download">
            <a:extLst>
              <a:ext uri="{FF2B5EF4-FFF2-40B4-BE49-F238E27FC236}">
                <a16:creationId xmlns:a16="http://schemas.microsoft.com/office/drawing/2014/main" id="{473A815F-2BE0-0C68-2D3C-320850D1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754" y="-2538498"/>
            <a:ext cx="9352584" cy="60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39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333FC"/>
            </a:gs>
            <a:gs pos="100000">
              <a:schemeClr val="bg2">
                <a:lumMod val="1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ll building with many windows&#10;&#10;Description automatically generated">
            <a:extLst>
              <a:ext uri="{FF2B5EF4-FFF2-40B4-BE49-F238E27FC236}">
                <a16:creationId xmlns:a16="http://schemas.microsoft.com/office/drawing/2014/main" id="{594A1055-B8C8-89F4-38EE-FA23438E5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96" t="40883" r="-6696" b="18121"/>
          <a:stretch/>
        </p:blipFill>
        <p:spPr>
          <a:xfrm>
            <a:off x="3613265" y="0"/>
            <a:ext cx="496547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3C934-1D51-23EC-5550-BAC52FD1469B}"/>
              </a:ext>
            </a:extLst>
          </p:cNvPr>
          <p:cNvSpPr txBox="1"/>
          <p:nvPr/>
        </p:nvSpPr>
        <p:spPr>
          <a:xfrm>
            <a:off x="7448550" y="915175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04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1EA56-59D0-E14E-B1AE-572DEF3A0311}"/>
              </a:ext>
            </a:extLst>
          </p:cNvPr>
          <p:cNvSpPr txBox="1"/>
          <p:nvPr/>
        </p:nvSpPr>
        <p:spPr>
          <a:xfrm>
            <a:off x="7448550" y="1499950"/>
            <a:ext cx="454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1CDCA-B53A-2586-15E7-D19C864CFD68}"/>
              </a:ext>
            </a:extLst>
          </p:cNvPr>
          <p:cNvSpPr txBox="1"/>
          <p:nvPr/>
        </p:nvSpPr>
        <p:spPr>
          <a:xfrm>
            <a:off x="2065020" y="3172837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05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A7451-2050-9CCB-5962-49BDC44D2427}"/>
              </a:ext>
            </a:extLst>
          </p:cNvPr>
          <p:cNvSpPr txBox="1"/>
          <p:nvPr/>
        </p:nvSpPr>
        <p:spPr>
          <a:xfrm>
            <a:off x="194310" y="3757612"/>
            <a:ext cx="4271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645BB-FD6D-DA00-36C3-A97D62DF4AEF}"/>
              </a:ext>
            </a:extLst>
          </p:cNvPr>
          <p:cNvSpPr txBox="1"/>
          <p:nvPr/>
        </p:nvSpPr>
        <p:spPr>
          <a:xfrm>
            <a:off x="8578735" y="4549676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06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7FF89-E214-3070-22EE-FEC22548E783}"/>
              </a:ext>
            </a:extLst>
          </p:cNvPr>
          <p:cNvSpPr txBox="1"/>
          <p:nvPr/>
        </p:nvSpPr>
        <p:spPr>
          <a:xfrm>
            <a:off x="8578735" y="5134451"/>
            <a:ext cx="3418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F2B541-E96B-4843-9D8E-399AD731DEF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069330" y="1207563"/>
            <a:ext cx="137922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3065C9-9115-1008-7668-B7292DC20152}"/>
              </a:ext>
            </a:extLst>
          </p:cNvPr>
          <p:cNvCxnSpPr>
            <a:cxnSpLocks/>
          </p:cNvCxnSpPr>
          <p:nvPr/>
        </p:nvCxnSpPr>
        <p:spPr>
          <a:xfrm flipH="1">
            <a:off x="7086600" y="4829474"/>
            <a:ext cx="1366405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CB7B3E-B617-6152-A6CC-3E381C6CC3F1}"/>
              </a:ext>
            </a:extLst>
          </p:cNvPr>
          <p:cNvCxnSpPr>
            <a:cxnSpLocks/>
          </p:cNvCxnSpPr>
          <p:nvPr/>
        </p:nvCxnSpPr>
        <p:spPr>
          <a:xfrm>
            <a:off x="4465320" y="3471655"/>
            <a:ext cx="137922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388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333FC"/>
            </a:gs>
            <a:gs pos="100000">
              <a:schemeClr val="bg2">
                <a:lumMod val="1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ll building with many windows&#10;&#10;Description automatically generated">
            <a:extLst>
              <a:ext uri="{FF2B5EF4-FFF2-40B4-BE49-F238E27FC236}">
                <a16:creationId xmlns:a16="http://schemas.microsoft.com/office/drawing/2014/main" id="{594A1055-B8C8-89F4-38EE-FA23438E5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96" t="81879" r="-6696" b="-846"/>
          <a:stretch/>
        </p:blipFill>
        <p:spPr>
          <a:xfrm>
            <a:off x="3613265" y="0"/>
            <a:ext cx="4965470" cy="3172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3C934-1D51-23EC-5550-BAC52FD1469B}"/>
              </a:ext>
            </a:extLst>
          </p:cNvPr>
          <p:cNvSpPr txBox="1"/>
          <p:nvPr/>
        </p:nvSpPr>
        <p:spPr>
          <a:xfrm>
            <a:off x="7448550" y="915175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08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1EA56-59D0-E14E-B1AE-572DEF3A0311}"/>
              </a:ext>
            </a:extLst>
          </p:cNvPr>
          <p:cNvSpPr txBox="1"/>
          <p:nvPr/>
        </p:nvSpPr>
        <p:spPr>
          <a:xfrm>
            <a:off x="7448550" y="1499950"/>
            <a:ext cx="454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1CDCA-B53A-2586-15E7-D19C864CFD68}"/>
              </a:ext>
            </a:extLst>
          </p:cNvPr>
          <p:cNvSpPr txBox="1"/>
          <p:nvPr/>
        </p:nvSpPr>
        <p:spPr>
          <a:xfrm>
            <a:off x="1355667" y="330400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07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A7451-2050-9CCB-5962-49BDC44D2427}"/>
              </a:ext>
            </a:extLst>
          </p:cNvPr>
          <p:cNvSpPr txBox="1"/>
          <p:nvPr/>
        </p:nvSpPr>
        <p:spPr>
          <a:xfrm>
            <a:off x="288173" y="915175"/>
            <a:ext cx="34677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645BB-FD6D-DA00-36C3-A97D62DF4AEF}"/>
              </a:ext>
            </a:extLst>
          </p:cNvPr>
          <p:cNvSpPr txBox="1"/>
          <p:nvPr/>
        </p:nvSpPr>
        <p:spPr>
          <a:xfrm>
            <a:off x="4538922" y="3893378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POINT 09</a:t>
            </a:r>
            <a:endParaRPr lang="en-MY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7FF89-E214-3070-22EE-FEC22548E783}"/>
              </a:ext>
            </a:extLst>
          </p:cNvPr>
          <p:cNvSpPr txBox="1"/>
          <p:nvPr/>
        </p:nvSpPr>
        <p:spPr>
          <a:xfrm>
            <a:off x="4029594" y="4410967"/>
            <a:ext cx="3418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Aenean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dapibus</a:t>
            </a:r>
            <a:r>
              <a:rPr lang="en-US" dirty="0">
                <a:solidFill>
                  <a:schemeClr val="bg1"/>
                </a:solidFill>
              </a:rPr>
              <a:t> auctor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vitae ipsum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MY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F2B541-E96B-4843-9D8E-399AD731DEF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069330" y="1207563"/>
            <a:ext cx="137922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3065C9-9115-1008-7668-B7292DC20152}"/>
              </a:ext>
            </a:extLst>
          </p:cNvPr>
          <p:cNvCxnSpPr>
            <a:cxnSpLocks/>
          </p:cNvCxnSpPr>
          <p:nvPr/>
        </p:nvCxnSpPr>
        <p:spPr>
          <a:xfrm rot="5400000" flipH="1">
            <a:off x="4800600" y="3100387"/>
            <a:ext cx="1366405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CB7B3E-B617-6152-A6CC-3E381C6CC3F1}"/>
              </a:ext>
            </a:extLst>
          </p:cNvPr>
          <p:cNvCxnSpPr>
            <a:cxnSpLocks/>
          </p:cNvCxnSpPr>
          <p:nvPr/>
        </p:nvCxnSpPr>
        <p:spPr>
          <a:xfrm>
            <a:off x="3755967" y="562200"/>
            <a:ext cx="137922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199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Bodoni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2024-10-10T04:21:36Z</dcterms:created>
  <dcterms:modified xsi:type="dcterms:W3CDTF">2024-10-10T05:01:10Z</dcterms:modified>
</cp:coreProperties>
</file>