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62" d="100"/>
          <a:sy n="62" d="100"/>
        </p:scale>
        <p:origin x="148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1817-F003-1ADB-3CE5-DC9763EFE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5FC53-52BE-E7BD-F037-185350F93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2C4B-120F-8C58-319A-FB6C6611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B573-2B1F-EE58-FCB6-987F690C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212D5-1FEA-79E7-C67F-097708AD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152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CE2A-DC0C-E6E0-B8A5-B327054F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D2C2A-331B-CFC7-F86C-097FEA498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3AE7-715C-35B5-180D-204BB3B7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E12F-F7C6-7FAA-E0F3-BAFB792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FC401-5608-9F60-9EC9-43F3CA14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415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50191-9EA4-BDC2-BDE7-15F5991E3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CBC26-C6A1-2667-F994-686323BD2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434F-7324-2544-003F-18747A24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7D25-6A7A-D525-C6CD-B6542FC9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C2E3-A90C-0FB5-A1CA-7940AD50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129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9BFB-DFAF-3801-2D95-C2531393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B60A-BA80-84E1-6DD2-5BC46EE5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FFCA-4A7E-4D2F-8E39-D01C23EC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AC8B-5A4E-DABF-D43A-1DF75534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70AA-D67C-AC3B-BE9D-96482541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74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0FE3-E2E8-BDE0-13CC-BBF111A9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4982C-C386-389C-624A-F45045D8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8FF8-1098-41B3-6E8F-53C66EA4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B1EF-09B7-478F-FE26-D6F01B61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9565-9BDB-ACFC-D742-C2FBB22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443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E7C3-9A23-285F-BA99-B21A7D07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D8FF-3442-A529-DD0A-E22A2C479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592E6-F335-D556-EE6D-49A904ADC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DF74-70BE-3AFE-A646-F00B7A57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9A4D8-0A9D-9843-03FD-8CC8B890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D58D-E45A-8570-05F3-F826B582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80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BAE3-AD27-ECA7-F1EE-E7996C5E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0905B-AB30-179D-C220-91D1AF35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01070-19E1-1DA6-9C5C-7F897F3FD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BCE2C-9C9F-F219-E9DA-142F406D6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3F3DF-991C-334E-3B57-D75A44E7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6CF12-BED1-1290-C45E-0E4A399A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4D361-63CE-5041-48C8-EA598677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0B7C7-4B38-E314-DA25-A7681852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168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8407-A348-0C6D-34AA-3368993F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58853-B776-7767-FB5E-A34C6177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29AD6-D777-7358-5FC7-C27F2672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D88C8-924F-77C5-76D4-52173B1D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290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63709-36BB-066A-121C-E0518F19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F19B7-ACCF-F912-F95F-762012A2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8C428-D818-537F-9F40-27EAD013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679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CDFA-A79D-E826-5988-B351069C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889F-A9F9-ADBA-91F8-EE6497C3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5BB55-D70F-F462-28F4-4E433903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2448C-0FFA-547E-3503-C7C1428B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6DBA1-A5C6-6EF2-83FB-359D1473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9933-FB4E-7F0C-B881-8B013719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887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2DD7-09DF-4FCE-9D17-54A92ED8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940A3-8F3A-CD5B-FEDF-42E507417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B8181-ADE2-0064-1322-7B211F0E7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C92A1-C807-A5BE-411C-EB9D901B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9BCD1-4758-5767-FDD2-67B3D6DD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93E67-9036-7638-F1CE-E51C6D02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58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49D8-604B-D916-CD38-053C23B0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F7FF4-6B9A-D3F9-0CFC-BE0B1F4F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9E075-C273-DBF7-6DE9-6BC8AAECE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8DCF3E-AD37-4FB8-98F2-74C753C32C37}" type="datetimeFigureOut">
              <a:rPr lang="en-MY" smtClean="0"/>
              <a:t>17/9/2024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2A93-332F-54AC-B092-9CDE8B28A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1E9E-0910-C812-8E14-8826A47D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B61B2-2862-43B2-8A25-B5EC652056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257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frican elephant in long grass">
            <a:extLst>
              <a:ext uri="{FF2B5EF4-FFF2-40B4-BE49-F238E27FC236}">
                <a16:creationId xmlns:a16="http://schemas.microsoft.com/office/drawing/2014/main" id="{DBA345D6-2780-E9E3-F803-7BA13F402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1532C4-07E9-C6B3-56C0-B3CF4D8ABC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249575 w 12192000"/>
              <a:gd name="connsiteY0" fmla="*/ 4373312 h 6858000"/>
              <a:gd name="connsiteX1" fmla="*/ 8205470 w 12192000"/>
              <a:gd name="connsiteY1" fmla="*/ 4448474 h 6858000"/>
              <a:gd name="connsiteX2" fmla="*/ 8103399 w 12192000"/>
              <a:gd name="connsiteY2" fmla="*/ 4572196 h 6858000"/>
              <a:gd name="connsiteX3" fmla="*/ 7963592 w 12192000"/>
              <a:gd name="connsiteY3" fmla="*/ 4634058 h 6858000"/>
              <a:gd name="connsiteX4" fmla="*/ 7893689 w 12192000"/>
              <a:gd name="connsiteY4" fmla="*/ 4780668 h 6858000"/>
              <a:gd name="connsiteX5" fmla="*/ 7919671 w 12192000"/>
              <a:gd name="connsiteY5" fmla="*/ 4890163 h 6858000"/>
              <a:gd name="connsiteX6" fmla="*/ 7873893 w 12192000"/>
              <a:gd name="connsiteY6" fmla="*/ 4989760 h 6858000"/>
              <a:gd name="connsiteX7" fmla="*/ 7867707 w 12192000"/>
              <a:gd name="connsiteY7" fmla="*/ 5187097 h 6858000"/>
              <a:gd name="connsiteX8" fmla="*/ 7974727 w 12192000"/>
              <a:gd name="connsiteY8" fmla="*/ 5310820 h 6858000"/>
              <a:gd name="connsiteX9" fmla="*/ 8115771 w 12192000"/>
              <a:gd name="connsiteY9" fmla="*/ 5216791 h 6858000"/>
              <a:gd name="connsiteX10" fmla="*/ 8189386 w 12192000"/>
              <a:gd name="connsiteY10" fmla="*/ 4986048 h 6858000"/>
              <a:gd name="connsiteX11" fmla="*/ 8261145 w 12192000"/>
              <a:gd name="connsiteY11" fmla="*/ 4760254 h 6858000"/>
              <a:gd name="connsiteX12" fmla="*/ 8281559 w 12192000"/>
              <a:gd name="connsiteY12" fmla="*/ 4590136 h 6858000"/>
              <a:gd name="connsiteX13" fmla="*/ 8323006 w 12192000"/>
              <a:gd name="connsiteY13" fmla="*/ 4604364 h 6858000"/>
              <a:gd name="connsiteX14" fmla="*/ 8280322 w 12192000"/>
              <a:gd name="connsiteY14" fmla="*/ 4397747 h 6858000"/>
              <a:gd name="connsiteX15" fmla="*/ 8249575 w 12192000"/>
              <a:gd name="connsiteY15" fmla="*/ 4373312 h 6858000"/>
              <a:gd name="connsiteX16" fmla="*/ 7197749 w 12192000"/>
              <a:gd name="connsiteY16" fmla="*/ 4179377 h 6858000"/>
              <a:gd name="connsiteX17" fmla="*/ 7264560 w 12192000"/>
              <a:gd name="connsiteY17" fmla="*/ 4320421 h 6858000"/>
              <a:gd name="connsiteX18" fmla="*/ 7256518 w 12192000"/>
              <a:gd name="connsiteY18" fmla="*/ 4411357 h 6858000"/>
              <a:gd name="connsiteX19" fmla="*/ 7278169 w 12192000"/>
              <a:gd name="connsiteY19" fmla="*/ 4495488 h 6858000"/>
              <a:gd name="connsiteX20" fmla="*/ 7204554 w 12192000"/>
              <a:gd name="connsiteY20" fmla="*/ 4378571 h 6858000"/>
              <a:gd name="connsiteX21" fmla="*/ 7204554 w 12192000"/>
              <a:gd name="connsiteY21" fmla="*/ 4376715 h 6858000"/>
              <a:gd name="connsiteX22" fmla="*/ 7197749 w 12192000"/>
              <a:gd name="connsiteY22" fmla="*/ 4179377 h 6858000"/>
              <a:gd name="connsiteX23" fmla="*/ 6863698 w 12192000"/>
              <a:gd name="connsiteY23" fmla="*/ 3756865 h 6858000"/>
              <a:gd name="connsiteX24" fmla="*/ 6925560 w 12192000"/>
              <a:gd name="connsiteY24" fmla="*/ 3954821 h 6858000"/>
              <a:gd name="connsiteX25" fmla="*/ 6997937 w 12192000"/>
              <a:gd name="connsiteY25" fmla="*/ 4109474 h 6858000"/>
              <a:gd name="connsiteX26" fmla="*/ 6885350 w 12192000"/>
              <a:gd name="connsiteY26" fmla="*/ 3973998 h 6858000"/>
              <a:gd name="connsiteX27" fmla="*/ 6863698 w 12192000"/>
              <a:gd name="connsiteY27" fmla="*/ 3756865 h 6858000"/>
              <a:gd name="connsiteX28" fmla="*/ 7155278 w 12192000"/>
              <a:gd name="connsiteY28" fmla="*/ 3495095 h 6858000"/>
              <a:gd name="connsiteX29" fmla="*/ 7246620 w 12192000"/>
              <a:gd name="connsiteY29" fmla="*/ 3527978 h 6858000"/>
              <a:gd name="connsiteX30" fmla="*/ 7174242 w 12192000"/>
              <a:gd name="connsiteY30" fmla="*/ 3634379 h 6858000"/>
              <a:gd name="connsiteX31" fmla="*/ 7141456 w 12192000"/>
              <a:gd name="connsiteY31" fmla="*/ 3686961 h 6858000"/>
              <a:gd name="connsiteX32" fmla="*/ 7046808 w 12192000"/>
              <a:gd name="connsiteY32" fmla="*/ 3686961 h 6858000"/>
              <a:gd name="connsiteX33" fmla="*/ 7046808 w 12192000"/>
              <a:gd name="connsiteY33" fmla="*/ 3545299 h 6858000"/>
              <a:gd name="connsiteX34" fmla="*/ 7118567 w 12192000"/>
              <a:gd name="connsiteY34" fmla="*/ 3499522 h 6858000"/>
              <a:gd name="connsiteX35" fmla="*/ 7155278 w 12192000"/>
              <a:gd name="connsiteY35" fmla="*/ 3495095 h 6858000"/>
              <a:gd name="connsiteX36" fmla="*/ 5493471 w 12192000"/>
              <a:gd name="connsiteY36" fmla="*/ 824639 h 6858000"/>
              <a:gd name="connsiteX37" fmla="*/ 5439652 w 12192000"/>
              <a:gd name="connsiteY37" fmla="*/ 847528 h 6858000"/>
              <a:gd name="connsiteX38" fmla="*/ 5353664 w 12192000"/>
              <a:gd name="connsiteY38" fmla="*/ 847528 h 6858000"/>
              <a:gd name="connsiteX39" fmla="*/ 5251594 w 12192000"/>
              <a:gd name="connsiteY39" fmla="*/ 861137 h 6858000"/>
              <a:gd name="connsiteX40" fmla="*/ 5168081 w 12192000"/>
              <a:gd name="connsiteY40" fmla="*/ 854333 h 6858000"/>
              <a:gd name="connsiteX41" fmla="*/ 4989301 w 12192000"/>
              <a:gd name="connsiteY41" fmla="*/ 879696 h 6858000"/>
              <a:gd name="connsiteX42" fmla="*/ 4843928 w 12192000"/>
              <a:gd name="connsiteY42" fmla="*/ 932897 h 6858000"/>
              <a:gd name="connsiteX43" fmla="*/ 4735051 w 12192000"/>
              <a:gd name="connsiteY43" fmla="*/ 989809 h 6858000"/>
              <a:gd name="connsiteX44" fmla="*/ 4576068 w 12192000"/>
              <a:gd name="connsiteY44" fmla="*/ 986097 h 6858000"/>
              <a:gd name="connsiteX45" fmla="*/ 4520393 w 12192000"/>
              <a:gd name="connsiteY45" fmla="*/ 978674 h 6858000"/>
              <a:gd name="connsiteX46" fmla="*/ 4458532 w 12192000"/>
              <a:gd name="connsiteY46" fmla="*/ 942176 h 6858000"/>
              <a:gd name="connsiteX47" fmla="*/ 4396670 w 12192000"/>
              <a:gd name="connsiteY47" fmla="*/ 1057856 h 6858000"/>
              <a:gd name="connsiteX48" fmla="*/ 4293362 w 12192000"/>
              <a:gd name="connsiteY48" fmla="*/ 1127141 h 6858000"/>
              <a:gd name="connsiteX49" fmla="*/ 4209850 w 12192000"/>
              <a:gd name="connsiteY49" fmla="*/ 1229212 h 6858000"/>
              <a:gd name="connsiteX50" fmla="*/ 4184486 w 12192000"/>
              <a:gd name="connsiteY50" fmla="*/ 1273134 h 6858000"/>
              <a:gd name="connsiteX51" fmla="*/ 4184486 w 12192000"/>
              <a:gd name="connsiteY51" fmla="*/ 1388196 h 6858000"/>
              <a:gd name="connsiteX52" fmla="*/ 4069425 w 12192000"/>
              <a:gd name="connsiteY52" fmla="*/ 1503876 h 6858000"/>
              <a:gd name="connsiteX53" fmla="*/ 3945702 w 12192000"/>
              <a:gd name="connsiteY53" fmla="*/ 1570068 h 6858000"/>
              <a:gd name="connsiteX54" fmla="*/ 3908584 w 12192000"/>
              <a:gd name="connsiteY54" fmla="*/ 1636260 h 6858000"/>
              <a:gd name="connsiteX55" fmla="*/ 3865900 w 12192000"/>
              <a:gd name="connsiteY55" fmla="*/ 1665334 h 6858000"/>
              <a:gd name="connsiteX56" fmla="*/ 3833733 w 12192000"/>
              <a:gd name="connsiteY56" fmla="*/ 1751940 h 6858000"/>
              <a:gd name="connsiteX57" fmla="*/ 3771872 w 12192000"/>
              <a:gd name="connsiteY57" fmla="*/ 1836690 h 6858000"/>
              <a:gd name="connsiteX58" fmla="*/ 3685265 w 12192000"/>
              <a:gd name="connsiteY58" fmla="*/ 1990725 h 6858000"/>
              <a:gd name="connsiteX59" fmla="*/ 3710010 w 12192000"/>
              <a:gd name="connsiteY59" fmla="*/ 2064958 h 6858000"/>
              <a:gd name="connsiteX60" fmla="*/ 3728569 w 12192000"/>
              <a:gd name="connsiteY60" fmla="*/ 2138573 h 6858000"/>
              <a:gd name="connsiteX61" fmla="*/ 3744652 w 12192000"/>
              <a:gd name="connsiteY61" fmla="*/ 2284566 h 6858000"/>
              <a:gd name="connsiteX62" fmla="*/ 3682792 w 12192000"/>
              <a:gd name="connsiteY62" fmla="*/ 2470150 h 6858000"/>
              <a:gd name="connsiteX63" fmla="*/ 3700731 w 12192000"/>
              <a:gd name="connsiteY63" fmla="*/ 2546239 h 6858000"/>
              <a:gd name="connsiteX64" fmla="*/ 3700731 w 12192000"/>
              <a:gd name="connsiteY64" fmla="*/ 2620473 h 6858000"/>
              <a:gd name="connsiteX65" fmla="*/ 3786100 w 12192000"/>
              <a:gd name="connsiteY65" fmla="*/ 2700892 h 6858000"/>
              <a:gd name="connsiteX66" fmla="*/ 3834352 w 12192000"/>
              <a:gd name="connsiteY66" fmla="*/ 2767703 h 6858000"/>
              <a:gd name="connsiteX67" fmla="*/ 3943228 w 12192000"/>
              <a:gd name="connsiteY67" fmla="*/ 2898230 h 6858000"/>
              <a:gd name="connsiteX68" fmla="*/ 4030451 w 12192000"/>
              <a:gd name="connsiteY68" fmla="*/ 3021952 h 6858000"/>
              <a:gd name="connsiteX69" fmla="*/ 4159124 w 12192000"/>
              <a:gd name="connsiteY69" fmla="*/ 3111033 h 6858000"/>
              <a:gd name="connsiteX70" fmla="*/ 4277896 w 12192000"/>
              <a:gd name="connsiteY70" fmla="*/ 3195164 h 6858000"/>
              <a:gd name="connsiteX71" fmla="*/ 4463480 w 12192000"/>
              <a:gd name="connsiteY71" fmla="*/ 3164852 h 6858000"/>
              <a:gd name="connsiteX72" fmla="*/ 4654013 w 12192000"/>
              <a:gd name="connsiteY72" fmla="*/ 3164852 h 6858000"/>
              <a:gd name="connsiteX73" fmla="*/ 4796913 w 12192000"/>
              <a:gd name="connsiteY73" fmla="*/ 3147531 h 6858000"/>
              <a:gd name="connsiteX74" fmla="*/ 5151379 w 12192000"/>
              <a:gd name="connsiteY74" fmla="*/ 3070205 h 6858000"/>
              <a:gd name="connsiteX75" fmla="*/ 5239839 w 12192000"/>
              <a:gd name="connsiteY75" fmla="*/ 3182173 h 6858000"/>
              <a:gd name="connsiteX76" fmla="*/ 5328920 w 12192000"/>
              <a:gd name="connsiteY76" fmla="*/ 3205681 h 6858000"/>
              <a:gd name="connsiteX77" fmla="*/ 5415525 w 12192000"/>
              <a:gd name="connsiteY77" fmla="*/ 3193308 h 6858000"/>
              <a:gd name="connsiteX78" fmla="*/ 5477387 w 12192000"/>
              <a:gd name="connsiteY78" fmla="*/ 3219291 h 6858000"/>
              <a:gd name="connsiteX79" fmla="*/ 5531207 w 12192000"/>
              <a:gd name="connsiteY79" fmla="*/ 3378892 h 6858000"/>
              <a:gd name="connsiteX80" fmla="*/ 5507080 w 12192000"/>
              <a:gd name="connsiteY80" fmla="*/ 3526122 h 6858000"/>
              <a:gd name="connsiteX81" fmla="*/ 5500275 w 12192000"/>
              <a:gd name="connsiteY81" fmla="*/ 3633142 h 6858000"/>
              <a:gd name="connsiteX82" fmla="*/ 5615957 w 12192000"/>
              <a:gd name="connsiteY82" fmla="*/ 3772330 h 6858000"/>
              <a:gd name="connsiteX83" fmla="*/ 5709985 w 12192000"/>
              <a:gd name="connsiteY83" fmla="*/ 3937500 h 6858000"/>
              <a:gd name="connsiteX84" fmla="*/ 5776795 w 12192000"/>
              <a:gd name="connsiteY84" fmla="*/ 4090916 h 6858000"/>
              <a:gd name="connsiteX85" fmla="*/ 5761950 w 12192000"/>
              <a:gd name="connsiteY85" fmla="*/ 4140405 h 6858000"/>
              <a:gd name="connsiteX86" fmla="*/ 5786693 w 12192000"/>
              <a:gd name="connsiteY86" fmla="*/ 4218969 h 6858000"/>
              <a:gd name="connsiteX87" fmla="*/ 5786693 w 12192000"/>
              <a:gd name="connsiteY87" fmla="*/ 4368673 h 6858000"/>
              <a:gd name="connsiteX88" fmla="*/ 5701325 w 12192000"/>
              <a:gd name="connsiteY88" fmla="*/ 4525801 h 6858000"/>
              <a:gd name="connsiteX89" fmla="*/ 5709985 w 12192000"/>
              <a:gd name="connsiteY89" fmla="*/ 4835107 h 6858000"/>
              <a:gd name="connsiteX90" fmla="*/ 5799067 w 12192000"/>
              <a:gd name="connsiteY90" fmla="*/ 4997184 h 6858000"/>
              <a:gd name="connsiteX91" fmla="*/ 5854122 w 12192000"/>
              <a:gd name="connsiteY91" fmla="*/ 5188335 h 6858000"/>
              <a:gd name="connsiteX92" fmla="*/ 5879485 w 12192000"/>
              <a:gd name="connsiteY92" fmla="*/ 5318863 h 6858000"/>
              <a:gd name="connsiteX93" fmla="*/ 5926501 w 12192000"/>
              <a:gd name="connsiteY93" fmla="*/ 5470423 h 6858000"/>
              <a:gd name="connsiteX94" fmla="*/ 6018673 w 12192000"/>
              <a:gd name="connsiteY94" fmla="*/ 5585485 h 6858000"/>
              <a:gd name="connsiteX95" fmla="*/ 6095381 w 12192000"/>
              <a:gd name="connsiteY95" fmla="*/ 5751892 h 6858000"/>
              <a:gd name="connsiteX96" fmla="*/ 6120744 w 12192000"/>
              <a:gd name="connsiteY96" fmla="*/ 5817464 h 6858000"/>
              <a:gd name="connsiteX97" fmla="*/ 6095381 w 12192000"/>
              <a:gd name="connsiteY97" fmla="*/ 5874377 h 6858000"/>
              <a:gd name="connsiteX98" fmla="*/ 6174564 w 12192000"/>
              <a:gd name="connsiteY98" fmla="*/ 5983253 h 6858000"/>
              <a:gd name="connsiteX99" fmla="*/ 6413348 w 12192000"/>
              <a:gd name="connsiteY99" fmla="*/ 5952322 h 6858000"/>
              <a:gd name="connsiteX100" fmla="*/ 6572332 w 12192000"/>
              <a:gd name="connsiteY100" fmla="*/ 5952322 h 6858000"/>
              <a:gd name="connsiteX101" fmla="*/ 6721417 w 12192000"/>
              <a:gd name="connsiteY101" fmla="*/ 5907163 h 6858000"/>
              <a:gd name="connsiteX102" fmla="*/ 6968863 w 12192000"/>
              <a:gd name="connsiteY102" fmla="*/ 5665286 h 6858000"/>
              <a:gd name="connsiteX103" fmla="*/ 7114237 w 12192000"/>
              <a:gd name="connsiteY103" fmla="*/ 5384435 h 6858000"/>
              <a:gd name="connsiteX104" fmla="*/ 7114237 w 12192000"/>
              <a:gd name="connsiteY104" fmla="*/ 5315151 h 6858000"/>
              <a:gd name="connsiteX105" fmla="*/ 7190944 w 12192000"/>
              <a:gd name="connsiteY105" fmla="*/ 5271848 h 6858000"/>
              <a:gd name="connsiteX106" fmla="*/ 7288685 w 12192000"/>
              <a:gd name="connsiteY106" fmla="*/ 5182149 h 6858000"/>
              <a:gd name="connsiteX107" fmla="*/ 7258992 w 12192000"/>
              <a:gd name="connsiteY107" fmla="*/ 4979862 h 6858000"/>
              <a:gd name="connsiteX108" fmla="*/ 7249094 w 12192000"/>
              <a:gd name="connsiteY108" fmla="*/ 4898824 h 6858000"/>
              <a:gd name="connsiteX109" fmla="*/ 7343124 w 12192000"/>
              <a:gd name="connsiteY109" fmla="*/ 4822116 h 6858000"/>
              <a:gd name="connsiteX110" fmla="*/ 7459423 w 12192000"/>
              <a:gd name="connsiteY110" fmla="*/ 4720663 h 6858000"/>
              <a:gd name="connsiteX111" fmla="*/ 7609746 w 12192000"/>
              <a:gd name="connsiteY111" fmla="*/ 4627872 h 6858000"/>
              <a:gd name="connsiteX112" fmla="*/ 7641295 w 12192000"/>
              <a:gd name="connsiteY112" fmla="*/ 4458372 h 6858000"/>
              <a:gd name="connsiteX113" fmla="*/ 7632634 w 12192000"/>
              <a:gd name="connsiteY113" fmla="*/ 4249280 h 6858000"/>
              <a:gd name="connsiteX114" fmla="*/ 7559019 w 12192000"/>
              <a:gd name="connsiteY114" fmla="*/ 4096483 h 6858000"/>
              <a:gd name="connsiteX115" fmla="*/ 7567061 w 12192000"/>
              <a:gd name="connsiteY115" fmla="*/ 3996268 h 6858000"/>
              <a:gd name="connsiteX116" fmla="*/ 7524377 w 12192000"/>
              <a:gd name="connsiteY116" fmla="*/ 3923272 h 6858000"/>
              <a:gd name="connsiteX117" fmla="*/ 7613457 w 12192000"/>
              <a:gd name="connsiteY117" fmla="*/ 3720985 h 6858000"/>
              <a:gd name="connsiteX118" fmla="*/ 7723570 w 12192000"/>
              <a:gd name="connsiteY118" fmla="*/ 3606542 h 6858000"/>
              <a:gd name="connsiteX119" fmla="*/ 7863996 w 12192000"/>
              <a:gd name="connsiteY119" fmla="*/ 3448795 h 6858000"/>
              <a:gd name="connsiteX120" fmla="*/ 8034733 w 12192000"/>
              <a:gd name="connsiteY120" fmla="*/ 3325073 h 6858000"/>
              <a:gd name="connsiteX121" fmla="*/ 8261145 w 12192000"/>
              <a:gd name="connsiteY121" fmla="*/ 3024427 h 6858000"/>
              <a:gd name="connsiteX122" fmla="*/ 8360123 w 12192000"/>
              <a:gd name="connsiteY122" fmla="*/ 2833894 h 6858000"/>
              <a:gd name="connsiteX123" fmla="*/ 8346513 w 12192000"/>
              <a:gd name="connsiteY123" fmla="*/ 2694706 h 6858000"/>
              <a:gd name="connsiteX124" fmla="*/ 8194335 w 12192000"/>
              <a:gd name="connsiteY124" fmla="*/ 2741721 h 6858000"/>
              <a:gd name="connsiteX125" fmla="*/ 8041537 w 12192000"/>
              <a:gd name="connsiteY125" fmla="*/ 2773889 h 6858000"/>
              <a:gd name="connsiteX126" fmla="*/ 7912247 w 12192000"/>
              <a:gd name="connsiteY126" fmla="*/ 2794303 h 6858000"/>
              <a:gd name="connsiteX127" fmla="*/ 7802134 w 12192000"/>
              <a:gd name="connsiteY127" fmla="*/ 2705841 h 6858000"/>
              <a:gd name="connsiteX128" fmla="*/ 7820692 w 12192000"/>
              <a:gd name="connsiteY128" fmla="*/ 2635938 h 6858000"/>
              <a:gd name="connsiteX129" fmla="*/ 7710579 w 12192000"/>
              <a:gd name="connsiteY129" fmla="*/ 2528299 h 6858000"/>
              <a:gd name="connsiteX130" fmla="*/ 7556545 w 12192000"/>
              <a:gd name="connsiteY130" fmla="*/ 2390349 h 6858000"/>
              <a:gd name="connsiteX131" fmla="*/ 7522521 w 12192000"/>
              <a:gd name="connsiteY131" fmla="*/ 2285185 h 6858000"/>
              <a:gd name="connsiteX132" fmla="*/ 7445813 w 12192000"/>
              <a:gd name="connsiteY132" fmla="*/ 2210332 h 6858000"/>
              <a:gd name="connsiteX133" fmla="*/ 7396324 w 12192000"/>
              <a:gd name="connsiteY133" fmla="*/ 1995674 h 6858000"/>
              <a:gd name="connsiteX134" fmla="*/ 7327040 w 12192000"/>
              <a:gd name="connsiteY134" fmla="*/ 1919584 h 6858000"/>
              <a:gd name="connsiteX135" fmla="*/ 7296728 w 12192000"/>
              <a:gd name="connsiteY135" fmla="*/ 1831741 h 6858000"/>
              <a:gd name="connsiteX136" fmla="*/ 7181047 w 12192000"/>
              <a:gd name="connsiteY136" fmla="*/ 1596668 h 6858000"/>
              <a:gd name="connsiteX137" fmla="*/ 7089492 w 12192000"/>
              <a:gd name="connsiteY137" fmla="*/ 1411084 h 6858000"/>
              <a:gd name="connsiteX138" fmla="*/ 7141456 w 12192000"/>
              <a:gd name="connsiteY138" fmla="*/ 1462429 h 6858000"/>
              <a:gd name="connsiteX139" fmla="*/ 7212596 w 12192000"/>
              <a:gd name="connsiteY139" fmla="*/ 1536044 h 6858000"/>
              <a:gd name="connsiteX140" fmla="*/ 7163726 w 12192000"/>
              <a:gd name="connsiteY140" fmla="*/ 1350460 h 6858000"/>
              <a:gd name="connsiteX141" fmla="*/ 7101864 w 12192000"/>
              <a:gd name="connsiteY141" fmla="*/ 1299115 h 6858000"/>
              <a:gd name="connsiteX142" fmla="*/ 7033817 w 12192000"/>
              <a:gd name="connsiteY142" fmla="*/ 1274371 h 6858000"/>
              <a:gd name="connsiteX143" fmla="*/ 6889680 w 12192000"/>
              <a:gd name="connsiteY143" fmla="*/ 1305302 h 6858000"/>
              <a:gd name="connsiteX144" fmla="*/ 6743688 w 12192000"/>
              <a:gd name="connsiteY144" fmla="*/ 1286743 h 6858000"/>
              <a:gd name="connsiteX145" fmla="*/ 6469023 w 12192000"/>
              <a:gd name="connsiteY145" fmla="*/ 1214984 h 6858000"/>
              <a:gd name="connsiteX146" fmla="*/ 6345301 w 12192000"/>
              <a:gd name="connsiteY146" fmla="*/ 1164258 h 6858000"/>
              <a:gd name="connsiteX147" fmla="*/ 6229620 w 12192000"/>
              <a:gd name="connsiteY147" fmla="*/ 1242822 h 6858000"/>
              <a:gd name="connsiteX148" fmla="*/ 6204257 w 12192000"/>
              <a:gd name="connsiteY148" fmla="*/ 1347986 h 6858000"/>
              <a:gd name="connsiteX149" fmla="*/ 6047748 w 12192000"/>
              <a:gd name="connsiteY149" fmla="*/ 1302209 h 6858000"/>
              <a:gd name="connsiteX150" fmla="*/ 5928357 w 12192000"/>
              <a:gd name="connsiteY150" fmla="*/ 1265092 h 6858000"/>
              <a:gd name="connsiteX151" fmla="*/ 5896806 w 12192000"/>
              <a:gd name="connsiteY151" fmla="*/ 1206324 h 6858000"/>
              <a:gd name="connsiteX152" fmla="*/ 5804014 w 12192000"/>
              <a:gd name="connsiteY152" fmla="*/ 1171681 h 6858000"/>
              <a:gd name="connsiteX153" fmla="*/ 5675961 w 12192000"/>
              <a:gd name="connsiteY153" fmla="*/ 1155597 h 6858000"/>
              <a:gd name="connsiteX154" fmla="*/ 5545434 w 12192000"/>
              <a:gd name="connsiteY154" fmla="*/ 1070229 h 6858000"/>
              <a:gd name="connsiteX155" fmla="*/ 5607295 w 12192000"/>
              <a:gd name="connsiteY155" fmla="*/ 962590 h 6858000"/>
              <a:gd name="connsiteX156" fmla="*/ 5569560 w 12192000"/>
              <a:gd name="connsiteY156" fmla="*/ 905678 h 6858000"/>
              <a:gd name="connsiteX157" fmla="*/ 5599872 w 12192000"/>
              <a:gd name="connsiteY157" fmla="*/ 846909 h 6858000"/>
              <a:gd name="connsiteX158" fmla="*/ 5493471 w 12192000"/>
              <a:gd name="connsiteY158" fmla="*/ 824639 h 6858000"/>
              <a:gd name="connsiteX159" fmla="*/ 0 w 12192000"/>
              <a:gd name="connsiteY159" fmla="*/ 0 h 6858000"/>
              <a:gd name="connsiteX160" fmla="*/ 12192000 w 12192000"/>
              <a:gd name="connsiteY160" fmla="*/ 0 h 6858000"/>
              <a:gd name="connsiteX161" fmla="*/ 12192000 w 12192000"/>
              <a:gd name="connsiteY161" fmla="*/ 6858000 h 6858000"/>
              <a:gd name="connsiteX162" fmla="*/ 0 w 12192000"/>
              <a:gd name="connsiteY1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12192000" h="6858000">
                <a:moveTo>
                  <a:pt x="8249575" y="4373312"/>
                </a:moveTo>
                <a:cubicBezTo>
                  <a:pt x="8227044" y="4369832"/>
                  <a:pt x="8224956" y="4420636"/>
                  <a:pt x="8205470" y="4448474"/>
                </a:cubicBezTo>
                <a:cubicBezTo>
                  <a:pt x="8176803" y="4493855"/>
                  <a:pt x="8142507" y="4535425"/>
                  <a:pt x="8103399" y="4572196"/>
                </a:cubicBezTo>
                <a:cubicBezTo>
                  <a:pt x="8059032" y="4597541"/>
                  <a:pt x="8012184" y="4618264"/>
                  <a:pt x="7963592" y="4634058"/>
                </a:cubicBezTo>
                <a:cubicBezTo>
                  <a:pt x="7910014" y="4661691"/>
                  <a:pt x="7881428" y="4721647"/>
                  <a:pt x="7893689" y="4780668"/>
                </a:cubicBezTo>
                <a:cubicBezTo>
                  <a:pt x="7905622" y="4816313"/>
                  <a:pt x="7914320" y="4852960"/>
                  <a:pt x="7919671" y="4890163"/>
                </a:cubicBezTo>
                <a:cubicBezTo>
                  <a:pt x="7912173" y="4926408"/>
                  <a:pt x="7896516" y="4960468"/>
                  <a:pt x="7873893" y="4989760"/>
                </a:cubicBezTo>
                <a:cubicBezTo>
                  <a:pt x="7828735" y="5068324"/>
                  <a:pt x="7856572" y="5104822"/>
                  <a:pt x="7867707" y="5187097"/>
                </a:cubicBezTo>
                <a:cubicBezTo>
                  <a:pt x="7878842" y="5269373"/>
                  <a:pt x="7909154" y="5279271"/>
                  <a:pt x="7974727" y="5310820"/>
                </a:cubicBezTo>
                <a:cubicBezTo>
                  <a:pt x="8040300" y="5288550"/>
                  <a:pt x="8088552" y="5283601"/>
                  <a:pt x="8115771" y="5216791"/>
                </a:cubicBezTo>
                <a:cubicBezTo>
                  <a:pt x="8142990" y="5149980"/>
                  <a:pt x="8165260" y="5062138"/>
                  <a:pt x="8189386" y="4986048"/>
                </a:cubicBezTo>
                <a:cubicBezTo>
                  <a:pt x="8218912" y="4912681"/>
                  <a:pt x="8242902" y="4837204"/>
                  <a:pt x="8261145" y="4760254"/>
                </a:cubicBezTo>
                <a:cubicBezTo>
                  <a:pt x="8269806" y="4702105"/>
                  <a:pt x="8272280" y="4647048"/>
                  <a:pt x="8281559" y="4590136"/>
                </a:cubicBezTo>
                <a:lnTo>
                  <a:pt x="8323006" y="4604364"/>
                </a:lnTo>
                <a:cubicBezTo>
                  <a:pt x="8330566" y="4532729"/>
                  <a:pt x="8315645" y="4460524"/>
                  <a:pt x="8280322" y="4397747"/>
                </a:cubicBezTo>
                <a:cubicBezTo>
                  <a:pt x="8266868" y="4381663"/>
                  <a:pt x="8257086" y="4374472"/>
                  <a:pt x="8249575" y="4373312"/>
                </a:cubicBezTo>
                <a:close/>
                <a:moveTo>
                  <a:pt x="7197749" y="4179377"/>
                </a:moveTo>
                <a:cubicBezTo>
                  <a:pt x="7241052" y="4179377"/>
                  <a:pt x="7259610" y="4288253"/>
                  <a:pt x="7264560" y="4320421"/>
                </a:cubicBezTo>
                <a:cubicBezTo>
                  <a:pt x="7269509" y="4352589"/>
                  <a:pt x="7252806" y="4382282"/>
                  <a:pt x="7256518" y="4411357"/>
                </a:cubicBezTo>
                <a:cubicBezTo>
                  <a:pt x="7260229" y="4440432"/>
                  <a:pt x="7281262" y="4468888"/>
                  <a:pt x="7278169" y="4495488"/>
                </a:cubicBezTo>
                <a:cubicBezTo>
                  <a:pt x="7223113" y="4499819"/>
                  <a:pt x="7209503" y="4431153"/>
                  <a:pt x="7204554" y="4378571"/>
                </a:cubicBezTo>
                <a:lnTo>
                  <a:pt x="7204554" y="4376715"/>
                </a:lnTo>
                <a:cubicBezTo>
                  <a:pt x="7199605" y="4314854"/>
                  <a:pt x="7197749" y="4241857"/>
                  <a:pt x="7197749" y="4179377"/>
                </a:cubicBezTo>
                <a:close/>
                <a:moveTo>
                  <a:pt x="6863698" y="3756865"/>
                </a:moveTo>
                <a:cubicBezTo>
                  <a:pt x="6899578" y="3818726"/>
                  <a:pt x="6896485" y="3898527"/>
                  <a:pt x="6925560" y="3954821"/>
                </a:cubicBezTo>
                <a:cubicBezTo>
                  <a:pt x="6937932" y="3981421"/>
                  <a:pt x="7020207" y="4075450"/>
                  <a:pt x="6997937" y="4109474"/>
                </a:cubicBezTo>
                <a:cubicBezTo>
                  <a:pt x="6983091" y="4132363"/>
                  <a:pt x="6895248" y="3991938"/>
                  <a:pt x="6885350" y="3973998"/>
                </a:cubicBezTo>
                <a:cubicBezTo>
                  <a:pt x="6857803" y="3905109"/>
                  <a:pt x="6850299" y="3829836"/>
                  <a:pt x="6863698" y="3756865"/>
                </a:cubicBezTo>
                <a:close/>
                <a:moveTo>
                  <a:pt x="7155278" y="3495095"/>
                </a:moveTo>
                <a:cubicBezTo>
                  <a:pt x="7186769" y="3497008"/>
                  <a:pt x="7206256" y="3515451"/>
                  <a:pt x="7246620" y="3527978"/>
                </a:cubicBezTo>
                <a:cubicBezTo>
                  <a:pt x="7213530" y="3556440"/>
                  <a:pt x="7188563" y="3593149"/>
                  <a:pt x="7174242" y="3634379"/>
                </a:cubicBezTo>
                <a:cubicBezTo>
                  <a:pt x="7164963" y="3664691"/>
                  <a:pt x="7184140" y="3681394"/>
                  <a:pt x="7141456" y="3686961"/>
                </a:cubicBezTo>
                <a:cubicBezTo>
                  <a:pt x="7110117" y="3692121"/>
                  <a:pt x="7078147" y="3692121"/>
                  <a:pt x="7046808" y="3686961"/>
                </a:cubicBezTo>
                <a:cubicBezTo>
                  <a:pt x="7019589" y="3670877"/>
                  <a:pt x="7038766" y="3566332"/>
                  <a:pt x="7046808" y="3545299"/>
                </a:cubicBezTo>
                <a:cubicBezTo>
                  <a:pt x="7063510" y="3506945"/>
                  <a:pt x="7084543" y="3508801"/>
                  <a:pt x="7118567" y="3499522"/>
                </a:cubicBezTo>
                <a:cubicBezTo>
                  <a:pt x="7132950" y="3495656"/>
                  <a:pt x="7144781" y="3494457"/>
                  <a:pt x="7155278" y="3495095"/>
                </a:cubicBezTo>
                <a:close/>
                <a:moveTo>
                  <a:pt x="5493471" y="824639"/>
                </a:moveTo>
                <a:cubicBezTo>
                  <a:pt x="5481099" y="824639"/>
                  <a:pt x="5450786" y="845054"/>
                  <a:pt x="5439652" y="847528"/>
                </a:cubicBezTo>
                <a:cubicBezTo>
                  <a:pt x="5411078" y="850751"/>
                  <a:pt x="5382239" y="850751"/>
                  <a:pt x="5353664" y="847528"/>
                </a:cubicBezTo>
                <a:cubicBezTo>
                  <a:pt x="5319350" y="849506"/>
                  <a:pt x="5285227" y="854055"/>
                  <a:pt x="5251594" y="861137"/>
                </a:cubicBezTo>
                <a:cubicBezTo>
                  <a:pt x="5223576" y="862492"/>
                  <a:pt x="5195503" y="860205"/>
                  <a:pt x="5168081" y="854333"/>
                </a:cubicBezTo>
                <a:cubicBezTo>
                  <a:pt x="5107722" y="856049"/>
                  <a:pt x="5047754" y="864557"/>
                  <a:pt x="4989301" y="879696"/>
                </a:cubicBezTo>
                <a:cubicBezTo>
                  <a:pt x="4938433" y="889980"/>
                  <a:pt x="4889420" y="907918"/>
                  <a:pt x="4843928" y="932897"/>
                </a:cubicBezTo>
                <a:cubicBezTo>
                  <a:pt x="4806811" y="948981"/>
                  <a:pt x="4771549" y="976200"/>
                  <a:pt x="4735051" y="989809"/>
                </a:cubicBezTo>
                <a:cubicBezTo>
                  <a:pt x="4682160" y="996281"/>
                  <a:pt x="4628600" y="995031"/>
                  <a:pt x="4576068" y="986097"/>
                </a:cubicBezTo>
                <a:cubicBezTo>
                  <a:pt x="4557182" y="988313"/>
                  <a:pt x="4538042" y="985760"/>
                  <a:pt x="4520393" y="978674"/>
                </a:cubicBezTo>
                <a:cubicBezTo>
                  <a:pt x="4496267" y="967539"/>
                  <a:pt x="4487606" y="931659"/>
                  <a:pt x="4458532" y="942176"/>
                </a:cubicBezTo>
                <a:cubicBezTo>
                  <a:pt x="4429456" y="952692"/>
                  <a:pt x="4413991" y="1034968"/>
                  <a:pt x="4396670" y="1057856"/>
                </a:cubicBezTo>
                <a:cubicBezTo>
                  <a:pt x="4367546" y="1088032"/>
                  <a:pt x="4332328" y="1111651"/>
                  <a:pt x="4293362" y="1127141"/>
                </a:cubicBezTo>
                <a:cubicBezTo>
                  <a:pt x="4255181" y="1151199"/>
                  <a:pt x="4225871" y="1187023"/>
                  <a:pt x="4209850" y="1229212"/>
                </a:cubicBezTo>
                <a:cubicBezTo>
                  <a:pt x="4199246" y="1242500"/>
                  <a:pt x="4190698" y="1257310"/>
                  <a:pt x="4184486" y="1273134"/>
                </a:cubicBezTo>
                <a:cubicBezTo>
                  <a:pt x="4172733" y="1313344"/>
                  <a:pt x="4196858" y="1347986"/>
                  <a:pt x="4184486" y="1388196"/>
                </a:cubicBezTo>
                <a:cubicBezTo>
                  <a:pt x="4172113" y="1428406"/>
                  <a:pt x="4107779" y="1477895"/>
                  <a:pt x="4069425" y="1503876"/>
                </a:cubicBezTo>
                <a:cubicBezTo>
                  <a:pt x="4031071" y="1529858"/>
                  <a:pt x="3977869" y="1530477"/>
                  <a:pt x="3945702" y="1570068"/>
                </a:cubicBezTo>
                <a:cubicBezTo>
                  <a:pt x="3929618" y="1590482"/>
                  <a:pt x="3927762" y="1615845"/>
                  <a:pt x="3908584" y="1636260"/>
                </a:cubicBezTo>
                <a:cubicBezTo>
                  <a:pt x="3889408" y="1656674"/>
                  <a:pt x="3876417" y="1652344"/>
                  <a:pt x="3865900" y="1665334"/>
                </a:cubicBezTo>
                <a:cubicBezTo>
                  <a:pt x="3846723" y="1689460"/>
                  <a:pt x="3846723" y="1727196"/>
                  <a:pt x="3833733" y="1751940"/>
                </a:cubicBezTo>
                <a:cubicBezTo>
                  <a:pt x="3815589" y="1781918"/>
                  <a:pt x="3794890" y="1810269"/>
                  <a:pt x="3771872" y="1836690"/>
                </a:cubicBezTo>
                <a:cubicBezTo>
                  <a:pt x="3734924" y="1883055"/>
                  <a:pt x="3705682" y="1935068"/>
                  <a:pt x="3685265" y="1990725"/>
                </a:cubicBezTo>
                <a:cubicBezTo>
                  <a:pt x="3679080" y="2024748"/>
                  <a:pt x="3695782" y="2037739"/>
                  <a:pt x="3710010" y="2064958"/>
                </a:cubicBezTo>
                <a:cubicBezTo>
                  <a:pt x="3723759" y="2086944"/>
                  <a:pt x="3730249" y="2112697"/>
                  <a:pt x="3728569" y="2138573"/>
                </a:cubicBezTo>
                <a:cubicBezTo>
                  <a:pt x="3737994" y="2186701"/>
                  <a:pt x="3743374" y="2235541"/>
                  <a:pt x="3744652" y="2284566"/>
                </a:cubicBezTo>
                <a:cubicBezTo>
                  <a:pt x="3730580" y="2348419"/>
                  <a:pt x="3709846" y="2410621"/>
                  <a:pt x="3682792" y="2470150"/>
                </a:cubicBezTo>
                <a:cubicBezTo>
                  <a:pt x="3667945" y="2514071"/>
                  <a:pt x="3687741" y="2502936"/>
                  <a:pt x="3700731" y="2546239"/>
                </a:cubicBezTo>
                <a:cubicBezTo>
                  <a:pt x="3709392" y="2576551"/>
                  <a:pt x="3697020" y="2590161"/>
                  <a:pt x="3700731" y="2620473"/>
                </a:cubicBezTo>
                <a:cubicBezTo>
                  <a:pt x="3708154" y="2687902"/>
                  <a:pt x="3749602" y="2670580"/>
                  <a:pt x="3786100" y="2700892"/>
                </a:cubicBezTo>
                <a:cubicBezTo>
                  <a:pt x="3800328" y="2713265"/>
                  <a:pt x="3820123" y="2752237"/>
                  <a:pt x="3834352" y="2767703"/>
                </a:cubicBezTo>
                <a:cubicBezTo>
                  <a:pt x="3878001" y="2804511"/>
                  <a:pt x="3914852" y="2848685"/>
                  <a:pt x="3943228" y="2898230"/>
                </a:cubicBezTo>
                <a:cubicBezTo>
                  <a:pt x="3956620" y="2948554"/>
                  <a:pt x="3987557" y="2992432"/>
                  <a:pt x="4030451" y="3021952"/>
                </a:cubicBezTo>
                <a:cubicBezTo>
                  <a:pt x="4073754" y="3051027"/>
                  <a:pt x="4117677" y="3078865"/>
                  <a:pt x="4159124" y="3111033"/>
                </a:cubicBezTo>
                <a:cubicBezTo>
                  <a:pt x="4194544" y="3144543"/>
                  <a:pt x="4234532" y="3172870"/>
                  <a:pt x="4277896" y="3195164"/>
                </a:cubicBezTo>
                <a:cubicBezTo>
                  <a:pt x="4347181" y="3223620"/>
                  <a:pt x="4396052" y="3181555"/>
                  <a:pt x="4463480" y="3164852"/>
                </a:cubicBezTo>
                <a:cubicBezTo>
                  <a:pt x="4526090" y="3149708"/>
                  <a:pt x="4591403" y="3149708"/>
                  <a:pt x="4654013" y="3164852"/>
                </a:cubicBezTo>
                <a:cubicBezTo>
                  <a:pt x="4702036" y="3178536"/>
                  <a:pt x="4753549" y="3172294"/>
                  <a:pt x="4796913" y="3147531"/>
                </a:cubicBezTo>
                <a:cubicBezTo>
                  <a:pt x="4890323" y="3108558"/>
                  <a:pt x="5047451" y="3031850"/>
                  <a:pt x="5151379" y="3070205"/>
                </a:cubicBezTo>
                <a:cubicBezTo>
                  <a:pt x="5208910" y="3091856"/>
                  <a:pt x="5208910" y="3141963"/>
                  <a:pt x="5239839" y="3182173"/>
                </a:cubicBezTo>
                <a:cubicBezTo>
                  <a:pt x="5270770" y="3222383"/>
                  <a:pt x="5288091" y="3209392"/>
                  <a:pt x="5328920" y="3205681"/>
                </a:cubicBezTo>
                <a:cubicBezTo>
                  <a:pt x="5357500" y="3199742"/>
                  <a:pt x="5386426" y="3195610"/>
                  <a:pt x="5415525" y="3193308"/>
                </a:cubicBezTo>
                <a:cubicBezTo>
                  <a:pt x="5468107" y="3193308"/>
                  <a:pt x="5437177" y="3196402"/>
                  <a:pt x="5477387" y="3219291"/>
                </a:cubicBezTo>
                <a:cubicBezTo>
                  <a:pt x="5539248" y="3257644"/>
                  <a:pt x="5545434" y="3307133"/>
                  <a:pt x="5531207" y="3378892"/>
                </a:cubicBezTo>
                <a:cubicBezTo>
                  <a:pt x="5527593" y="3428592"/>
                  <a:pt x="5519520" y="3477870"/>
                  <a:pt x="5507080" y="3526122"/>
                </a:cubicBezTo>
                <a:cubicBezTo>
                  <a:pt x="5484810" y="3578704"/>
                  <a:pt x="5465015" y="3575611"/>
                  <a:pt x="5500275" y="3633142"/>
                </a:cubicBezTo>
                <a:cubicBezTo>
                  <a:pt x="5533632" y="3683627"/>
                  <a:pt x="5572424" y="3730302"/>
                  <a:pt x="5615957" y="3772330"/>
                </a:cubicBezTo>
                <a:cubicBezTo>
                  <a:pt x="5660552" y="3818708"/>
                  <a:pt x="5692875" y="3875478"/>
                  <a:pt x="5709985" y="3937500"/>
                </a:cubicBezTo>
                <a:cubicBezTo>
                  <a:pt x="5726069" y="3983896"/>
                  <a:pt x="5775559" y="4042045"/>
                  <a:pt x="5776795" y="4090916"/>
                </a:cubicBezTo>
                <a:cubicBezTo>
                  <a:pt x="5776795" y="4109474"/>
                  <a:pt x="5761950" y="4127414"/>
                  <a:pt x="5761950" y="4140405"/>
                </a:cubicBezTo>
                <a:cubicBezTo>
                  <a:pt x="5764906" y="4167976"/>
                  <a:pt x="5773319" y="4194682"/>
                  <a:pt x="5786693" y="4218969"/>
                </a:cubicBezTo>
                <a:cubicBezTo>
                  <a:pt x="5815508" y="4264709"/>
                  <a:pt x="5815508" y="4322933"/>
                  <a:pt x="5786693" y="4368673"/>
                </a:cubicBezTo>
                <a:cubicBezTo>
                  <a:pt x="5749298" y="4415675"/>
                  <a:pt x="5720409" y="4468851"/>
                  <a:pt x="5701325" y="4525801"/>
                </a:cubicBezTo>
                <a:cubicBezTo>
                  <a:pt x="5669775" y="4637770"/>
                  <a:pt x="5645650" y="4728087"/>
                  <a:pt x="5709985" y="4835107"/>
                </a:cubicBezTo>
                <a:cubicBezTo>
                  <a:pt x="5742772" y="4887689"/>
                  <a:pt x="5771846" y="4943364"/>
                  <a:pt x="5799067" y="4997184"/>
                </a:cubicBezTo>
                <a:cubicBezTo>
                  <a:pt x="5832966" y="5055358"/>
                  <a:pt x="5851890" y="5121043"/>
                  <a:pt x="5854122" y="5188335"/>
                </a:cubicBezTo>
                <a:cubicBezTo>
                  <a:pt x="5857834" y="5232875"/>
                  <a:pt x="5873299" y="5274941"/>
                  <a:pt x="5879485" y="5318863"/>
                </a:cubicBezTo>
                <a:cubicBezTo>
                  <a:pt x="5886501" y="5371674"/>
                  <a:pt x="5902400" y="5422913"/>
                  <a:pt x="5926501" y="5470423"/>
                </a:cubicBezTo>
                <a:cubicBezTo>
                  <a:pt x="5951244" y="5514344"/>
                  <a:pt x="5995785" y="5540326"/>
                  <a:pt x="6018673" y="5585485"/>
                </a:cubicBezTo>
                <a:cubicBezTo>
                  <a:pt x="6041562" y="5630643"/>
                  <a:pt x="6068781" y="5697453"/>
                  <a:pt x="6095381" y="5751892"/>
                </a:cubicBezTo>
                <a:cubicBezTo>
                  <a:pt x="6106516" y="5775399"/>
                  <a:pt x="6121981" y="5788390"/>
                  <a:pt x="6120744" y="5817464"/>
                </a:cubicBezTo>
                <a:cubicBezTo>
                  <a:pt x="6120744" y="5830455"/>
                  <a:pt x="6094762" y="5865716"/>
                  <a:pt x="6095381" y="5874377"/>
                </a:cubicBezTo>
                <a:cubicBezTo>
                  <a:pt x="6107698" y="5919072"/>
                  <a:pt x="6135838" y="5957766"/>
                  <a:pt x="6174564" y="5983253"/>
                </a:cubicBezTo>
                <a:cubicBezTo>
                  <a:pt x="6247560" y="6030886"/>
                  <a:pt x="6332310" y="5964694"/>
                  <a:pt x="6413348" y="5952322"/>
                </a:cubicBezTo>
                <a:cubicBezTo>
                  <a:pt x="6466549" y="5944280"/>
                  <a:pt x="6520368" y="5964694"/>
                  <a:pt x="6572332" y="5952322"/>
                </a:cubicBezTo>
                <a:cubicBezTo>
                  <a:pt x="6623571" y="5942931"/>
                  <a:pt x="6673580" y="5927782"/>
                  <a:pt x="6721417" y="5907163"/>
                </a:cubicBezTo>
                <a:cubicBezTo>
                  <a:pt x="6823872" y="5849880"/>
                  <a:pt x="6909265" y="5766410"/>
                  <a:pt x="6968863" y="5665286"/>
                </a:cubicBezTo>
                <a:cubicBezTo>
                  <a:pt x="7025156" y="5570019"/>
                  <a:pt x="7123516" y="5510014"/>
                  <a:pt x="7114237" y="5384435"/>
                </a:cubicBezTo>
                <a:cubicBezTo>
                  <a:pt x="7114237" y="5351030"/>
                  <a:pt x="7095060" y="5347937"/>
                  <a:pt x="7114237" y="5315151"/>
                </a:cubicBezTo>
                <a:cubicBezTo>
                  <a:pt x="7128465" y="5294118"/>
                  <a:pt x="7169293" y="5281745"/>
                  <a:pt x="7190944" y="5271848"/>
                </a:cubicBezTo>
                <a:cubicBezTo>
                  <a:pt x="7244145" y="5248959"/>
                  <a:pt x="7277550" y="5244010"/>
                  <a:pt x="7288685" y="5182149"/>
                </a:cubicBezTo>
                <a:cubicBezTo>
                  <a:pt x="7297402" y="5113273"/>
                  <a:pt x="7287133" y="5043326"/>
                  <a:pt x="7258992" y="4979862"/>
                </a:cubicBezTo>
                <a:cubicBezTo>
                  <a:pt x="7246001" y="4942746"/>
                  <a:pt x="7231154" y="4937797"/>
                  <a:pt x="7249094" y="4898824"/>
                </a:cubicBezTo>
                <a:cubicBezTo>
                  <a:pt x="7267034" y="4859851"/>
                  <a:pt x="7315904" y="4845005"/>
                  <a:pt x="7343124" y="4822116"/>
                </a:cubicBezTo>
                <a:cubicBezTo>
                  <a:pt x="7378180" y="4784270"/>
                  <a:pt x="7417171" y="4750264"/>
                  <a:pt x="7459423" y="4720663"/>
                </a:cubicBezTo>
                <a:cubicBezTo>
                  <a:pt x="7515797" y="4701276"/>
                  <a:pt x="7567148" y="4669579"/>
                  <a:pt x="7609746" y="4627872"/>
                </a:cubicBezTo>
                <a:cubicBezTo>
                  <a:pt x="7660472" y="4566010"/>
                  <a:pt x="7650574" y="4531368"/>
                  <a:pt x="7641295" y="4458372"/>
                </a:cubicBezTo>
                <a:cubicBezTo>
                  <a:pt x="7633253" y="4396510"/>
                  <a:pt x="7657997" y="4306193"/>
                  <a:pt x="7632634" y="4249280"/>
                </a:cubicBezTo>
                <a:cubicBezTo>
                  <a:pt x="7607271" y="4192368"/>
                  <a:pt x="7570773" y="4164531"/>
                  <a:pt x="7559019" y="4096483"/>
                </a:cubicBezTo>
                <a:cubicBezTo>
                  <a:pt x="7555307" y="4068027"/>
                  <a:pt x="7573247" y="4017919"/>
                  <a:pt x="7567061" y="3996268"/>
                </a:cubicBezTo>
                <a:cubicBezTo>
                  <a:pt x="7560875" y="3974616"/>
                  <a:pt x="7526851" y="3961007"/>
                  <a:pt x="7524377" y="3923272"/>
                </a:cubicBezTo>
                <a:cubicBezTo>
                  <a:pt x="7520665" y="3870071"/>
                  <a:pt x="7586238" y="3764288"/>
                  <a:pt x="7613457" y="3720985"/>
                </a:cubicBezTo>
                <a:cubicBezTo>
                  <a:pt x="7647592" y="3680448"/>
                  <a:pt x="7684381" y="3642217"/>
                  <a:pt x="7723570" y="3606542"/>
                </a:cubicBezTo>
                <a:cubicBezTo>
                  <a:pt x="7766403" y="3550551"/>
                  <a:pt x="7813343" y="3497827"/>
                  <a:pt x="7863996" y="3448795"/>
                </a:cubicBezTo>
                <a:cubicBezTo>
                  <a:pt x="7917196" y="3402399"/>
                  <a:pt x="7980914" y="3372088"/>
                  <a:pt x="8034733" y="3325073"/>
                </a:cubicBezTo>
                <a:cubicBezTo>
                  <a:pt x="8129250" y="3240731"/>
                  <a:pt x="8206194" y="3138567"/>
                  <a:pt x="8261145" y="3024427"/>
                </a:cubicBezTo>
                <a:cubicBezTo>
                  <a:pt x="8300075" y="2964180"/>
                  <a:pt x="8333214" y="2900384"/>
                  <a:pt x="8360123" y="2833894"/>
                </a:cubicBezTo>
                <a:cubicBezTo>
                  <a:pt x="8361361" y="2820903"/>
                  <a:pt x="8392291" y="2656971"/>
                  <a:pt x="8346513" y="2694706"/>
                </a:cubicBezTo>
                <a:cubicBezTo>
                  <a:pt x="8300835" y="2723552"/>
                  <a:pt x="8248327" y="2739779"/>
                  <a:pt x="8194335" y="2741721"/>
                </a:cubicBezTo>
                <a:cubicBezTo>
                  <a:pt x="8140516" y="2749764"/>
                  <a:pt x="8092264" y="2763991"/>
                  <a:pt x="8041537" y="2773889"/>
                </a:cubicBezTo>
                <a:cubicBezTo>
                  <a:pt x="7999849" y="2787734"/>
                  <a:pt x="7956169" y="2794631"/>
                  <a:pt x="7912247" y="2794303"/>
                </a:cubicBezTo>
                <a:cubicBezTo>
                  <a:pt x="7866470" y="2783168"/>
                  <a:pt x="7846674" y="2724400"/>
                  <a:pt x="7802134" y="2705841"/>
                </a:cubicBezTo>
                <a:cubicBezTo>
                  <a:pt x="7833065" y="2682953"/>
                  <a:pt x="7840488" y="2669962"/>
                  <a:pt x="7820692" y="2635938"/>
                </a:cubicBezTo>
                <a:cubicBezTo>
                  <a:pt x="7788555" y="2595667"/>
                  <a:pt x="7751575" y="2559508"/>
                  <a:pt x="7710579" y="2528299"/>
                </a:cubicBezTo>
                <a:cubicBezTo>
                  <a:pt x="7654904" y="2477573"/>
                  <a:pt x="7581908" y="2466438"/>
                  <a:pt x="7556545" y="2390349"/>
                </a:cubicBezTo>
                <a:cubicBezTo>
                  <a:pt x="7549530" y="2354036"/>
                  <a:pt x="7538104" y="2318726"/>
                  <a:pt x="7522521" y="2285185"/>
                </a:cubicBezTo>
                <a:cubicBezTo>
                  <a:pt x="7502725" y="2251779"/>
                  <a:pt x="7468083" y="2238170"/>
                  <a:pt x="7445813" y="2210332"/>
                </a:cubicBezTo>
                <a:cubicBezTo>
                  <a:pt x="7400036" y="2152801"/>
                  <a:pt x="7426636" y="2062484"/>
                  <a:pt x="7396324" y="1995674"/>
                </a:cubicBezTo>
                <a:cubicBezTo>
                  <a:pt x="7379622" y="1958557"/>
                  <a:pt x="7351784" y="1948040"/>
                  <a:pt x="7327040" y="1919584"/>
                </a:cubicBezTo>
                <a:cubicBezTo>
                  <a:pt x="7302295" y="1891128"/>
                  <a:pt x="7306625" y="1868239"/>
                  <a:pt x="7296728" y="1831741"/>
                </a:cubicBezTo>
                <a:cubicBezTo>
                  <a:pt x="7263947" y="1750666"/>
                  <a:pt x="7225284" y="1672102"/>
                  <a:pt x="7181047" y="1596668"/>
                </a:cubicBezTo>
                <a:cubicBezTo>
                  <a:pt x="7165582" y="1561407"/>
                  <a:pt x="7071552" y="1450676"/>
                  <a:pt x="7089492" y="1411084"/>
                </a:cubicBezTo>
                <a:cubicBezTo>
                  <a:pt x="7101864" y="1383247"/>
                  <a:pt x="7132176" y="1447583"/>
                  <a:pt x="7141456" y="1462429"/>
                </a:cubicBezTo>
                <a:cubicBezTo>
                  <a:pt x="7160633" y="1495216"/>
                  <a:pt x="7167437" y="1532333"/>
                  <a:pt x="7212596" y="1536044"/>
                </a:cubicBezTo>
                <a:cubicBezTo>
                  <a:pt x="7192844" y="1475148"/>
                  <a:pt x="7176525" y="1413188"/>
                  <a:pt x="7163726" y="1350460"/>
                </a:cubicBezTo>
                <a:cubicBezTo>
                  <a:pt x="7151353" y="1295404"/>
                  <a:pt x="7155684" y="1307157"/>
                  <a:pt x="7101864" y="1299115"/>
                </a:cubicBezTo>
                <a:cubicBezTo>
                  <a:pt x="7077738" y="1294785"/>
                  <a:pt x="7057324" y="1279938"/>
                  <a:pt x="7033817" y="1274371"/>
                </a:cubicBezTo>
                <a:cubicBezTo>
                  <a:pt x="6976286" y="1261380"/>
                  <a:pt x="6941025" y="1289836"/>
                  <a:pt x="6889680" y="1305302"/>
                </a:cubicBezTo>
                <a:cubicBezTo>
                  <a:pt x="6840271" y="1314513"/>
                  <a:pt x="6789217" y="1308023"/>
                  <a:pt x="6743688" y="1286743"/>
                </a:cubicBezTo>
                <a:cubicBezTo>
                  <a:pt x="6653370" y="1258287"/>
                  <a:pt x="6553773" y="1260143"/>
                  <a:pt x="6469023" y="1214984"/>
                </a:cubicBezTo>
                <a:cubicBezTo>
                  <a:pt x="6422627" y="1189621"/>
                  <a:pt x="6407162" y="1157453"/>
                  <a:pt x="6345301" y="1164258"/>
                </a:cubicBezTo>
                <a:cubicBezTo>
                  <a:pt x="6303235" y="1169207"/>
                  <a:pt x="6238899" y="1196426"/>
                  <a:pt x="6229620" y="1242822"/>
                </a:cubicBezTo>
                <a:cubicBezTo>
                  <a:pt x="6220341" y="1289218"/>
                  <a:pt x="6257458" y="1315818"/>
                  <a:pt x="6204257" y="1347986"/>
                </a:cubicBezTo>
                <a:cubicBezTo>
                  <a:pt x="6151056" y="1380154"/>
                  <a:pt x="6099712" y="1318911"/>
                  <a:pt x="6047748" y="1302209"/>
                </a:cubicBezTo>
                <a:cubicBezTo>
                  <a:pt x="6008158" y="1289218"/>
                  <a:pt x="5960525" y="1294167"/>
                  <a:pt x="5928357" y="1265092"/>
                </a:cubicBezTo>
                <a:cubicBezTo>
                  <a:pt x="5909798" y="1249008"/>
                  <a:pt x="5912891" y="1223026"/>
                  <a:pt x="5896806" y="1206324"/>
                </a:cubicBezTo>
                <a:cubicBezTo>
                  <a:pt x="5868523" y="1188637"/>
                  <a:pt x="5836962" y="1176859"/>
                  <a:pt x="5804014" y="1171681"/>
                </a:cubicBezTo>
                <a:cubicBezTo>
                  <a:pt x="5760965" y="1169757"/>
                  <a:pt x="5718146" y="1164382"/>
                  <a:pt x="5675961" y="1155597"/>
                </a:cubicBezTo>
                <a:cubicBezTo>
                  <a:pt x="5645032" y="1143225"/>
                  <a:pt x="5547909" y="1106108"/>
                  <a:pt x="5545434" y="1070229"/>
                </a:cubicBezTo>
                <a:cubicBezTo>
                  <a:pt x="5542960" y="1034349"/>
                  <a:pt x="5618430" y="1017647"/>
                  <a:pt x="5607295" y="962590"/>
                </a:cubicBezTo>
                <a:cubicBezTo>
                  <a:pt x="5607295" y="948362"/>
                  <a:pt x="5568324" y="921143"/>
                  <a:pt x="5569560" y="905678"/>
                </a:cubicBezTo>
                <a:cubicBezTo>
                  <a:pt x="5570797" y="890212"/>
                  <a:pt x="5611626" y="875984"/>
                  <a:pt x="5599872" y="846909"/>
                </a:cubicBezTo>
                <a:cubicBezTo>
                  <a:pt x="5552239" y="861756"/>
                  <a:pt x="5544197" y="819690"/>
                  <a:pt x="5493471" y="8246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5C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73394-3D63-3369-23CD-05E090F1725A}"/>
              </a:ext>
            </a:extLst>
          </p:cNvPr>
          <p:cNvSpPr txBox="1"/>
          <p:nvPr/>
        </p:nvSpPr>
        <p:spPr>
          <a:xfrm>
            <a:off x="1531375" y="1101213"/>
            <a:ext cx="91292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700" dirty="0">
                <a:solidFill>
                  <a:schemeClr val="bg1"/>
                </a:solidFill>
                <a:latin typeface="Bebas Neue" panose="020B0606020202050201" pitchFamily="34" charset="0"/>
              </a:rPr>
              <a:t>AFRICA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763F8-3816-378A-2D41-E541393D0AFD}"/>
              </a:ext>
            </a:extLst>
          </p:cNvPr>
          <p:cNvSpPr/>
          <p:nvPr/>
        </p:nvSpPr>
        <p:spPr>
          <a:xfrm>
            <a:off x="7905136" y="1661651"/>
            <a:ext cx="2930013" cy="137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F7B4C-9859-1E39-9899-F376A24D173F}"/>
              </a:ext>
            </a:extLst>
          </p:cNvPr>
          <p:cNvSpPr/>
          <p:nvPr/>
        </p:nvSpPr>
        <p:spPr>
          <a:xfrm>
            <a:off x="1082776" y="4522839"/>
            <a:ext cx="2930013" cy="137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54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frican elephant in long grass">
            <a:extLst>
              <a:ext uri="{FF2B5EF4-FFF2-40B4-BE49-F238E27FC236}">
                <a16:creationId xmlns:a16="http://schemas.microsoft.com/office/drawing/2014/main" id="{DBA345D6-2780-E9E3-F803-7BA13F402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1532C4-07E9-C6B3-56C0-B3CF4D8ABC59}"/>
              </a:ext>
            </a:extLst>
          </p:cNvPr>
          <p:cNvSpPr/>
          <p:nvPr/>
        </p:nvSpPr>
        <p:spPr>
          <a:xfrm>
            <a:off x="-33171580" y="-15011400"/>
            <a:ext cx="80796580" cy="53035200"/>
          </a:xfrm>
          <a:custGeom>
            <a:avLst/>
            <a:gdLst>
              <a:gd name="connsiteX0" fmla="*/ 8249575 w 12192000"/>
              <a:gd name="connsiteY0" fmla="*/ 4373312 h 6858000"/>
              <a:gd name="connsiteX1" fmla="*/ 8205470 w 12192000"/>
              <a:gd name="connsiteY1" fmla="*/ 4448474 h 6858000"/>
              <a:gd name="connsiteX2" fmla="*/ 8103399 w 12192000"/>
              <a:gd name="connsiteY2" fmla="*/ 4572196 h 6858000"/>
              <a:gd name="connsiteX3" fmla="*/ 7963592 w 12192000"/>
              <a:gd name="connsiteY3" fmla="*/ 4634058 h 6858000"/>
              <a:gd name="connsiteX4" fmla="*/ 7893689 w 12192000"/>
              <a:gd name="connsiteY4" fmla="*/ 4780668 h 6858000"/>
              <a:gd name="connsiteX5" fmla="*/ 7919671 w 12192000"/>
              <a:gd name="connsiteY5" fmla="*/ 4890163 h 6858000"/>
              <a:gd name="connsiteX6" fmla="*/ 7873893 w 12192000"/>
              <a:gd name="connsiteY6" fmla="*/ 4989760 h 6858000"/>
              <a:gd name="connsiteX7" fmla="*/ 7867707 w 12192000"/>
              <a:gd name="connsiteY7" fmla="*/ 5187097 h 6858000"/>
              <a:gd name="connsiteX8" fmla="*/ 7974727 w 12192000"/>
              <a:gd name="connsiteY8" fmla="*/ 5310820 h 6858000"/>
              <a:gd name="connsiteX9" fmla="*/ 8115771 w 12192000"/>
              <a:gd name="connsiteY9" fmla="*/ 5216791 h 6858000"/>
              <a:gd name="connsiteX10" fmla="*/ 8189386 w 12192000"/>
              <a:gd name="connsiteY10" fmla="*/ 4986048 h 6858000"/>
              <a:gd name="connsiteX11" fmla="*/ 8261145 w 12192000"/>
              <a:gd name="connsiteY11" fmla="*/ 4760254 h 6858000"/>
              <a:gd name="connsiteX12" fmla="*/ 8281559 w 12192000"/>
              <a:gd name="connsiteY12" fmla="*/ 4590136 h 6858000"/>
              <a:gd name="connsiteX13" fmla="*/ 8323006 w 12192000"/>
              <a:gd name="connsiteY13" fmla="*/ 4604364 h 6858000"/>
              <a:gd name="connsiteX14" fmla="*/ 8280322 w 12192000"/>
              <a:gd name="connsiteY14" fmla="*/ 4397747 h 6858000"/>
              <a:gd name="connsiteX15" fmla="*/ 8249575 w 12192000"/>
              <a:gd name="connsiteY15" fmla="*/ 4373312 h 6858000"/>
              <a:gd name="connsiteX16" fmla="*/ 7197749 w 12192000"/>
              <a:gd name="connsiteY16" fmla="*/ 4179377 h 6858000"/>
              <a:gd name="connsiteX17" fmla="*/ 7264560 w 12192000"/>
              <a:gd name="connsiteY17" fmla="*/ 4320421 h 6858000"/>
              <a:gd name="connsiteX18" fmla="*/ 7256518 w 12192000"/>
              <a:gd name="connsiteY18" fmla="*/ 4411357 h 6858000"/>
              <a:gd name="connsiteX19" fmla="*/ 7278169 w 12192000"/>
              <a:gd name="connsiteY19" fmla="*/ 4495488 h 6858000"/>
              <a:gd name="connsiteX20" fmla="*/ 7204554 w 12192000"/>
              <a:gd name="connsiteY20" fmla="*/ 4378571 h 6858000"/>
              <a:gd name="connsiteX21" fmla="*/ 7204554 w 12192000"/>
              <a:gd name="connsiteY21" fmla="*/ 4376715 h 6858000"/>
              <a:gd name="connsiteX22" fmla="*/ 7197749 w 12192000"/>
              <a:gd name="connsiteY22" fmla="*/ 4179377 h 6858000"/>
              <a:gd name="connsiteX23" fmla="*/ 6863698 w 12192000"/>
              <a:gd name="connsiteY23" fmla="*/ 3756865 h 6858000"/>
              <a:gd name="connsiteX24" fmla="*/ 6925560 w 12192000"/>
              <a:gd name="connsiteY24" fmla="*/ 3954821 h 6858000"/>
              <a:gd name="connsiteX25" fmla="*/ 6997937 w 12192000"/>
              <a:gd name="connsiteY25" fmla="*/ 4109474 h 6858000"/>
              <a:gd name="connsiteX26" fmla="*/ 6885350 w 12192000"/>
              <a:gd name="connsiteY26" fmla="*/ 3973998 h 6858000"/>
              <a:gd name="connsiteX27" fmla="*/ 6863698 w 12192000"/>
              <a:gd name="connsiteY27" fmla="*/ 3756865 h 6858000"/>
              <a:gd name="connsiteX28" fmla="*/ 7155278 w 12192000"/>
              <a:gd name="connsiteY28" fmla="*/ 3495095 h 6858000"/>
              <a:gd name="connsiteX29" fmla="*/ 7246620 w 12192000"/>
              <a:gd name="connsiteY29" fmla="*/ 3527978 h 6858000"/>
              <a:gd name="connsiteX30" fmla="*/ 7174242 w 12192000"/>
              <a:gd name="connsiteY30" fmla="*/ 3634379 h 6858000"/>
              <a:gd name="connsiteX31" fmla="*/ 7141456 w 12192000"/>
              <a:gd name="connsiteY31" fmla="*/ 3686961 h 6858000"/>
              <a:gd name="connsiteX32" fmla="*/ 7046808 w 12192000"/>
              <a:gd name="connsiteY32" fmla="*/ 3686961 h 6858000"/>
              <a:gd name="connsiteX33" fmla="*/ 7046808 w 12192000"/>
              <a:gd name="connsiteY33" fmla="*/ 3545299 h 6858000"/>
              <a:gd name="connsiteX34" fmla="*/ 7118567 w 12192000"/>
              <a:gd name="connsiteY34" fmla="*/ 3499522 h 6858000"/>
              <a:gd name="connsiteX35" fmla="*/ 7155278 w 12192000"/>
              <a:gd name="connsiteY35" fmla="*/ 3495095 h 6858000"/>
              <a:gd name="connsiteX36" fmla="*/ 5493471 w 12192000"/>
              <a:gd name="connsiteY36" fmla="*/ 824639 h 6858000"/>
              <a:gd name="connsiteX37" fmla="*/ 5439652 w 12192000"/>
              <a:gd name="connsiteY37" fmla="*/ 847528 h 6858000"/>
              <a:gd name="connsiteX38" fmla="*/ 5353664 w 12192000"/>
              <a:gd name="connsiteY38" fmla="*/ 847528 h 6858000"/>
              <a:gd name="connsiteX39" fmla="*/ 5251594 w 12192000"/>
              <a:gd name="connsiteY39" fmla="*/ 861137 h 6858000"/>
              <a:gd name="connsiteX40" fmla="*/ 5168081 w 12192000"/>
              <a:gd name="connsiteY40" fmla="*/ 854333 h 6858000"/>
              <a:gd name="connsiteX41" fmla="*/ 4989301 w 12192000"/>
              <a:gd name="connsiteY41" fmla="*/ 879696 h 6858000"/>
              <a:gd name="connsiteX42" fmla="*/ 4843928 w 12192000"/>
              <a:gd name="connsiteY42" fmla="*/ 932897 h 6858000"/>
              <a:gd name="connsiteX43" fmla="*/ 4735051 w 12192000"/>
              <a:gd name="connsiteY43" fmla="*/ 989809 h 6858000"/>
              <a:gd name="connsiteX44" fmla="*/ 4576068 w 12192000"/>
              <a:gd name="connsiteY44" fmla="*/ 986097 h 6858000"/>
              <a:gd name="connsiteX45" fmla="*/ 4520393 w 12192000"/>
              <a:gd name="connsiteY45" fmla="*/ 978674 h 6858000"/>
              <a:gd name="connsiteX46" fmla="*/ 4458532 w 12192000"/>
              <a:gd name="connsiteY46" fmla="*/ 942176 h 6858000"/>
              <a:gd name="connsiteX47" fmla="*/ 4396670 w 12192000"/>
              <a:gd name="connsiteY47" fmla="*/ 1057856 h 6858000"/>
              <a:gd name="connsiteX48" fmla="*/ 4293362 w 12192000"/>
              <a:gd name="connsiteY48" fmla="*/ 1127141 h 6858000"/>
              <a:gd name="connsiteX49" fmla="*/ 4209850 w 12192000"/>
              <a:gd name="connsiteY49" fmla="*/ 1229212 h 6858000"/>
              <a:gd name="connsiteX50" fmla="*/ 4184486 w 12192000"/>
              <a:gd name="connsiteY50" fmla="*/ 1273134 h 6858000"/>
              <a:gd name="connsiteX51" fmla="*/ 4184486 w 12192000"/>
              <a:gd name="connsiteY51" fmla="*/ 1388196 h 6858000"/>
              <a:gd name="connsiteX52" fmla="*/ 4069425 w 12192000"/>
              <a:gd name="connsiteY52" fmla="*/ 1503876 h 6858000"/>
              <a:gd name="connsiteX53" fmla="*/ 3945702 w 12192000"/>
              <a:gd name="connsiteY53" fmla="*/ 1570068 h 6858000"/>
              <a:gd name="connsiteX54" fmla="*/ 3908584 w 12192000"/>
              <a:gd name="connsiteY54" fmla="*/ 1636260 h 6858000"/>
              <a:gd name="connsiteX55" fmla="*/ 3865900 w 12192000"/>
              <a:gd name="connsiteY55" fmla="*/ 1665334 h 6858000"/>
              <a:gd name="connsiteX56" fmla="*/ 3833733 w 12192000"/>
              <a:gd name="connsiteY56" fmla="*/ 1751940 h 6858000"/>
              <a:gd name="connsiteX57" fmla="*/ 3771872 w 12192000"/>
              <a:gd name="connsiteY57" fmla="*/ 1836690 h 6858000"/>
              <a:gd name="connsiteX58" fmla="*/ 3685265 w 12192000"/>
              <a:gd name="connsiteY58" fmla="*/ 1990725 h 6858000"/>
              <a:gd name="connsiteX59" fmla="*/ 3710010 w 12192000"/>
              <a:gd name="connsiteY59" fmla="*/ 2064958 h 6858000"/>
              <a:gd name="connsiteX60" fmla="*/ 3728569 w 12192000"/>
              <a:gd name="connsiteY60" fmla="*/ 2138573 h 6858000"/>
              <a:gd name="connsiteX61" fmla="*/ 3744652 w 12192000"/>
              <a:gd name="connsiteY61" fmla="*/ 2284566 h 6858000"/>
              <a:gd name="connsiteX62" fmla="*/ 3682792 w 12192000"/>
              <a:gd name="connsiteY62" fmla="*/ 2470150 h 6858000"/>
              <a:gd name="connsiteX63" fmla="*/ 3700731 w 12192000"/>
              <a:gd name="connsiteY63" fmla="*/ 2546239 h 6858000"/>
              <a:gd name="connsiteX64" fmla="*/ 3700731 w 12192000"/>
              <a:gd name="connsiteY64" fmla="*/ 2620473 h 6858000"/>
              <a:gd name="connsiteX65" fmla="*/ 3786100 w 12192000"/>
              <a:gd name="connsiteY65" fmla="*/ 2700892 h 6858000"/>
              <a:gd name="connsiteX66" fmla="*/ 3834352 w 12192000"/>
              <a:gd name="connsiteY66" fmla="*/ 2767703 h 6858000"/>
              <a:gd name="connsiteX67" fmla="*/ 3943228 w 12192000"/>
              <a:gd name="connsiteY67" fmla="*/ 2898230 h 6858000"/>
              <a:gd name="connsiteX68" fmla="*/ 4030451 w 12192000"/>
              <a:gd name="connsiteY68" fmla="*/ 3021952 h 6858000"/>
              <a:gd name="connsiteX69" fmla="*/ 4159124 w 12192000"/>
              <a:gd name="connsiteY69" fmla="*/ 3111033 h 6858000"/>
              <a:gd name="connsiteX70" fmla="*/ 4277896 w 12192000"/>
              <a:gd name="connsiteY70" fmla="*/ 3195164 h 6858000"/>
              <a:gd name="connsiteX71" fmla="*/ 4463480 w 12192000"/>
              <a:gd name="connsiteY71" fmla="*/ 3164852 h 6858000"/>
              <a:gd name="connsiteX72" fmla="*/ 4654013 w 12192000"/>
              <a:gd name="connsiteY72" fmla="*/ 3164852 h 6858000"/>
              <a:gd name="connsiteX73" fmla="*/ 4796913 w 12192000"/>
              <a:gd name="connsiteY73" fmla="*/ 3147531 h 6858000"/>
              <a:gd name="connsiteX74" fmla="*/ 5151379 w 12192000"/>
              <a:gd name="connsiteY74" fmla="*/ 3070205 h 6858000"/>
              <a:gd name="connsiteX75" fmla="*/ 5239839 w 12192000"/>
              <a:gd name="connsiteY75" fmla="*/ 3182173 h 6858000"/>
              <a:gd name="connsiteX76" fmla="*/ 5328920 w 12192000"/>
              <a:gd name="connsiteY76" fmla="*/ 3205681 h 6858000"/>
              <a:gd name="connsiteX77" fmla="*/ 5415525 w 12192000"/>
              <a:gd name="connsiteY77" fmla="*/ 3193308 h 6858000"/>
              <a:gd name="connsiteX78" fmla="*/ 5477387 w 12192000"/>
              <a:gd name="connsiteY78" fmla="*/ 3219291 h 6858000"/>
              <a:gd name="connsiteX79" fmla="*/ 5531207 w 12192000"/>
              <a:gd name="connsiteY79" fmla="*/ 3378892 h 6858000"/>
              <a:gd name="connsiteX80" fmla="*/ 5507080 w 12192000"/>
              <a:gd name="connsiteY80" fmla="*/ 3526122 h 6858000"/>
              <a:gd name="connsiteX81" fmla="*/ 5500275 w 12192000"/>
              <a:gd name="connsiteY81" fmla="*/ 3633142 h 6858000"/>
              <a:gd name="connsiteX82" fmla="*/ 5615957 w 12192000"/>
              <a:gd name="connsiteY82" fmla="*/ 3772330 h 6858000"/>
              <a:gd name="connsiteX83" fmla="*/ 5709985 w 12192000"/>
              <a:gd name="connsiteY83" fmla="*/ 3937500 h 6858000"/>
              <a:gd name="connsiteX84" fmla="*/ 5776795 w 12192000"/>
              <a:gd name="connsiteY84" fmla="*/ 4090916 h 6858000"/>
              <a:gd name="connsiteX85" fmla="*/ 5761950 w 12192000"/>
              <a:gd name="connsiteY85" fmla="*/ 4140405 h 6858000"/>
              <a:gd name="connsiteX86" fmla="*/ 5786693 w 12192000"/>
              <a:gd name="connsiteY86" fmla="*/ 4218969 h 6858000"/>
              <a:gd name="connsiteX87" fmla="*/ 5786693 w 12192000"/>
              <a:gd name="connsiteY87" fmla="*/ 4368673 h 6858000"/>
              <a:gd name="connsiteX88" fmla="*/ 5701325 w 12192000"/>
              <a:gd name="connsiteY88" fmla="*/ 4525801 h 6858000"/>
              <a:gd name="connsiteX89" fmla="*/ 5709985 w 12192000"/>
              <a:gd name="connsiteY89" fmla="*/ 4835107 h 6858000"/>
              <a:gd name="connsiteX90" fmla="*/ 5799067 w 12192000"/>
              <a:gd name="connsiteY90" fmla="*/ 4997184 h 6858000"/>
              <a:gd name="connsiteX91" fmla="*/ 5854122 w 12192000"/>
              <a:gd name="connsiteY91" fmla="*/ 5188335 h 6858000"/>
              <a:gd name="connsiteX92" fmla="*/ 5879485 w 12192000"/>
              <a:gd name="connsiteY92" fmla="*/ 5318863 h 6858000"/>
              <a:gd name="connsiteX93" fmla="*/ 5926501 w 12192000"/>
              <a:gd name="connsiteY93" fmla="*/ 5470423 h 6858000"/>
              <a:gd name="connsiteX94" fmla="*/ 6018673 w 12192000"/>
              <a:gd name="connsiteY94" fmla="*/ 5585485 h 6858000"/>
              <a:gd name="connsiteX95" fmla="*/ 6095381 w 12192000"/>
              <a:gd name="connsiteY95" fmla="*/ 5751892 h 6858000"/>
              <a:gd name="connsiteX96" fmla="*/ 6120744 w 12192000"/>
              <a:gd name="connsiteY96" fmla="*/ 5817464 h 6858000"/>
              <a:gd name="connsiteX97" fmla="*/ 6095381 w 12192000"/>
              <a:gd name="connsiteY97" fmla="*/ 5874377 h 6858000"/>
              <a:gd name="connsiteX98" fmla="*/ 6174564 w 12192000"/>
              <a:gd name="connsiteY98" fmla="*/ 5983253 h 6858000"/>
              <a:gd name="connsiteX99" fmla="*/ 6413348 w 12192000"/>
              <a:gd name="connsiteY99" fmla="*/ 5952322 h 6858000"/>
              <a:gd name="connsiteX100" fmla="*/ 6572332 w 12192000"/>
              <a:gd name="connsiteY100" fmla="*/ 5952322 h 6858000"/>
              <a:gd name="connsiteX101" fmla="*/ 6721417 w 12192000"/>
              <a:gd name="connsiteY101" fmla="*/ 5907163 h 6858000"/>
              <a:gd name="connsiteX102" fmla="*/ 6968863 w 12192000"/>
              <a:gd name="connsiteY102" fmla="*/ 5665286 h 6858000"/>
              <a:gd name="connsiteX103" fmla="*/ 7114237 w 12192000"/>
              <a:gd name="connsiteY103" fmla="*/ 5384435 h 6858000"/>
              <a:gd name="connsiteX104" fmla="*/ 7114237 w 12192000"/>
              <a:gd name="connsiteY104" fmla="*/ 5315151 h 6858000"/>
              <a:gd name="connsiteX105" fmla="*/ 7190944 w 12192000"/>
              <a:gd name="connsiteY105" fmla="*/ 5271848 h 6858000"/>
              <a:gd name="connsiteX106" fmla="*/ 7288685 w 12192000"/>
              <a:gd name="connsiteY106" fmla="*/ 5182149 h 6858000"/>
              <a:gd name="connsiteX107" fmla="*/ 7258992 w 12192000"/>
              <a:gd name="connsiteY107" fmla="*/ 4979862 h 6858000"/>
              <a:gd name="connsiteX108" fmla="*/ 7249094 w 12192000"/>
              <a:gd name="connsiteY108" fmla="*/ 4898824 h 6858000"/>
              <a:gd name="connsiteX109" fmla="*/ 7343124 w 12192000"/>
              <a:gd name="connsiteY109" fmla="*/ 4822116 h 6858000"/>
              <a:gd name="connsiteX110" fmla="*/ 7459423 w 12192000"/>
              <a:gd name="connsiteY110" fmla="*/ 4720663 h 6858000"/>
              <a:gd name="connsiteX111" fmla="*/ 7609746 w 12192000"/>
              <a:gd name="connsiteY111" fmla="*/ 4627872 h 6858000"/>
              <a:gd name="connsiteX112" fmla="*/ 7641295 w 12192000"/>
              <a:gd name="connsiteY112" fmla="*/ 4458372 h 6858000"/>
              <a:gd name="connsiteX113" fmla="*/ 7632634 w 12192000"/>
              <a:gd name="connsiteY113" fmla="*/ 4249280 h 6858000"/>
              <a:gd name="connsiteX114" fmla="*/ 7559019 w 12192000"/>
              <a:gd name="connsiteY114" fmla="*/ 4096483 h 6858000"/>
              <a:gd name="connsiteX115" fmla="*/ 7567061 w 12192000"/>
              <a:gd name="connsiteY115" fmla="*/ 3996268 h 6858000"/>
              <a:gd name="connsiteX116" fmla="*/ 7524377 w 12192000"/>
              <a:gd name="connsiteY116" fmla="*/ 3923272 h 6858000"/>
              <a:gd name="connsiteX117" fmla="*/ 7613457 w 12192000"/>
              <a:gd name="connsiteY117" fmla="*/ 3720985 h 6858000"/>
              <a:gd name="connsiteX118" fmla="*/ 7723570 w 12192000"/>
              <a:gd name="connsiteY118" fmla="*/ 3606542 h 6858000"/>
              <a:gd name="connsiteX119" fmla="*/ 7863996 w 12192000"/>
              <a:gd name="connsiteY119" fmla="*/ 3448795 h 6858000"/>
              <a:gd name="connsiteX120" fmla="*/ 8034733 w 12192000"/>
              <a:gd name="connsiteY120" fmla="*/ 3325073 h 6858000"/>
              <a:gd name="connsiteX121" fmla="*/ 8261145 w 12192000"/>
              <a:gd name="connsiteY121" fmla="*/ 3024427 h 6858000"/>
              <a:gd name="connsiteX122" fmla="*/ 8360123 w 12192000"/>
              <a:gd name="connsiteY122" fmla="*/ 2833894 h 6858000"/>
              <a:gd name="connsiteX123" fmla="*/ 8346513 w 12192000"/>
              <a:gd name="connsiteY123" fmla="*/ 2694706 h 6858000"/>
              <a:gd name="connsiteX124" fmla="*/ 8194335 w 12192000"/>
              <a:gd name="connsiteY124" fmla="*/ 2741721 h 6858000"/>
              <a:gd name="connsiteX125" fmla="*/ 8041537 w 12192000"/>
              <a:gd name="connsiteY125" fmla="*/ 2773889 h 6858000"/>
              <a:gd name="connsiteX126" fmla="*/ 7912247 w 12192000"/>
              <a:gd name="connsiteY126" fmla="*/ 2794303 h 6858000"/>
              <a:gd name="connsiteX127" fmla="*/ 7802134 w 12192000"/>
              <a:gd name="connsiteY127" fmla="*/ 2705841 h 6858000"/>
              <a:gd name="connsiteX128" fmla="*/ 7820692 w 12192000"/>
              <a:gd name="connsiteY128" fmla="*/ 2635938 h 6858000"/>
              <a:gd name="connsiteX129" fmla="*/ 7710579 w 12192000"/>
              <a:gd name="connsiteY129" fmla="*/ 2528299 h 6858000"/>
              <a:gd name="connsiteX130" fmla="*/ 7556545 w 12192000"/>
              <a:gd name="connsiteY130" fmla="*/ 2390349 h 6858000"/>
              <a:gd name="connsiteX131" fmla="*/ 7522521 w 12192000"/>
              <a:gd name="connsiteY131" fmla="*/ 2285185 h 6858000"/>
              <a:gd name="connsiteX132" fmla="*/ 7445813 w 12192000"/>
              <a:gd name="connsiteY132" fmla="*/ 2210332 h 6858000"/>
              <a:gd name="connsiteX133" fmla="*/ 7396324 w 12192000"/>
              <a:gd name="connsiteY133" fmla="*/ 1995674 h 6858000"/>
              <a:gd name="connsiteX134" fmla="*/ 7327040 w 12192000"/>
              <a:gd name="connsiteY134" fmla="*/ 1919584 h 6858000"/>
              <a:gd name="connsiteX135" fmla="*/ 7296728 w 12192000"/>
              <a:gd name="connsiteY135" fmla="*/ 1831741 h 6858000"/>
              <a:gd name="connsiteX136" fmla="*/ 7181047 w 12192000"/>
              <a:gd name="connsiteY136" fmla="*/ 1596668 h 6858000"/>
              <a:gd name="connsiteX137" fmla="*/ 7089492 w 12192000"/>
              <a:gd name="connsiteY137" fmla="*/ 1411084 h 6858000"/>
              <a:gd name="connsiteX138" fmla="*/ 7141456 w 12192000"/>
              <a:gd name="connsiteY138" fmla="*/ 1462429 h 6858000"/>
              <a:gd name="connsiteX139" fmla="*/ 7212596 w 12192000"/>
              <a:gd name="connsiteY139" fmla="*/ 1536044 h 6858000"/>
              <a:gd name="connsiteX140" fmla="*/ 7163726 w 12192000"/>
              <a:gd name="connsiteY140" fmla="*/ 1350460 h 6858000"/>
              <a:gd name="connsiteX141" fmla="*/ 7101864 w 12192000"/>
              <a:gd name="connsiteY141" fmla="*/ 1299115 h 6858000"/>
              <a:gd name="connsiteX142" fmla="*/ 7033817 w 12192000"/>
              <a:gd name="connsiteY142" fmla="*/ 1274371 h 6858000"/>
              <a:gd name="connsiteX143" fmla="*/ 6889680 w 12192000"/>
              <a:gd name="connsiteY143" fmla="*/ 1305302 h 6858000"/>
              <a:gd name="connsiteX144" fmla="*/ 6743688 w 12192000"/>
              <a:gd name="connsiteY144" fmla="*/ 1286743 h 6858000"/>
              <a:gd name="connsiteX145" fmla="*/ 6469023 w 12192000"/>
              <a:gd name="connsiteY145" fmla="*/ 1214984 h 6858000"/>
              <a:gd name="connsiteX146" fmla="*/ 6345301 w 12192000"/>
              <a:gd name="connsiteY146" fmla="*/ 1164258 h 6858000"/>
              <a:gd name="connsiteX147" fmla="*/ 6229620 w 12192000"/>
              <a:gd name="connsiteY147" fmla="*/ 1242822 h 6858000"/>
              <a:gd name="connsiteX148" fmla="*/ 6204257 w 12192000"/>
              <a:gd name="connsiteY148" fmla="*/ 1347986 h 6858000"/>
              <a:gd name="connsiteX149" fmla="*/ 6047748 w 12192000"/>
              <a:gd name="connsiteY149" fmla="*/ 1302209 h 6858000"/>
              <a:gd name="connsiteX150" fmla="*/ 5928357 w 12192000"/>
              <a:gd name="connsiteY150" fmla="*/ 1265092 h 6858000"/>
              <a:gd name="connsiteX151" fmla="*/ 5896806 w 12192000"/>
              <a:gd name="connsiteY151" fmla="*/ 1206324 h 6858000"/>
              <a:gd name="connsiteX152" fmla="*/ 5804014 w 12192000"/>
              <a:gd name="connsiteY152" fmla="*/ 1171681 h 6858000"/>
              <a:gd name="connsiteX153" fmla="*/ 5675961 w 12192000"/>
              <a:gd name="connsiteY153" fmla="*/ 1155597 h 6858000"/>
              <a:gd name="connsiteX154" fmla="*/ 5545434 w 12192000"/>
              <a:gd name="connsiteY154" fmla="*/ 1070229 h 6858000"/>
              <a:gd name="connsiteX155" fmla="*/ 5607295 w 12192000"/>
              <a:gd name="connsiteY155" fmla="*/ 962590 h 6858000"/>
              <a:gd name="connsiteX156" fmla="*/ 5569560 w 12192000"/>
              <a:gd name="connsiteY156" fmla="*/ 905678 h 6858000"/>
              <a:gd name="connsiteX157" fmla="*/ 5599872 w 12192000"/>
              <a:gd name="connsiteY157" fmla="*/ 846909 h 6858000"/>
              <a:gd name="connsiteX158" fmla="*/ 5493471 w 12192000"/>
              <a:gd name="connsiteY158" fmla="*/ 824639 h 6858000"/>
              <a:gd name="connsiteX159" fmla="*/ 0 w 12192000"/>
              <a:gd name="connsiteY159" fmla="*/ 0 h 6858000"/>
              <a:gd name="connsiteX160" fmla="*/ 12192000 w 12192000"/>
              <a:gd name="connsiteY160" fmla="*/ 0 h 6858000"/>
              <a:gd name="connsiteX161" fmla="*/ 12192000 w 12192000"/>
              <a:gd name="connsiteY161" fmla="*/ 6858000 h 6858000"/>
              <a:gd name="connsiteX162" fmla="*/ 0 w 12192000"/>
              <a:gd name="connsiteY1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12192000" h="6858000">
                <a:moveTo>
                  <a:pt x="8249575" y="4373312"/>
                </a:moveTo>
                <a:cubicBezTo>
                  <a:pt x="8227044" y="4369832"/>
                  <a:pt x="8224956" y="4420636"/>
                  <a:pt x="8205470" y="4448474"/>
                </a:cubicBezTo>
                <a:cubicBezTo>
                  <a:pt x="8176803" y="4493855"/>
                  <a:pt x="8142507" y="4535425"/>
                  <a:pt x="8103399" y="4572196"/>
                </a:cubicBezTo>
                <a:cubicBezTo>
                  <a:pt x="8059032" y="4597541"/>
                  <a:pt x="8012184" y="4618264"/>
                  <a:pt x="7963592" y="4634058"/>
                </a:cubicBezTo>
                <a:cubicBezTo>
                  <a:pt x="7910014" y="4661691"/>
                  <a:pt x="7881428" y="4721647"/>
                  <a:pt x="7893689" y="4780668"/>
                </a:cubicBezTo>
                <a:cubicBezTo>
                  <a:pt x="7905622" y="4816313"/>
                  <a:pt x="7914320" y="4852960"/>
                  <a:pt x="7919671" y="4890163"/>
                </a:cubicBezTo>
                <a:cubicBezTo>
                  <a:pt x="7912173" y="4926408"/>
                  <a:pt x="7896516" y="4960468"/>
                  <a:pt x="7873893" y="4989760"/>
                </a:cubicBezTo>
                <a:cubicBezTo>
                  <a:pt x="7828735" y="5068324"/>
                  <a:pt x="7856572" y="5104822"/>
                  <a:pt x="7867707" y="5187097"/>
                </a:cubicBezTo>
                <a:cubicBezTo>
                  <a:pt x="7878842" y="5269373"/>
                  <a:pt x="7909154" y="5279271"/>
                  <a:pt x="7974727" y="5310820"/>
                </a:cubicBezTo>
                <a:cubicBezTo>
                  <a:pt x="8040300" y="5288550"/>
                  <a:pt x="8088552" y="5283601"/>
                  <a:pt x="8115771" y="5216791"/>
                </a:cubicBezTo>
                <a:cubicBezTo>
                  <a:pt x="8142990" y="5149980"/>
                  <a:pt x="8165260" y="5062138"/>
                  <a:pt x="8189386" y="4986048"/>
                </a:cubicBezTo>
                <a:cubicBezTo>
                  <a:pt x="8218912" y="4912681"/>
                  <a:pt x="8242902" y="4837204"/>
                  <a:pt x="8261145" y="4760254"/>
                </a:cubicBezTo>
                <a:cubicBezTo>
                  <a:pt x="8269806" y="4702105"/>
                  <a:pt x="8272280" y="4647048"/>
                  <a:pt x="8281559" y="4590136"/>
                </a:cubicBezTo>
                <a:lnTo>
                  <a:pt x="8323006" y="4604364"/>
                </a:lnTo>
                <a:cubicBezTo>
                  <a:pt x="8330566" y="4532729"/>
                  <a:pt x="8315645" y="4460524"/>
                  <a:pt x="8280322" y="4397747"/>
                </a:cubicBezTo>
                <a:cubicBezTo>
                  <a:pt x="8266868" y="4381663"/>
                  <a:pt x="8257086" y="4374472"/>
                  <a:pt x="8249575" y="4373312"/>
                </a:cubicBezTo>
                <a:close/>
                <a:moveTo>
                  <a:pt x="7197749" y="4179377"/>
                </a:moveTo>
                <a:cubicBezTo>
                  <a:pt x="7241052" y="4179377"/>
                  <a:pt x="7259610" y="4288253"/>
                  <a:pt x="7264560" y="4320421"/>
                </a:cubicBezTo>
                <a:cubicBezTo>
                  <a:pt x="7269509" y="4352589"/>
                  <a:pt x="7252806" y="4382282"/>
                  <a:pt x="7256518" y="4411357"/>
                </a:cubicBezTo>
                <a:cubicBezTo>
                  <a:pt x="7260229" y="4440432"/>
                  <a:pt x="7281262" y="4468888"/>
                  <a:pt x="7278169" y="4495488"/>
                </a:cubicBezTo>
                <a:cubicBezTo>
                  <a:pt x="7223113" y="4499819"/>
                  <a:pt x="7209503" y="4431153"/>
                  <a:pt x="7204554" y="4378571"/>
                </a:cubicBezTo>
                <a:lnTo>
                  <a:pt x="7204554" y="4376715"/>
                </a:lnTo>
                <a:cubicBezTo>
                  <a:pt x="7199605" y="4314854"/>
                  <a:pt x="7197749" y="4241857"/>
                  <a:pt x="7197749" y="4179377"/>
                </a:cubicBezTo>
                <a:close/>
                <a:moveTo>
                  <a:pt x="6863698" y="3756865"/>
                </a:moveTo>
                <a:cubicBezTo>
                  <a:pt x="6899578" y="3818726"/>
                  <a:pt x="6896485" y="3898527"/>
                  <a:pt x="6925560" y="3954821"/>
                </a:cubicBezTo>
                <a:cubicBezTo>
                  <a:pt x="6937932" y="3981421"/>
                  <a:pt x="7020207" y="4075450"/>
                  <a:pt x="6997937" y="4109474"/>
                </a:cubicBezTo>
                <a:cubicBezTo>
                  <a:pt x="6983091" y="4132363"/>
                  <a:pt x="6895248" y="3991938"/>
                  <a:pt x="6885350" y="3973998"/>
                </a:cubicBezTo>
                <a:cubicBezTo>
                  <a:pt x="6857803" y="3905109"/>
                  <a:pt x="6850299" y="3829836"/>
                  <a:pt x="6863698" y="3756865"/>
                </a:cubicBezTo>
                <a:close/>
                <a:moveTo>
                  <a:pt x="7155278" y="3495095"/>
                </a:moveTo>
                <a:cubicBezTo>
                  <a:pt x="7186769" y="3497008"/>
                  <a:pt x="7206256" y="3515451"/>
                  <a:pt x="7246620" y="3527978"/>
                </a:cubicBezTo>
                <a:cubicBezTo>
                  <a:pt x="7213530" y="3556440"/>
                  <a:pt x="7188563" y="3593149"/>
                  <a:pt x="7174242" y="3634379"/>
                </a:cubicBezTo>
                <a:cubicBezTo>
                  <a:pt x="7164963" y="3664691"/>
                  <a:pt x="7184140" y="3681394"/>
                  <a:pt x="7141456" y="3686961"/>
                </a:cubicBezTo>
                <a:cubicBezTo>
                  <a:pt x="7110117" y="3692121"/>
                  <a:pt x="7078147" y="3692121"/>
                  <a:pt x="7046808" y="3686961"/>
                </a:cubicBezTo>
                <a:cubicBezTo>
                  <a:pt x="7019589" y="3670877"/>
                  <a:pt x="7038766" y="3566332"/>
                  <a:pt x="7046808" y="3545299"/>
                </a:cubicBezTo>
                <a:cubicBezTo>
                  <a:pt x="7063510" y="3506945"/>
                  <a:pt x="7084543" y="3508801"/>
                  <a:pt x="7118567" y="3499522"/>
                </a:cubicBezTo>
                <a:cubicBezTo>
                  <a:pt x="7132950" y="3495656"/>
                  <a:pt x="7144781" y="3494457"/>
                  <a:pt x="7155278" y="3495095"/>
                </a:cubicBezTo>
                <a:close/>
                <a:moveTo>
                  <a:pt x="5493471" y="824639"/>
                </a:moveTo>
                <a:cubicBezTo>
                  <a:pt x="5481099" y="824639"/>
                  <a:pt x="5450786" y="845054"/>
                  <a:pt x="5439652" y="847528"/>
                </a:cubicBezTo>
                <a:cubicBezTo>
                  <a:pt x="5411078" y="850751"/>
                  <a:pt x="5382239" y="850751"/>
                  <a:pt x="5353664" y="847528"/>
                </a:cubicBezTo>
                <a:cubicBezTo>
                  <a:pt x="5319350" y="849506"/>
                  <a:pt x="5285227" y="854055"/>
                  <a:pt x="5251594" y="861137"/>
                </a:cubicBezTo>
                <a:cubicBezTo>
                  <a:pt x="5223576" y="862492"/>
                  <a:pt x="5195503" y="860205"/>
                  <a:pt x="5168081" y="854333"/>
                </a:cubicBezTo>
                <a:cubicBezTo>
                  <a:pt x="5107722" y="856049"/>
                  <a:pt x="5047754" y="864557"/>
                  <a:pt x="4989301" y="879696"/>
                </a:cubicBezTo>
                <a:cubicBezTo>
                  <a:pt x="4938433" y="889980"/>
                  <a:pt x="4889420" y="907918"/>
                  <a:pt x="4843928" y="932897"/>
                </a:cubicBezTo>
                <a:cubicBezTo>
                  <a:pt x="4806811" y="948981"/>
                  <a:pt x="4771549" y="976200"/>
                  <a:pt x="4735051" y="989809"/>
                </a:cubicBezTo>
                <a:cubicBezTo>
                  <a:pt x="4682160" y="996281"/>
                  <a:pt x="4628600" y="995031"/>
                  <a:pt x="4576068" y="986097"/>
                </a:cubicBezTo>
                <a:cubicBezTo>
                  <a:pt x="4557182" y="988313"/>
                  <a:pt x="4538042" y="985760"/>
                  <a:pt x="4520393" y="978674"/>
                </a:cubicBezTo>
                <a:cubicBezTo>
                  <a:pt x="4496267" y="967539"/>
                  <a:pt x="4487606" y="931659"/>
                  <a:pt x="4458532" y="942176"/>
                </a:cubicBezTo>
                <a:cubicBezTo>
                  <a:pt x="4429456" y="952692"/>
                  <a:pt x="4413991" y="1034968"/>
                  <a:pt x="4396670" y="1057856"/>
                </a:cubicBezTo>
                <a:cubicBezTo>
                  <a:pt x="4367546" y="1088032"/>
                  <a:pt x="4332328" y="1111651"/>
                  <a:pt x="4293362" y="1127141"/>
                </a:cubicBezTo>
                <a:cubicBezTo>
                  <a:pt x="4255181" y="1151199"/>
                  <a:pt x="4225871" y="1187023"/>
                  <a:pt x="4209850" y="1229212"/>
                </a:cubicBezTo>
                <a:cubicBezTo>
                  <a:pt x="4199246" y="1242500"/>
                  <a:pt x="4190698" y="1257310"/>
                  <a:pt x="4184486" y="1273134"/>
                </a:cubicBezTo>
                <a:cubicBezTo>
                  <a:pt x="4172733" y="1313344"/>
                  <a:pt x="4196858" y="1347986"/>
                  <a:pt x="4184486" y="1388196"/>
                </a:cubicBezTo>
                <a:cubicBezTo>
                  <a:pt x="4172113" y="1428406"/>
                  <a:pt x="4107779" y="1477895"/>
                  <a:pt x="4069425" y="1503876"/>
                </a:cubicBezTo>
                <a:cubicBezTo>
                  <a:pt x="4031071" y="1529858"/>
                  <a:pt x="3977869" y="1530477"/>
                  <a:pt x="3945702" y="1570068"/>
                </a:cubicBezTo>
                <a:cubicBezTo>
                  <a:pt x="3929618" y="1590482"/>
                  <a:pt x="3927762" y="1615845"/>
                  <a:pt x="3908584" y="1636260"/>
                </a:cubicBezTo>
                <a:cubicBezTo>
                  <a:pt x="3889408" y="1656674"/>
                  <a:pt x="3876417" y="1652344"/>
                  <a:pt x="3865900" y="1665334"/>
                </a:cubicBezTo>
                <a:cubicBezTo>
                  <a:pt x="3846723" y="1689460"/>
                  <a:pt x="3846723" y="1727196"/>
                  <a:pt x="3833733" y="1751940"/>
                </a:cubicBezTo>
                <a:cubicBezTo>
                  <a:pt x="3815589" y="1781918"/>
                  <a:pt x="3794890" y="1810269"/>
                  <a:pt x="3771872" y="1836690"/>
                </a:cubicBezTo>
                <a:cubicBezTo>
                  <a:pt x="3734924" y="1883055"/>
                  <a:pt x="3705682" y="1935068"/>
                  <a:pt x="3685265" y="1990725"/>
                </a:cubicBezTo>
                <a:cubicBezTo>
                  <a:pt x="3679080" y="2024748"/>
                  <a:pt x="3695782" y="2037739"/>
                  <a:pt x="3710010" y="2064958"/>
                </a:cubicBezTo>
                <a:cubicBezTo>
                  <a:pt x="3723759" y="2086944"/>
                  <a:pt x="3730249" y="2112697"/>
                  <a:pt x="3728569" y="2138573"/>
                </a:cubicBezTo>
                <a:cubicBezTo>
                  <a:pt x="3737994" y="2186701"/>
                  <a:pt x="3743374" y="2235541"/>
                  <a:pt x="3744652" y="2284566"/>
                </a:cubicBezTo>
                <a:cubicBezTo>
                  <a:pt x="3730580" y="2348419"/>
                  <a:pt x="3709846" y="2410621"/>
                  <a:pt x="3682792" y="2470150"/>
                </a:cubicBezTo>
                <a:cubicBezTo>
                  <a:pt x="3667945" y="2514071"/>
                  <a:pt x="3687741" y="2502936"/>
                  <a:pt x="3700731" y="2546239"/>
                </a:cubicBezTo>
                <a:cubicBezTo>
                  <a:pt x="3709392" y="2576551"/>
                  <a:pt x="3697020" y="2590161"/>
                  <a:pt x="3700731" y="2620473"/>
                </a:cubicBezTo>
                <a:cubicBezTo>
                  <a:pt x="3708154" y="2687902"/>
                  <a:pt x="3749602" y="2670580"/>
                  <a:pt x="3786100" y="2700892"/>
                </a:cubicBezTo>
                <a:cubicBezTo>
                  <a:pt x="3800328" y="2713265"/>
                  <a:pt x="3820123" y="2752237"/>
                  <a:pt x="3834352" y="2767703"/>
                </a:cubicBezTo>
                <a:cubicBezTo>
                  <a:pt x="3878001" y="2804511"/>
                  <a:pt x="3914852" y="2848685"/>
                  <a:pt x="3943228" y="2898230"/>
                </a:cubicBezTo>
                <a:cubicBezTo>
                  <a:pt x="3956620" y="2948554"/>
                  <a:pt x="3987557" y="2992432"/>
                  <a:pt x="4030451" y="3021952"/>
                </a:cubicBezTo>
                <a:cubicBezTo>
                  <a:pt x="4073754" y="3051027"/>
                  <a:pt x="4117677" y="3078865"/>
                  <a:pt x="4159124" y="3111033"/>
                </a:cubicBezTo>
                <a:cubicBezTo>
                  <a:pt x="4194544" y="3144543"/>
                  <a:pt x="4234532" y="3172870"/>
                  <a:pt x="4277896" y="3195164"/>
                </a:cubicBezTo>
                <a:cubicBezTo>
                  <a:pt x="4347181" y="3223620"/>
                  <a:pt x="4396052" y="3181555"/>
                  <a:pt x="4463480" y="3164852"/>
                </a:cubicBezTo>
                <a:cubicBezTo>
                  <a:pt x="4526090" y="3149708"/>
                  <a:pt x="4591403" y="3149708"/>
                  <a:pt x="4654013" y="3164852"/>
                </a:cubicBezTo>
                <a:cubicBezTo>
                  <a:pt x="4702036" y="3178536"/>
                  <a:pt x="4753549" y="3172294"/>
                  <a:pt x="4796913" y="3147531"/>
                </a:cubicBezTo>
                <a:cubicBezTo>
                  <a:pt x="4890323" y="3108558"/>
                  <a:pt x="5047451" y="3031850"/>
                  <a:pt x="5151379" y="3070205"/>
                </a:cubicBezTo>
                <a:cubicBezTo>
                  <a:pt x="5208910" y="3091856"/>
                  <a:pt x="5208910" y="3141963"/>
                  <a:pt x="5239839" y="3182173"/>
                </a:cubicBezTo>
                <a:cubicBezTo>
                  <a:pt x="5270770" y="3222383"/>
                  <a:pt x="5288091" y="3209392"/>
                  <a:pt x="5328920" y="3205681"/>
                </a:cubicBezTo>
                <a:cubicBezTo>
                  <a:pt x="5357500" y="3199742"/>
                  <a:pt x="5386426" y="3195610"/>
                  <a:pt x="5415525" y="3193308"/>
                </a:cubicBezTo>
                <a:cubicBezTo>
                  <a:pt x="5468107" y="3193308"/>
                  <a:pt x="5437177" y="3196402"/>
                  <a:pt x="5477387" y="3219291"/>
                </a:cubicBezTo>
                <a:cubicBezTo>
                  <a:pt x="5539248" y="3257644"/>
                  <a:pt x="5545434" y="3307133"/>
                  <a:pt x="5531207" y="3378892"/>
                </a:cubicBezTo>
                <a:cubicBezTo>
                  <a:pt x="5527593" y="3428592"/>
                  <a:pt x="5519520" y="3477870"/>
                  <a:pt x="5507080" y="3526122"/>
                </a:cubicBezTo>
                <a:cubicBezTo>
                  <a:pt x="5484810" y="3578704"/>
                  <a:pt x="5465015" y="3575611"/>
                  <a:pt x="5500275" y="3633142"/>
                </a:cubicBezTo>
                <a:cubicBezTo>
                  <a:pt x="5533632" y="3683627"/>
                  <a:pt x="5572424" y="3730302"/>
                  <a:pt x="5615957" y="3772330"/>
                </a:cubicBezTo>
                <a:cubicBezTo>
                  <a:pt x="5660552" y="3818708"/>
                  <a:pt x="5692875" y="3875478"/>
                  <a:pt x="5709985" y="3937500"/>
                </a:cubicBezTo>
                <a:cubicBezTo>
                  <a:pt x="5726069" y="3983896"/>
                  <a:pt x="5775559" y="4042045"/>
                  <a:pt x="5776795" y="4090916"/>
                </a:cubicBezTo>
                <a:cubicBezTo>
                  <a:pt x="5776795" y="4109474"/>
                  <a:pt x="5761950" y="4127414"/>
                  <a:pt x="5761950" y="4140405"/>
                </a:cubicBezTo>
                <a:cubicBezTo>
                  <a:pt x="5764906" y="4167976"/>
                  <a:pt x="5773319" y="4194682"/>
                  <a:pt x="5786693" y="4218969"/>
                </a:cubicBezTo>
                <a:cubicBezTo>
                  <a:pt x="5815508" y="4264709"/>
                  <a:pt x="5815508" y="4322933"/>
                  <a:pt x="5786693" y="4368673"/>
                </a:cubicBezTo>
                <a:cubicBezTo>
                  <a:pt x="5749298" y="4415675"/>
                  <a:pt x="5720409" y="4468851"/>
                  <a:pt x="5701325" y="4525801"/>
                </a:cubicBezTo>
                <a:cubicBezTo>
                  <a:pt x="5669775" y="4637770"/>
                  <a:pt x="5645650" y="4728087"/>
                  <a:pt x="5709985" y="4835107"/>
                </a:cubicBezTo>
                <a:cubicBezTo>
                  <a:pt x="5742772" y="4887689"/>
                  <a:pt x="5771846" y="4943364"/>
                  <a:pt x="5799067" y="4997184"/>
                </a:cubicBezTo>
                <a:cubicBezTo>
                  <a:pt x="5832966" y="5055358"/>
                  <a:pt x="5851890" y="5121043"/>
                  <a:pt x="5854122" y="5188335"/>
                </a:cubicBezTo>
                <a:cubicBezTo>
                  <a:pt x="5857834" y="5232875"/>
                  <a:pt x="5873299" y="5274941"/>
                  <a:pt x="5879485" y="5318863"/>
                </a:cubicBezTo>
                <a:cubicBezTo>
                  <a:pt x="5886501" y="5371674"/>
                  <a:pt x="5902400" y="5422913"/>
                  <a:pt x="5926501" y="5470423"/>
                </a:cubicBezTo>
                <a:cubicBezTo>
                  <a:pt x="5951244" y="5514344"/>
                  <a:pt x="5995785" y="5540326"/>
                  <a:pt x="6018673" y="5585485"/>
                </a:cubicBezTo>
                <a:cubicBezTo>
                  <a:pt x="6041562" y="5630643"/>
                  <a:pt x="6068781" y="5697453"/>
                  <a:pt x="6095381" y="5751892"/>
                </a:cubicBezTo>
                <a:cubicBezTo>
                  <a:pt x="6106516" y="5775399"/>
                  <a:pt x="6121981" y="5788390"/>
                  <a:pt x="6120744" y="5817464"/>
                </a:cubicBezTo>
                <a:cubicBezTo>
                  <a:pt x="6120744" y="5830455"/>
                  <a:pt x="6094762" y="5865716"/>
                  <a:pt x="6095381" y="5874377"/>
                </a:cubicBezTo>
                <a:cubicBezTo>
                  <a:pt x="6107698" y="5919072"/>
                  <a:pt x="6135838" y="5957766"/>
                  <a:pt x="6174564" y="5983253"/>
                </a:cubicBezTo>
                <a:cubicBezTo>
                  <a:pt x="6247560" y="6030886"/>
                  <a:pt x="6332310" y="5964694"/>
                  <a:pt x="6413348" y="5952322"/>
                </a:cubicBezTo>
                <a:cubicBezTo>
                  <a:pt x="6466549" y="5944280"/>
                  <a:pt x="6520368" y="5964694"/>
                  <a:pt x="6572332" y="5952322"/>
                </a:cubicBezTo>
                <a:cubicBezTo>
                  <a:pt x="6623571" y="5942931"/>
                  <a:pt x="6673580" y="5927782"/>
                  <a:pt x="6721417" y="5907163"/>
                </a:cubicBezTo>
                <a:cubicBezTo>
                  <a:pt x="6823872" y="5849880"/>
                  <a:pt x="6909265" y="5766410"/>
                  <a:pt x="6968863" y="5665286"/>
                </a:cubicBezTo>
                <a:cubicBezTo>
                  <a:pt x="7025156" y="5570019"/>
                  <a:pt x="7123516" y="5510014"/>
                  <a:pt x="7114237" y="5384435"/>
                </a:cubicBezTo>
                <a:cubicBezTo>
                  <a:pt x="7114237" y="5351030"/>
                  <a:pt x="7095060" y="5347937"/>
                  <a:pt x="7114237" y="5315151"/>
                </a:cubicBezTo>
                <a:cubicBezTo>
                  <a:pt x="7128465" y="5294118"/>
                  <a:pt x="7169293" y="5281745"/>
                  <a:pt x="7190944" y="5271848"/>
                </a:cubicBezTo>
                <a:cubicBezTo>
                  <a:pt x="7244145" y="5248959"/>
                  <a:pt x="7277550" y="5244010"/>
                  <a:pt x="7288685" y="5182149"/>
                </a:cubicBezTo>
                <a:cubicBezTo>
                  <a:pt x="7297402" y="5113273"/>
                  <a:pt x="7287133" y="5043326"/>
                  <a:pt x="7258992" y="4979862"/>
                </a:cubicBezTo>
                <a:cubicBezTo>
                  <a:pt x="7246001" y="4942746"/>
                  <a:pt x="7231154" y="4937797"/>
                  <a:pt x="7249094" y="4898824"/>
                </a:cubicBezTo>
                <a:cubicBezTo>
                  <a:pt x="7267034" y="4859851"/>
                  <a:pt x="7315904" y="4845005"/>
                  <a:pt x="7343124" y="4822116"/>
                </a:cubicBezTo>
                <a:cubicBezTo>
                  <a:pt x="7378180" y="4784270"/>
                  <a:pt x="7417171" y="4750264"/>
                  <a:pt x="7459423" y="4720663"/>
                </a:cubicBezTo>
                <a:cubicBezTo>
                  <a:pt x="7515797" y="4701276"/>
                  <a:pt x="7567148" y="4669579"/>
                  <a:pt x="7609746" y="4627872"/>
                </a:cubicBezTo>
                <a:cubicBezTo>
                  <a:pt x="7660472" y="4566010"/>
                  <a:pt x="7650574" y="4531368"/>
                  <a:pt x="7641295" y="4458372"/>
                </a:cubicBezTo>
                <a:cubicBezTo>
                  <a:pt x="7633253" y="4396510"/>
                  <a:pt x="7657997" y="4306193"/>
                  <a:pt x="7632634" y="4249280"/>
                </a:cubicBezTo>
                <a:cubicBezTo>
                  <a:pt x="7607271" y="4192368"/>
                  <a:pt x="7570773" y="4164531"/>
                  <a:pt x="7559019" y="4096483"/>
                </a:cubicBezTo>
                <a:cubicBezTo>
                  <a:pt x="7555307" y="4068027"/>
                  <a:pt x="7573247" y="4017919"/>
                  <a:pt x="7567061" y="3996268"/>
                </a:cubicBezTo>
                <a:cubicBezTo>
                  <a:pt x="7560875" y="3974616"/>
                  <a:pt x="7526851" y="3961007"/>
                  <a:pt x="7524377" y="3923272"/>
                </a:cubicBezTo>
                <a:cubicBezTo>
                  <a:pt x="7520665" y="3870071"/>
                  <a:pt x="7586238" y="3764288"/>
                  <a:pt x="7613457" y="3720985"/>
                </a:cubicBezTo>
                <a:cubicBezTo>
                  <a:pt x="7647592" y="3680448"/>
                  <a:pt x="7684381" y="3642217"/>
                  <a:pt x="7723570" y="3606542"/>
                </a:cubicBezTo>
                <a:cubicBezTo>
                  <a:pt x="7766403" y="3550551"/>
                  <a:pt x="7813343" y="3497827"/>
                  <a:pt x="7863996" y="3448795"/>
                </a:cubicBezTo>
                <a:cubicBezTo>
                  <a:pt x="7917196" y="3402399"/>
                  <a:pt x="7980914" y="3372088"/>
                  <a:pt x="8034733" y="3325073"/>
                </a:cubicBezTo>
                <a:cubicBezTo>
                  <a:pt x="8129250" y="3240731"/>
                  <a:pt x="8206194" y="3138567"/>
                  <a:pt x="8261145" y="3024427"/>
                </a:cubicBezTo>
                <a:cubicBezTo>
                  <a:pt x="8300075" y="2964180"/>
                  <a:pt x="8333214" y="2900384"/>
                  <a:pt x="8360123" y="2833894"/>
                </a:cubicBezTo>
                <a:cubicBezTo>
                  <a:pt x="8361361" y="2820903"/>
                  <a:pt x="8392291" y="2656971"/>
                  <a:pt x="8346513" y="2694706"/>
                </a:cubicBezTo>
                <a:cubicBezTo>
                  <a:pt x="8300835" y="2723552"/>
                  <a:pt x="8248327" y="2739779"/>
                  <a:pt x="8194335" y="2741721"/>
                </a:cubicBezTo>
                <a:cubicBezTo>
                  <a:pt x="8140516" y="2749764"/>
                  <a:pt x="8092264" y="2763991"/>
                  <a:pt x="8041537" y="2773889"/>
                </a:cubicBezTo>
                <a:cubicBezTo>
                  <a:pt x="7999849" y="2787734"/>
                  <a:pt x="7956169" y="2794631"/>
                  <a:pt x="7912247" y="2794303"/>
                </a:cubicBezTo>
                <a:cubicBezTo>
                  <a:pt x="7866470" y="2783168"/>
                  <a:pt x="7846674" y="2724400"/>
                  <a:pt x="7802134" y="2705841"/>
                </a:cubicBezTo>
                <a:cubicBezTo>
                  <a:pt x="7833065" y="2682953"/>
                  <a:pt x="7840488" y="2669962"/>
                  <a:pt x="7820692" y="2635938"/>
                </a:cubicBezTo>
                <a:cubicBezTo>
                  <a:pt x="7788555" y="2595667"/>
                  <a:pt x="7751575" y="2559508"/>
                  <a:pt x="7710579" y="2528299"/>
                </a:cubicBezTo>
                <a:cubicBezTo>
                  <a:pt x="7654904" y="2477573"/>
                  <a:pt x="7581908" y="2466438"/>
                  <a:pt x="7556545" y="2390349"/>
                </a:cubicBezTo>
                <a:cubicBezTo>
                  <a:pt x="7549530" y="2354036"/>
                  <a:pt x="7538104" y="2318726"/>
                  <a:pt x="7522521" y="2285185"/>
                </a:cubicBezTo>
                <a:cubicBezTo>
                  <a:pt x="7502725" y="2251779"/>
                  <a:pt x="7468083" y="2238170"/>
                  <a:pt x="7445813" y="2210332"/>
                </a:cubicBezTo>
                <a:cubicBezTo>
                  <a:pt x="7400036" y="2152801"/>
                  <a:pt x="7426636" y="2062484"/>
                  <a:pt x="7396324" y="1995674"/>
                </a:cubicBezTo>
                <a:cubicBezTo>
                  <a:pt x="7379622" y="1958557"/>
                  <a:pt x="7351784" y="1948040"/>
                  <a:pt x="7327040" y="1919584"/>
                </a:cubicBezTo>
                <a:cubicBezTo>
                  <a:pt x="7302295" y="1891128"/>
                  <a:pt x="7306625" y="1868239"/>
                  <a:pt x="7296728" y="1831741"/>
                </a:cubicBezTo>
                <a:cubicBezTo>
                  <a:pt x="7263947" y="1750666"/>
                  <a:pt x="7225284" y="1672102"/>
                  <a:pt x="7181047" y="1596668"/>
                </a:cubicBezTo>
                <a:cubicBezTo>
                  <a:pt x="7165582" y="1561407"/>
                  <a:pt x="7071552" y="1450676"/>
                  <a:pt x="7089492" y="1411084"/>
                </a:cubicBezTo>
                <a:cubicBezTo>
                  <a:pt x="7101864" y="1383247"/>
                  <a:pt x="7132176" y="1447583"/>
                  <a:pt x="7141456" y="1462429"/>
                </a:cubicBezTo>
                <a:cubicBezTo>
                  <a:pt x="7160633" y="1495216"/>
                  <a:pt x="7167437" y="1532333"/>
                  <a:pt x="7212596" y="1536044"/>
                </a:cubicBezTo>
                <a:cubicBezTo>
                  <a:pt x="7192844" y="1475148"/>
                  <a:pt x="7176525" y="1413188"/>
                  <a:pt x="7163726" y="1350460"/>
                </a:cubicBezTo>
                <a:cubicBezTo>
                  <a:pt x="7151353" y="1295404"/>
                  <a:pt x="7155684" y="1307157"/>
                  <a:pt x="7101864" y="1299115"/>
                </a:cubicBezTo>
                <a:cubicBezTo>
                  <a:pt x="7077738" y="1294785"/>
                  <a:pt x="7057324" y="1279938"/>
                  <a:pt x="7033817" y="1274371"/>
                </a:cubicBezTo>
                <a:cubicBezTo>
                  <a:pt x="6976286" y="1261380"/>
                  <a:pt x="6941025" y="1289836"/>
                  <a:pt x="6889680" y="1305302"/>
                </a:cubicBezTo>
                <a:cubicBezTo>
                  <a:pt x="6840271" y="1314513"/>
                  <a:pt x="6789217" y="1308023"/>
                  <a:pt x="6743688" y="1286743"/>
                </a:cubicBezTo>
                <a:cubicBezTo>
                  <a:pt x="6653370" y="1258287"/>
                  <a:pt x="6553773" y="1260143"/>
                  <a:pt x="6469023" y="1214984"/>
                </a:cubicBezTo>
                <a:cubicBezTo>
                  <a:pt x="6422627" y="1189621"/>
                  <a:pt x="6407162" y="1157453"/>
                  <a:pt x="6345301" y="1164258"/>
                </a:cubicBezTo>
                <a:cubicBezTo>
                  <a:pt x="6303235" y="1169207"/>
                  <a:pt x="6238899" y="1196426"/>
                  <a:pt x="6229620" y="1242822"/>
                </a:cubicBezTo>
                <a:cubicBezTo>
                  <a:pt x="6220341" y="1289218"/>
                  <a:pt x="6257458" y="1315818"/>
                  <a:pt x="6204257" y="1347986"/>
                </a:cubicBezTo>
                <a:cubicBezTo>
                  <a:pt x="6151056" y="1380154"/>
                  <a:pt x="6099712" y="1318911"/>
                  <a:pt x="6047748" y="1302209"/>
                </a:cubicBezTo>
                <a:cubicBezTo>
                  <a:pt x="6008158" y="1289218"/>
                  <a:pt x="5960525" y="1294167"/>
                  <a:pt x="5928357" y="1265092"/>
                </a:cubicBezTo>
                <a:cubicBezTo>
                  <a:pt x="5909798" y="1249008"/>
                  <a:pt x="5912891" y="1223026"/>
                  <a:pt x="5896806" y="1206324"/>
                </a:cubicBezTo>
                <a:cubicBezTo>
                  <a:pt x="5868523" y="1188637"/>
                  <a:pt x="5836962" y="1176859"/>
                  <a:pt x="5804014" y="1171681"/>
                </a:cubicBezTo>
                <a:cubicBezTo>
                  <a:pt x="5760965" y="1169757"/>
                  <a:pt x="5718146" y="1164382"/>
                  <a:pt x="5675961" y="1155597"/>
                </a:cubicBezTo>
                <a:cubicBezTo>
                  <a:pt x="5645032" y="1143225"/>
                  <a:pt x="5547909" y="1106108"/>
                  <a:pt x="5545434" y="1070229"/>
                </a:cubicBezTo>
                <a:cubicBezTo>
                  <a:pt x="5542960" y="1034349"/>
                  <a:pt x="5618430" y="1017647"/>
                  <a:pt x="5607295" y="962590"/>
                </a:cubicBezTo>
                <a:cubicBezTo>
                  <a:pt x="5607295" y="948362"/>
                  <a:pt x="5568324" y="921143"/>
                  <a:pt x="5569560" y="905678"/>
                </a:cubicBezTo>
                <a:cubicBezTo>
                  <a:pt x="5570797" y="890212"/>
                  <a:pt x="5611626" y="875984"/>
                  <a:pt x="5599872" y="846909"/>
                </a:cubicBezTo>
                <a:cubicBezTo>
                  <a:pt x="5552239" y="861756"/>
                  <a:pt x="5544197" y="819690"/>
                  <a:pt x="5493471" y="8246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5C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73394-3D63-3369-23CD-05E090F1725A}"/>
              </a:ext>
            </a:extLst>
          </p:cNvPr>
          <p:cNvSpPr txBox="1"/>
          <p:nvPr/>
        </p:nvSpPr>
        <p:spPr>
          <a:xfrm>
            <a:off x="1531375" y="-4508927"/>
            <a:ext cx="91292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700" dirty="0">
                <a:solidFill>
                  <a:schemeClr val="bg1"/>
                </a:solidFill>
                <a:latin typeface="Bebas Neue" panose="020B0606020202050201" pitchFamily="34" charset="0"/>
              </a:rPr>
              <a:t>AFRICA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763F8-3816-378A-2D41-E541393D0AFD}"/>
              </a:ext>
            </a:extLst>
          </p:cNvPr>
          <p:cNvSpPr/>
          <p:nvPr/>
        </p:nvSpPr>
        <p:spPr>
          <a:xfrm>
            <a:off x="8170607" y="-757084"/>
            <a:ext cx="2930013" cy="137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F7B4C-9859-1E39-9899-F376A24D173F}"/>
              </a:ext>
            </a:extLst>
          </p:cNvPr>
          <p:cNvSpPr/>
          <p:nvPr/>
        </p:nvSpPr>
        <p:spPr>
          <a:xfrm>
            <a:off x="846802" y="7821561"/>
            <a:ext cx="2930013" cy="137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FDB6F-FA85-02EF-EC1B-B5E850E11BBB}"/>
              </a:ext>
            </a:extLst>
          </p:cNvPr>
          <p:cNvSpPr txBox="1"/>
          <p:nvPr/>
        </p:nvSpPr>
        <p:spPr>
          <a:xfrm>
            <a:off x="-6953693" y="2333685"/>
            <a:ext cx="6492433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MY" sz="3200" dirty="0"/>
              <a:t>Africa is one of the continent in planet Earth. It is the most important place as the first human were originated In Africa. </a:t>
            </a:r>
          </a:p>
          <a:p>
            <a:endParaRPr lang="en-MY" sz="3200" dirty="0"/>
          </a:p>
          <a:p>
            <a:r>
              <a:rPr lang="en-MY" sz="3200" dirty="0"/>
              <a:t>Wildlife such as elephant, zebra, leopard, lion, tiger, lemurs and many more are found in the Savannah plains.</a:t>
            </a:r>
          </a:p>
        </p:txBody>
      </p:sp>
    </p:spTree>
    <p:extLst>
      <p:ext uri="{BB962C8B-B14F-4D97-AF65-F5344CB8AC3E}">
        <p14:creationId xmlns:p14="http://schemas.microsoft.com/office/powerpoint/2010/main" val="1437671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frican elephant in long grass">
            <a:extLst>
              <a:ext uri="{FF2B5EF4-FFF2-40B4-BE49-F238E27FC236}">
                <a16:creationId xmlns:a16="http://schemas.microsoft.com/office/drawing/2014/main" id="{DBA345D6-2780-E9E3-F803-7BA13F402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1532C4-07E9-C6B3-56C0-B3CF4D8ABC59}"/>
              </a:ext>
            </a:extLst>
          </p:cNvPr>
          <p:cNvSpPr/>
          <p:nvPr/>
        </p:nvSpPr>
        <p:spPr>
          <a:xfrm>
            <a:off x="-33171580" y="-15011400"/>
            <a:ext cx="80796580" cy="53035200"/>
          </a:xfrm>
          <a:custGeom>
            <a:avLst/>
            <a:gdLst>
              <a:gd name="connsiteX0" fmla="*/ 8249575 w 12192000"/>
              <a:gd name="connsiteY0" fmla="*/ 4373312 h 6858000"/>
              <a:gd name="connsiteX1" fmla="*/ 8205470 w 12192000"/>
              <a:gd name="connsiteY1" fmla="*/ 4448474 h 6858000"/>
              <a:gd name="connsiteX2" fmla="*/ 8103399 w 12192000"/>
              <a:gd name="connsiteY2" fmla="*/ 4572196 h 6858000"/>
              <a:gd name="connsiteX3" fmla="*/ 7963592 w 12192000"/>
              <a:gd name="connsiteY3" fmla="*/ 4634058 h 6858000"/>
              <a:gd name="connsiteX4" fmla="*/ 7893689 w 12192000"/>
              <a:gd name="connsiteY4" fmla="*/ 4780668 h 6858000"/>
              <a:gd name="connsiteX5" fmla="*/ 7919671 w 12192000"/>
              <a:gd name="connsiteY5" fmla="*/ 4890163 h 6858000"/>
              <a:gd name="connsiteX6" fmla="*/ 7873893 w 12192000"/>
              <a:gd name="connsiteY6" fmla="*/ 4989760 h 6858000"/>
              <a:gd name="connsiteX7" fmla="*/ 7867707 w 12192000"/>
              <a:gd name="connsiteY7" fmla="*/ 5187097 h 6858000"/>
              <a:gd name="connsiteX8" fmla="*/ 7974727 w 12192000"/>
              <a:gd name="connsiteY8" fmla="*/ 5310820 h 6858000"/>
              <a:gd name="connsiteX9" fmla="*/ 8115771 w 12192000"/>
              <a:gd name="connsiteY9" fmla="*/ 5216791 h 6858000"/>
              <a:gd name="connsiteX10" fmla="*/ 8189386 w 12192000"/>
              <a:gd name="connsiteY10" fmla="*/ 4986048 h 6858000"/>
              <a:gd name="connsiteX11" fmla="*/ 8261145 w 12192000"/>
              <a:gd name="connsiteY11" fmla="*/ 4760254 h 6858000"/>
              <a:gd name="connsiteX12" fmla="*/ 8281559 w 12192000"/>
              <a:gd name="connsiteY12" fmla="*/ 4590136 h 6858000"/>
              <a:gd name="connsiteX13" fmla="*/ 8323006 w 12192000"/>
              <a:gd name="connsiteY13" fmla="*/ 4604364 h 6858000"/>
              <a:gd name="connsiteX14" fmla="*/ 8280322 w 12192000"/>
              <a:gd name="connsiteY14" fmla="*/ 4397747 h 6858000"/>
              <a:gd name="connsiteX15" fmla="*/ 8249575 w 12192000"/>
              <a:gd name="connsiteY15" fmla="*/ 4373312 h 6858000"/>
              <a:gd name="connsiteX16" fmla="*/ 7197749 w 12192000"/>
              <a:gd name="connsiteY16" fmla="*/ 4179377 h 6858000"/>
              <a:gd name="connsiteX17" fmla="*/ 7264560 w 12192000"/>
              <a:gd name="connsiteY17" fmla="*/ 4320421 h 6858000"/>
              <a:gd name="connsiteX18" fmla="*/ 7256518 w 12192000"/>
              <a:gd name="connsiteY18" fmla="*/ 4411357 h 6858000"/>
              <a:gd name="connsiteX19" fmla="*/ 7278169 w 12192000"/>
              <a:gd name="connsiteY19" fmla="*/ 4495488 h 6858000"/>
              <a:gd name="connsiteX20" fmla="*/ 7204554 w 12192000"/>
              <a:gd name="connsiteY20" fmla="*/ 4378571 h 6858000"/>
              <a:gd name="connsiteX21" fmla="*/ 7204554 w 12192000"/>
              <a:gd name="connsiteY21" fmla="*/ 4376715 h 6858000"/>
              <a:gd name="connsiteX22" fmla="*/ 7197749 w 12192000"/>
              <a:gd name="connsiteY22" fmla="*/ 4179377 h 6858000"/>
              <a:gd name="connsiteX23" fmla="*/ 6863698 w 12192000"/>
              <a:gd name="connsiteY23" fmla="*/ 3756865 h 6858000"/>
              <a:gd name="connsiteX24" fmla="*/ 6925560 w 12192000"/>
              <a:gd name="connsiteY24" fmla="*/ 3954821 h 6858000"/>
              <a:gd name="connsiteX25" fmla="*/ 6997937 w 12192000"/>
              <a:gd name="connsiteY25" fmla="*/ 4109474 h 6858000"/>
              <a:gd name="connsiteX26" fmla="*/ 6885350 w 12192000"/>
              <a:gd name="connsiteY26" fmla="*/ 3973998 h 6858000"/>
              <a:gd name="connsiteX27" fmla="*/ 6863698 w 12192000"/>
              <a:gd name="connsiteY27" fmla="*/ 3756865 h 6858000"/>
              <a:gd name="connsiteX28" fmla="*/ 7155278 w 12192000"/>
              <a:gd name="connsiteY28" fmla="*/ 3495095 h 6858000"/>
              <a:gd name="connsiteX29" fmla="*/ 7246620 w 12192000"/>
              <a:gd name="connsiteY29" fmla="*/ 3527978 h 6858000"/>
              <a:gd name="connsiteX30" fmla="*/ 7174242 w 12192000"/>
              <a:gd name="connsiteY30" fmla="*/ 3634379 h 6858000"/>
              <a:gd name="connsiteX31" fmla="*/ 7141456 w 12192000"/>
              <a:gd name="connsiteY31" fmla="*/ 3686961 h 6858000"/>
              <a:gd name="connsiteX32" fmla="*/ 7046808 w 12192000"/>
              <a:gd name="connsiteY32" fmla="*/ 3686961 h 6858000"/>
              <a:gd name="connsiteX33" fmla="*/ 7046808 w 12192000"/>
              <a:gd name="connsiteY33" fmla="*/ 3545299 h 6858000"/>
              <a:gd name="connsiteX34" fmla="*/ 7118567 w 12192000"/>
              <a:gd name="connsiteY34" fmla="*/ 3499522 h 6858000"/>
              <a:gd name="connsiteX35" fmla="*/ 7155278 w 12192000"/>
              <a:gd name="connsiteY35" fmla="*/ 3495095 h 6858000"/>
              <a:gd name="connsiteX36" fmla="*/ 5493471 w 12192000"/>
              <a:gd name="connsiteY36" fmla="*/ 824639 h 6858000"/>
              <a:gd name="connsiteX37" fmla="*/ 5439652 w 12192000"/>
              <a:gd name="connsiteY37" fmla="*/ 847528 h 6858000"/>
              <a:gd name="connsiteX38" fmla="*/ 5353664 w 12192000"/>
              <a:gd name="connsiteY38" fmla="*/ 847528 h 6858000"/>
              <a:gd name="connsiteX39" fmla="*/ 5251594 w 12192000"/>
              <a:gd name="connsiteY39" fmla="*/ 861137 h 6858000"/>
              <a:gd name="connsiteX40" fmla="*/ 5168081 w 12192000"/>
              <a:gd name="connsiteY40" fmla="*/ 854333 h 6858000"/>
              <a:gd name="connsiteX41" fmla="*/ 4989301 w 12192000"/>
              <a:gd name="connsiteY41" fmla="*/ 879696 h 6858000"/>
              <a:gd name="connsiteX42" fmla="*/ 4843928 w 12192000"/>
              <a:gd name="connsiteY42" fmla="*/ 932897 h 6858000"/>
              <a:gd name="connsiteX43" fmla="*/ 4735051 w 12192000"/>
              <a:gd name="connsiteY43" fmla="*/ 989809 h 6858000"/>
              <a:gd name="connsiteX44" fmla="*/ 4576068 w 12192000"/>
              <a:gd name="connsiteY44" fmla="*/ 986097 h 6858000"/>
              <a:gd name="connsiteX45" fmla="*/ 4520393 w 12192000"/>
              <a:gd name="connsiteY45" fmla="*/ 978674 h 6858000"/>
              <a:gd name="connsiteX46" fmla="*/ 4458532 w 12192000"/>
              <a:gd name="connsiteY46" fmla="*/ 942176 h 6858000"/>
              <a:gd name="connsiteX47" fmla="*/ 4396670 w 12192000"/>
              <a:gd name="connsiteY47" fmla="*/ 1057856 h 6858000"/>
              <a:gd name="connsiteX48" fmla="*/ 4293362 w 12192000"/>
              <a:gd name="connsiteY48" fmla="*/ 1127141 h 6858000"/>
              <a:gd name="connsiteX49" fmla="*/ 4209850 w 12192000"/>
              <a:gd name="connsiteY49" fmla="*/ 1229212 h 6858000"/>
              <a:gd name="connsiteX50" fmla="*/ 4184486 w 12192000"/>
              <a:gd name="connsiteY50" fmla="*/ 1273134 h 6858000"/>
              <a:gd name="connsiteX51" fmla="*/ 4184486 w 12192000"/>
              <a:gd name="connsiteY51" fmla="*/ 1388196 h 6858000"/>
              <a:gd name="connsiteX52" fmla="*/ 4069425 w 12192000"/>
              <a:gd name="connsiteY52" fmla="*/ 1503876 h 6858000"/>
              <a:gd name="connsiteX53" fmla="*/ 3945702 w 12192000"/>
              <a:gd name="connsiteY53" fmla="*/ 1570068 h 6858000"/>
              <a:gd name="connsiteX54" fmla="*/ 3908584 w 12192000"/>
              <a:gd name="connsiteY54" fmla="*/ 1636260 h 6858000"/>
              <a:gd name="connsiteX55" fmla="*/ 3865900 w 12192000"/>
              <a:gd name="connsiteY55" fmla="*/ 1665334 h 6858000"/>
              <a:gd name="connsiteX56" fmla="*/ 3833733 w 12192000"/>
              <a:gd name="connsiteY56" fmla="*/ 1751940 h 6858000"/>
              <a:gd name="connsiteX57" fmla="*/ 3771872 w 12192000"/>
              <a:gd name="connsiteY57" fmla="*/ 1836690 h 6858000"/>
              <a:gd name="connsiteX58" fmla="*/ 3685265 w 12192000"/>
              <a:gd name="connsiteY58" fmla="*/ 1990725 h 6858000"/>
              <a:gd name="connsiteX59" fmla="*/ 3710010 w 12192000"/>
              <a:gd name="connsiteY59" fmla="*/ 2064958 h 6858000"/>
              <a:gd name="connsiteX60" fmla="*/ 3728569 w 12192000"/>
              <a:gd name="connsiteY60" fmla="*/ 2138573 h 6858000"/>
              <a:gd name="connsiteX61" fmla="*/ 3744652 w 12192000"/>
              <a:gd name="connsiteY61" fmla="*/ 2284566 h 6858000"/>
              <a:gd name="connsiteX62" fmla="*/ 3682792 w 12192000"/>
              <a:gd name="connsiteY62" fmla="*/ 2470150 h 6858000"/>
              <a:gd name="connsiteX63" fmla="*/ 3700731 w 12192000"/>
              <a:gd name="connsiteY63" fmla="*/ 2546239 h 6858000"/>
              <a:gd name="connsiteX64" fmla="*/ 3700731 w 12192000"/>
              <a:gd name="connsiteY64" fmla="*/ 2620473 h 6858000"/>
              <a:gd name="connsiteX65" fmla="*/ 3786100 w 12192000"/>
              <a:gd name="connsiteY65" fmla="*/ 2700892 h 6858000"/>
              <a:gd name="connsiteX66" fmla="*/ 3834352 w 12192000"/>
              <a:gd name="connsiteY66" fmla="*/ 2767703 h 6858000"/>
              <a:gd name="connsiteX67" fmla="*/ 3943228 w 12192000"/>
              <a:gd name="connsiteY67" fmla="*/ 2898230 h 6858000"/>
              <a:gd name="connsiteX68" fmla="*/ 4030451 w 12192000"/>
              <a:gd name="connsiteY68" fmla="*/ 3021952 h 6858000"/>
              <a:gd name="connsiteX69" fmla="*/ 4159124 w 12192000"/>
              <a:gd name="connsiteY69" fmla="*/ 3111033 h 6858000"/>
              <a:gd name="connsiteX70" fmla="*/ 4277896 w 12192000"/>
              <a:gd name="connsiteY70" fmla="*/ 3195164 h 6858000"/>
              <a:gd name="connsiteX71" fmla="*/ 4463480 w 12192000"/>
              <a:gd name="connsiteY71" fmla="*/ 3164852 h 6858000"/>
              <a:gd name="connsiteX72" fmla="*/ 4654013 w 12192000"/>
              <a:gd name="connsiteY72" fmla="*/ 3164852 h 6858000"/>
              <a:gd name="connsiteX73" fmla="*/ 4796913 w 12192000"/>
              <a:gd name="connsiteY73" fmla="*/ 3147531 h 6858000"/>
              <a:gd name="connsiteX74" fmla="*/ 5151379 w 12192000"/>
              <a:gd name="connsiteY74" fmla="*/ 3070205 h 6858000"/>
              <a:gd name="connsiteX75" fmla="*/ 5239839 w 12192000"/>
              <a:gd name="connsiteY75" fmla="*/ 3182173 h 6858000"/>
              <a:gd name="connsiteX76" fmla="*/ 5328920 w 12192000"/>
              <a:gd name="connsiteY76" fmla="*/ 3205681 h 6858000"/>
              <a:gd name="connsiteX77" fmla="*/ 5415525 w 12192000"/>
              <a:gd name="connsiteY77" fmla="*/ 3193308 h 6858000"/>
              <a:gd name="connsiteX78" fmla="*/ 5477387 w 12192000"/>
              <a:gd name="connsiteY78" fmla="*/ 3219291 h 6858000"/>
              <a:gd name="connsiteX79" fmla="*/ 5531207 w 12192000"/>
              <a:gd name="connsiteY79" fmla="*/ 3378892 h 6858000"/>
              <a:gd name="connsiteX80" fmla="*/ 5507080 w 12192000"/>
              <a:gd name="connsiteY80" fmla="*/ 3526122 h 6858000"/>
              <a:gd name="connsiteX81" fmla="*/ 5500275 w 12192000"/>
              <a:gd name="connsiteY81" fmla="*/ 3633142 h 6858000"/>
              <a:gd name="connsiteX82" fmla="*/ 5615957 w 12192000"/>
              <a:gd name="connsiteY82" fmla="*/ 3772330 h 6858000"/>
              <a:gd name="connsiteX83" fmla="*/ 5709985 w 12192000"/>
              <a:gd name="connsiteY83" fmla="*/ 3937500 h 6858000"/>
              <a:gd name="connsiteX84" fmla="*/ 5776795 w 12192000"/>
              <a:gd name="connsiteY84" fmla="*/ 4090916 h 6858000"/>
              <a:gd name="connsiteX85" fmla="*/ 5761950 w 12192000"/>
              <a:gd name="connsiteY85" fmla="*/ 4140405 h 6858000"/>
              <a:gd name="connsiteX86" fmla="*/ 5786693 w 12192000"/>
              <a:gd name="connsiteY86" fmla="*/ 4218969 h 6858000"/>
              <a:gd name="connsiteX87" fmla="*/ 5786693 w 12192000"/>
              <a:gd name="connsiteY87" fmla="*/ 4368673 h 6858000"/>
              <a:gd name="connsiteX88" fmla="*/ 5701325 w 12192000"/>
              <a:gd name="connsiteY88" fmla="*/ 4525801 h 6858000"/>
              <a:gd name="connsiteX89" fmla="*/ 5709985 w 12192000"/>
              <a:gd name="connsiteY89" fmla="*/ 4835107 h 6858000"/>
              <a:gd name="connsiteX90" fmla="*/ 5799067 w 12192000"/>
              <a:gd name="connsiteY90" fmla="*/ 4997184 h 6858000"/>
              <a:gd name="connsiteX91" fmla="*/ 5854122 w 12192000"/>
              <a:gd name="connsiteY91" fmla="*/ 5188335 h 6858000"/>
              <a:gd name="connsiteX92" fmla="*/ 5879485 w 12192000"/>
              <a:gd name="connsiteY92" fmla="*/ 5318863 h 6858000"/>
              <a:gd name="connsiteX93" fmla="*/ 5926501 w 12192000"/>
              <a:gd name="connsiteY93" fmla="*/ 5470423 h 6858000"/>
              <a:gd name="connsiteX94" fmla="*/ 6018673 w 12192000"/>
              <a:gd name="connsiteY94" fmla="*/ 5585485 h 6858000"/>
              <a:gd name="connsiteX95" fmla="*/ 6095381 w 12192000"/>
              <a:gd name="connsiteY95" fmla="*/ 5751892 h 6858000"/>
              <a:gd name="connsiteX96" fmla="*/ 6120744 w 12192000"/>
              <a:gd name="connsiteY96" fmla="*/ 5817464 h 6858000"/>
              <a:gd name="connsiteX97" fmla="*/ 6095381 w 12192000"/>
              <a:gd name="connsiteY97" fmla="*/ 5874377 h 6858000"/>
              <a:gd name="connsiteX98" fmla="*/ 6174564 w 12192000"/>
              <a:gd name="connsiteY98" fmla="*/ 5983253 h 6858000"/>
              <a:gd name="connsiteX99" fmla="*/ 6413348 w 12192000"/>
              <a:gd name="connsiteY99" fmla="*/ 5952322 h 6858000"/>
              <a:gd name="connsiteX100" fmla="*/ 6572332 w 12192000"/>
              <a:gd name="connsiteY100" fmla="*/ 5952322 h 6858000"/>
              <a:gd name="connsiteX101" fmla="*/ 6721417 w 12192000"/>
              <a:gd name="connsiteY101" fmla="*/ 5907163 h 6858000"/>
              <a:gd name="connsiteX102" fmla="*/ 6968863 w 12192000"/>
              <a:gd name="connsiteY102" fmla="*/ 5665286 h 6858000"/>
              <a:gd name="connsiteX103" fmla="*/ 7114237 w 12192000"/>
              <a:gd name="connsiteY103" fmla="*/ 5384435 h 6858000"/>
              <a:gd name="connsiteX104" fmla="*/ 7114237 w 12192000"/>
              <a:gd name="connsiteY104" fmla="*/ 5315151 h 6858000"/>
              <a:gd name="connsiteX105" fmla="*/ 7190944 w 12192000"/>
              <a:gd name="connsiteY105" fmla="*/ 5271848 h 6858000"/>
              <a:gd name="connsiteX106" fmla="*/ 7288685 w 12192000"/>
              <a:gd name="connsiteY106" fmla="*/ 5182149 h 6858000"/>
              <a:gd name="connsiteX107" fmla="*/ 7258992 w 12192000"/>
              <a:gd name="connsiteY107" fmla="*/ 4979862 h 6858000"/>
              <a:gd name="connsiteX108" fmla="*/ 7249094 w 12192000"/>
              <a:gd name="connsiteY108" fmla="*/ 4898824 h 6858000"/>
              <a:gd name="connsiteX109" fmla="*/ 7343124 w 12192000"/>
              <a:gd name="connsiteY109" fmla="*/ 4822116 h 6858000"/>
              <a:gd name="connsiteX110" fmla="*/ 7459423 w 12192000"/>
              <a:gd name="connsiteY110" fmla="*/ 4720663 h 6858000"/>
              <a:gd name="connsiteX111" fmla="*/ 7609746 w 12192000"/>
              <a:gd name="connsiteY111" fmla="*/ 4627872 h 6858000"/>
              <a:gd name="connsiteX112" fmla="*/ 7641295 w 12192000"/>
              <a:gd name="connsiteY112" fmla="*/ 4458372 h 6858000"/>
              <a:gd name="connsiteX113" fmla="*/ 7632634 w 12192000"/>
              <a:gd name="connsiteY113" fmla="*/ 4249280 h 6858000"/>
              <a:gd name="connsiteX114" fmla="*/ 7559019 w 12192000"/>
              <a:gd name="connsiteY114" fmla="*/ 4096483 h 6858000"/>
              <a:gd name="connsiteX115" fmla="*/ 7567061 w 12192000"/>
              <a:gd name="connsiteY115" fmla="*/ 3996268 h 6858000"/>
              <a:gd name="connsiteX116" fmla="*/ 7524377 w 12192000"/>
              <a:gd name="connsiteY116" fmla="*/ 3923272 h 6858000"/>
              <a:gd name="connsiteX117" fmla="*/ 7613457 w 12192000"/>
              <a:gd name="connsiteY117" fmla="*/ 3720985 h 6858000"/>
              <a:gd name="connsiteX118" fmla="*/ 7723570 w 12192000"/>
              <a:gd name="connsiteY118" fmla="*/ 3606542 h 6858000"/>
              <a:gd name="connsiteX119" fmla="*/ 7863996 w 12192000"/>
              <a:gd name="connsiteY119" fmla="*/ 3448795 h 6858000"/>
              <a:gd name="connsiteX120" fmla="*/ 8034733 w 12192000"/>
              <a:gd name="connsiteY120" fmla="*/ 3325073 h 6858000"/>
              <a:gd name="connsiteX121" fmla="*/ 8261145 w 12192000"/>
              <a:gd name="connsiteY121" fmla="*/ 3024427 h 6858000"/>
              <a:gd name="connsiteX122" fmla="*/ 8360123 w 12192000"/>
              <a:gd name="connsiteY122" fmla="*/ 2833894 h 6858000"/>
              <a:gd name="connsiteX123" fmla="*/ 8346513 w 12192000"/>
              <a:gd name="connsiteY123" fmla="*/ 2694706 h 6858000"/>
              <a:gd name="connsiteX124" fmla="*/ 8194335 w 12192000"/>
              <a:gd name="connsiteY124" fmla="*/ 2741721 h 6858000"/>
              <a:gd name="connsiteX125" fmla="*/ 8041537 w 12192000"/>
              <a:gd name="connsiteY125" fmla="*/ 2773889 h 6858000"/>
              <a:gd name="connsiteX126" fmla="*/ 7912247 w 12192000"/>
              <a:gd name="connsiteY126" fmla="*/ 2794303 h 6858000"/>
              <a:gd name="connsiteX127" fmla="*/ 7802134 w 12192000"/>
              <a:gd name="connsiteY127" fmla="*/ 2705841 h 6858000"/>
              <a:gd name="connsiteX128" fmla="*/ 7820692 w 12192000"/>
              <a:gd name="connsiteY128" fmla="*/ 2635938 h 6858000"/>
              <a:gd name="connsiteX129" fmla="*/ 7710579 w 12192000"/>
              <a:gd name="connsiteY129" fmla="*/ 2528299 h 6858000"/>
              <a:gd name="connsiteX130" fmla="*/ 7556545 w 12192000"/>
              <a:gd name="connsiteY130" fmla="*/ 2390349 h 6858000"/>
              <a:gd name="connsiteX131" fmla="*/ 7522521 w 12192000"/>
              <a:gd name="connsiteY131" fmla="*/ 2285185 h 6858000"/>
              <a:gd name="connsiteX132" fmla="*/ 7445813 w 12192000"/>
              <a:gd name="connsiteY132" fmla="*/ 2210332 h 6858000"/>
              <a:gd name="connsiteX133" fmla="*/ 7396324 w 12192000"/>
              <a:gd name="connsiteY133" fmla="*/ 1995674 h 6858000"/>
              <a:gd name="connsiteX134" fmla="*/ 7327040 w 12192000"/>
              <a:gd name="connsiteY134" fmla="*/ 1919584 h 6858000"/>
              <a:gd name="connsiteX135" fmla="*/ 7296728 w 12192000"/>
              <a:gd name="connsiteY135" fmla="*/ 1831741 h 6858000"/>
              <a:gd name="connsiteX136" fmla="*/ 7181047 w 12192000"/>
              <a:gd name="connsiteY136" fmla="*/ 1596668 h 6858000"/>
              <a:gd name="connsiteX137" fmla="*/ 7089492 w 12192000"/>
              <a:gd name="connsiteY137" fmla="*/ 1411084 h 6858000"/>
              <a:gd name="connsiteX138" fmla="*/ 7141456 w 12192000"/>
              <a:gd name="connsiteY138" fmla="*/ 1462429 h 6858000"/>
              <a:gd name="connsiteX139" fmla="*/ 7212596 w 12192000"/>
              <a:gd name="connsiteY139" fmla="*/ 1536044 h 6858000"/>
              <a:gd name="connsiteX140" fmla="*/ 7163726 w 12192000"/>
              <a:gd name="connsiteY140" fmla="*/ 1350460 h 6858000"/>
              <a:gd name="connsiteX141" fmla="*/ 7101864 w 12192000"/>
              <a:gd name="connsiteY141" fmla="*/ 1299115 h 6858000"/>
              <a:gd name="connsiteX142" fmla="*/ 7033817 w 12192000"/>
              <a:gd name="connsiteY142" fmla="*/ 1274371 h 6858000"/>
              <a:gd name="connsiteX143" fmla="*/ 6889680 w 12192000"/>
              <a:gd name="connsiteY143" fmla="*/ 1305302 h 6858000"/>
              <a:gd name="connsiteX144" fmla="*/ 6743688 w 12192000"/>
              <a:gd name="connsiteY144" fmla="*/ 1286743 h 6858000"/>
              <a:gd name="connsiteX145" fmla="*/ 6469023 w 12192000"/>
              <a:gd name="connsiteY145" fmla="*/ 1214984 h 6858000"/>
              <a:gd name="connsiteX146" fmla="*/ 6345301 w 12192000"/>
              <a:gd name="connsiteY146" fmla="*/ 1164258 h 6858000"/>
              <a:gd name="connsiteX147" fmla="*/ 6229620 w 12192000"/>
              <a:gd name="connsiteY147" fmla="*/ 1242822 h 6858000"/>
              <a:gd name="connsiteX148" fmla="*/ 6204257 w 12192000"/>
              <a:gd name="connsiteY148" fmla="*/ 1347986 h 6858000"/>
              <a:gd name="connsiteX149" fmla="*/ 6047748 w 12192000"/>
              <a:gd name="connsiteY149" fmla="*/ 1302209 h 6858000"/>
              <a:gd name="connsiteX150" fmla="*/ 5928357 w 12192000"/>
              <a:gd name="connsiteY150" fmla="*/ 1265092 h 6858000"/>
              <a:gd name="connsiteX151" fmla="*/ 5896806 w 12192000"/>
              <a:gd name="connsiteY151" fmla="*/ 1206324 h 6858000"/>
              <a:gd name="connsiteX152" fmla="*/ 5804014 w 12192000"/>
              <a:gd name="connsiteY152" fmla="*/ 1171681 h 6858000"/>
              <a:gd name="connsiteX153" fmla="*/ 5675961 w 12192000"/>
              <a:gd name="connsiteY153" fmla="*/ 1155597 h 6858000"/>
              <a:gd name="connsiteX154" fmla="*/ 5545434 w 12192000"/>
              <a:gd name="connsiteY154" fmla="*/ 1070229 h 6858000"/>
              <a:gd name="connsiteX155" fmla="*/ 5607295 w 12192000"/>
              <a:gd name="connsiteY155" fmla="*/ 962590 h 6858000"/>
              <a:gd name="connsiteX156" fmla="*/ 5569560 w 12192000"/>
              <a:gd name="connsiteY156" fmla="*/ 905678 h 6858000"/>
              <a:gd name="connsiteX157" fmla="*/ 5599872 w 12192000"/>
              <a:gd name="connsiteY157" fmla="*/ 846909 h 6858000"/>
              <a:gd name="connsiteX158" fmla="*/ 5493471 w 12192000"/>
              <a:gd name="connsiteY158" fmla="*/ 824639 h 6858000"/>
              <a:gd name="connsiteX159" fmla="*/ 0 w 12192000"/>
              <a:gd name="connsiteY159" fmla="*/ 0 h 6858000"/>
              <a:gd name="connsiteX160" fmla="*/ 12192000 w 12192000"/>
              <a:gd name="connsiteY160" fmla="*/ 0 h 6858000"/>
              <a:gd name="connsiteX161" fmla="*/ 12192000 w 12192000"/>
              <a:gd name="connsiteY161" fmla="*/ 6858000 h 6858000"/>
              <a:gd name="connsiteX162" fmla="*/ 0 w 12192000"/>
              <a:gd name="connsiteY1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12192000" h="6858000">
                <a:moveTo>
                  <a:pt x="8249575" y="4373312"/>
                </a:moveTo>
                <a:cubicBezTo>
                  <a:pt x="8227044" y="4369832"/>
                  <a:pt x="8224956" y="4420636"/>
                  <a:pt x="8205470" y="4448474"/>
                </a:cubicBezTo>
                <a:cubicBezTo>
                  <a:pt x="8176803" y="4493855"/>
                  <a:pt x="8142507" y="4535425"/>
                  <a:pt x="8103399" y="4572196"/>
                </a:cubicBezTo>
                <a:cubicBezTo>
                  <a:pt x="8059032" y="4597541"/>
                  <a:pt x="8012184" y="4618264"/>
                  <a:pt x="7963592" y="4634058"/>
                </a:cubicBezTo>
                <a:cubicBezTo>
                  <a:pt x="7910014" y="4661691"/>
                  <a:pt x="7881428" y="4721647"/>
                  <a:pt x="7893689" y="4780668"/>
                </a:cubicBezTo>
                <a:cubicBezTo>
                  <a:pt x="7905622" y="4816313"/>
                  <a:pt x="7914320" y="4852960"/>
                  <a:pt x="7919671" y="4890163"/>
                </a:cubicBezTo>
                <a:cubicBezTo>
                  <a:pt x="7912173" y="4926408"/>
                  <a:pt x="7896516" y="4960468"/>
                  <a:pt x="7873893" y="4989760"/>
                </a:cubicBezTo>
                <a:cubicBezTo>
                  <a:pt x="7828735" y="5068324"/>
                  <a:pt x="7856572" y="5104822"/>
                  <a:pt x="7867707" y="5187097"/>
                </a:cubicBezTo>
                <a:cubicBezTo>
                  <a:pt x="7878842" y="5269373"/>
                  <a:pt x="7909154" y="5279271"/>
                  <a:pt x="7974727" y="5310820"/>
                </a:cubicBezTo>
                <a:cubicBezTo>
                  <a:pt x="8040300" y="5288550"/>
                  <a:pt x="8088552" y="5283601"/>
                  <a:pt x="8115771" y="5216791"/>
                </a:cubicBezTo>
                <a:cubicBezTo>
                  <a:pt x="8142990" y="5149980"/>
                  <a:pt x="8165260" y="5062138"/>
                  <a:pt x="8189386" y="4986048"/>
                </a:cubicBezTo>
                <a:cubicBezTo>
                  <a:pt x="8218912" y="4912681"/>
                  <a:pt x="8242902" y="4837204"/>
                  <a:pt x="8261145" y="4760254"/>
                </a:cubicBezTo>
                <a:cubicBezTo>
                  <a:pt x="8269806" y="4702105"/>
                  <a:pt x="8272280" y="4647048"/>
                  <a:pt x="8281559" y="4590136"/>
                </a:cubicBezTo>
                <a:lnTo>
                  <a:pt x="8323006" y="4604364"/>
                </a:lnTo>
                <a:cubicBezTo>
                  <a:pt x="8330566" y="4532729"/>
                  <a:pt x="8315645" y="4460524"/>
                  <a:pt x="8280322" y="4397747"/>
                </a:cubicBezTo>
                <a:cubicBezTo>
                  <a:pt x="8266868" y="4381663"/>
                  <a:pt x="8257086" y="4374472"/>
                  <a:pt x="8249575" y="4373312"/>
                </a:cubicBezTo>
                <a:close/>
                <a:moveTo>
                  <a:pt x="7197749" y="4179377"/>
                </a:moveTo>
                <a:cubicBezTo>
                  <a:pt x="7241052" y="4179377"/>
                  <a:pt x="7259610" y="4288253"/>
                  <a:pt x="7264560" y="4320421"/>
                </a:cubicBezTo>
                <a:cubicBezTo>
                  <a:pt x="7269509" y="4352589"/>
                  <a:pt x="7252806" y="4382282"/>
                  <a:pt x="7256518" y="4411357"/>
                </a:cubicBezTo>
                <a:cubicBezTo>
                  <a:pt x="7260229" y="4440432"/>
                  <a:pt x="7281262" y="4468888"/>
                  <a:pt x="7278169" y="4495488"/>
                </a:cubicBezTo>
                <a:cubicBezTo>
                  <a:pt x="7223113" y="4499819"/>
                  <a:pt x="7209503" y="4431153"/>
                  <a:pt x="7204554" y="4378571"/>
                </a:cubicBezTo>
                <a:lnTo>
                  <a:pt x="7204554" y="4376715"/>
                </a:lnTo>
                <a:cubicBezTo>
                  <a:pt x="7199605" y="4314854"/>
                  <a:pt x="7197749" y="4241857"/>
                  <a:pt x="7197749" y="4179377"/>
                </a:cubicBezTo>
                <a:close/>
                <a:moveTo>
                  <a:pt x="6863698" y="3756865"/>
                </a:moveTo>
                <a:cubicBezTo>
                  <a:pt x="6899578" y="3818726"/>
                  <a:pt x="6896485" y="3898527"/>
                  <a:pt x="6925560" y="3954821"/>
                </a:cubicBezTo>
                <a:cubicBezTo>
                  <a:pt x="6937932" y="3981421"/>
                  <a:pt x="7020207" y="4075450"/>
                  <a:pt x="6997937" y="4109474"/>
                </a:cubicBezTo>
                <a:cubicBezTo>
                  <a:pt x="6983091" y="4132363"/>
                  <a:pt x="6895248" y="3991938"/>
                  <a:pt x="6885350" y="3973998"/>
                </a:cubicBezTo>
                <a:cubicBezTo>
                  <a:pt x="6857803" y="3905109"/>
                  <a:pt x="6850299" y="3829836"/>
                  <a:pt x="6863698" y="3756865"/>
                </a:cubicBezTo>
                <a:close/>
                <a:moveTo>
                  <a:pt x="7155278" y="3495095"/>
                </a:moveTo>
                <a:cubicBezTo>
                  <a:pt x="7186769" y="3497008"/>
                  <a:pt x="7206256" y="3515451"/>
                  <a:pt x="7246620" y="3527978"/>
                </a:cubicBezTo>
                <a:cubicBezTo>
                  <a:pt x="7213530" y="3556440"/>
                  <a:pt x="7188563" y="3593149"/>
                  <a:pt x="7174242" y="3634379"/>
                </a:cubicBezTo>
                <a:cubicBezTo>
                  <a:pt x="7164963" y="3664691"/>
                  <a:pt x="7184140" y="3681394"/>
                  <a:pt x="7141456" y="3686961"/>
                </a:cubicBezTo>
                <a:cubicBezTo>
                  <a:pt x="7110117" y="3692121"/>
                  <a:pt x="7078147" y="3692121"/>
                  <a:pt x="7046808" y="3686961"/>
                </a:cubicBezTo>
                <a:cubicBezTo>
                  <a:pt x="7019589" y="3670877"/>
                  <a:pt x="7038766" y="3566332"/>
                  <a:pt x="7046808" y="3545299"/>
                </a:cubicBezTo>
                <a:cubicBezTo>
                  <a:pt x="7063510" y="3506945"/>
                  <a:pt x="7084543" y="3508801"/>
                  <a:pt x="7118567" y="3499522"/>
                </a:cubicBezTo>
                <a:cubicBezTo>
                  <a:pt x="7132950" y="3495656"/>
                  <a:pt x="7144781" y="3494457"/>
                  <a:pt x="7155278" y="3495095"/>
                </a:cubicBezTo>
                <a:close/>
                <a:moveTo>
                  <a:pt x="5493471" y="824639"/>
                </a:moveTo>
                <a:cubicBezTo>
                  <a:pt x="5481099" y="824639"/>
                  <a:pt x="5450786" y="845054"/>
                  <a:pt x="5439652" y="847528"/>
                </a:cubicBezTo>
                <a:cubicBezTo>
                  <a:pt x="5411078" y="850751"/>
                  <a:pt x="5382239" y="850751"/>
                  <a:pt x="5353664" y="847528"/>
                </a:cubicBezTo>
                <a:cubicBezTo>
                  <a:pt x="5319350" y="849506"/>
                  <a:pt x="5285227" y="854055"/>
                  <a:pt x="5251594" y="861137"/>
                </a:cubicBezTo>
                <a:cubicBezTo>
                  <a:pt x="5223576" y="862492"/>
                  <a:pt x="5195503" y="860205"/>
                  <a:pt x="5168081" y="854333"/>
                </a:cubicBezTo>
                <a:cubicBezTo>
                  <a:pt x="5107722" y="856049"/>
                  <a:pt x="5047754" y="864557"/>
                  <a:pt x="4989301" y="879696"/>
                </a:cubicBezTo>
                <a:cubicBezTo>
                  <a:pt x="4938433" y="889980"/>
                  <a:pt x="4889420" y="907918"/>
                  <a:pt x="4843928" y="932897"/>
                </a:cubicBezTo>
                <a:cubicBezTo>
                  <a:pt x="4806811" y="948981"/>
                  <a:pt x="4771549" y="976200"/>
                  <a:pt x="4735051" y="989809"/>
                </a:cubicBezTo>
                <a:cubicBezTo>
                  <a:pt x="4682160" y="996281"/>
                  <a:pt x="4628600" y="995031"/>
                  <a:pt x="4576068" y="986097"/>
                </a:cubicBezTo>
                <a:cubicBezTo>
                  <a:pt x="4557182" y="988313"/>
                  <a:pt x="4538042" y="985760"/>
                  <a:pt x="4520393" y="978674"/>
                </a:cubicBezTo>
                <a:cubicBezTo>
                  <a:pt x="4496267" y="967539"/>
                  <a:pt x="4487606" y="931659"/>
                  <a:pt x="4458532" y="942176"/>
                </a:cubicBezTo>
                <a:cubicBezTo>
                  <a:pt x="4429456" y="952692"/>
                  <a:pt x="4413991" y="1034968"/>
                  <a:pt x="4396670" y="1057856"/>
                </a:cubicBezTo>
                <a:cubicBezTo>
                  <a:pt x="4367546" y="1088032"/>
                  <a:pt x="4332328" y="1111651"/>
                  <a:pt x="4293362" y="1127141"/>
                </a:cubicBezTo>
                <a:cubicBezTo>
                  <a:pt x="4255181" y="1151199"/>
                  <a:pt x="4225871" y="1187023"/>
                  <a:pt x="4209850" y="1229212"/>
                </a:cubicBezTo>
                <a:cubicBezTo>
                  <a:pt x="4199246" y="1242500"/>
                  <a:pt x="4190698" y="1257310"/>
                  <a:pt x="4184486" y="1273134"/>
                </a:cubicBezTo>
                <a:cubicBezTo>
                  <a:pt x="4172733" y="1313344"/>
                  <a:pt x="4196858" y="1347986"/>
                  <a:pt x="4184486" y="1388196"/>
                </a:cubicBezTo>
                <a:cubicBezTo>
                  <a:pt x="4172113" y="1428406"/>
                  <a:pt x="4107779" y="1477895"/>
                  <a:pt x="4069425" y="1503876"/>
                </a:cubicBezTo>
                <a:cubicBezTo>
                  <a:pt x="4031071" y="1529858"/>
                  <a:pt x="3977869" y="1530477"/>
                  <a:pt x="3945702" y="1570068"/>
                </a:cubicBezTo>
                <a:cubicBezTo>
                  <a:pt x="3929618" y="1590482"/>
                  <a:pt x="3927762" y="1615845"/>
                  <a:pt x="3908584" y="1636260"/>
                </a:cubicBezTo>
                <a:cubicBezTo>
                  <a:pt x="3889408" y="1656674"/>
                  <a:pt x="3876417" y="1652344"/>
                  <a:pt x="3865900" y="1665334"/>
                </a:cubicBezTo>
                <a:cubicBezTo>
                  <a:pt x="3846723" y="1689460"/>
                  <a:pt x="3846723" y="1727196"/>
                  <a:pt x="3833733" y="1751940"/>
                </a:cubicBezTo>
                <a:cubicBezTo>
                  <a:pt x="3815589" y="1781918"/>
                  <a:pt x="3794890" y="1810269"/>
                  <a:pt x="3771872" y="1836690"/>
                </a:cubicBezTo>
                <a:cubicBezTo>
                  <a:pt x="3734924" y="1883055"/>
                  <a:pt x="3705682" y="1935068"/>
                  <a:pt x="3685265" y="1990725"/>
                </a:cubicBezTo>
                <a:cubicBezTo>
                  <a:pt x="3679080" y="2024748"/>
                  <a:pt x="3695782" y="2037739"/>
                  <a:pt x="3710010" y="2064958"/>
                </a:cubicBezTo>
                <a:cubicBezTo>
                  <a:pt x="3723759" y="2086944"/>
                  <a:pt x="3730249" y="2112697"/>
                  <a:pt x="3728569" y="2138573"/>
                </a:cubicBezTo>
                <a:cubicBezTo>
                  <a:pt x="3737994" y="2186701"/>
                  <a:pt x="3743374" y="2235541"/>
                  <a:pt x="3744652" y="2284566"/>
                </a:cubicBezTo>
                <a:cubicBezTo>
                  <a:pt x="3730580" y="2348419"/>
                  <a:pt x="3709846" y="2410621"/>
                  <a:pt x="3682792" y="2470150"/>
                </a:cubicBezTo>
                <a:cubicBezTo>
                  <a:pt x="3667945" y="2514071"/>
                  <a:pt x="3687741" y="2502936"/>
                  <a:pt x="3700731" y="2546239"/>
                </a:cubicBezTo>
                <a:cubicBezTo>
                  <a:pt x="3709392" y="2576551"/>
                  <a:pt x="3697020" y="2590161"/>
                  <a:pt x="3700731" y="2620473"/>
                </a:cubicBezTo>
                <a:cubicBezTo>
                  <a:pt x="3708154" y="2687902"/>
                  <a:pt x="3749602" y="2670580"/>
                  <a:pt x="3786100" y="2700892"/>
                </a:cubicBezTo>
                <a:cubicBezTo>
                  <a:pt x="3800328" y="2713265"/>
                  <a:pt x="3820123" y="2752237"/>
                  <a:pt x="3834352" y="2767703"/>
                </a:cubicBezTo>
                <a:cubicBezTo>
                  <a:pt x="3878001" y="2804511"/>
                  <a:pt x="3914852" y="2848685"/>
                  <a:pt x="3943228" y="2898230"/>
                </a:cubicBezTo>
                <a:cubicBezTo>
                  <a:pt x="3956620" y="2948554"/>
                  <a:pt x="3987557" y="2992432"/>
                  <a:pt x="4030451" y="3021952"/>
                </a:cubicBezTo>
                <a:cubicBezTo>
                  <a:pt x="4073754" y="3051027"/>
                  <a:pt x="4117677" y="3078865"/>
                  <a:pt x="4159124" y="3111033"/>
                </a:cubicBezTo>
                <a:cubicBezTo>
                  <a:pt x="4194544" y="3144543"/>
                  <a:pt x="4234532" y="3172870"/>
                  <a:pt x="4277896" y="3195164"/>
                </a:cubicBezTo>
                <a:cubicBezTo>
                  <a:pt x="4347181" y="3223620"/>
                  <a:pt x="4396052" y="3181555"/>
                  <a:pt x="4463480" y="3164852"/>
                </a:cubicBezTo>
                <a:cubicBezTo>
                  <a:pt x="4526090" y="3149708"/>
                  <a:pt x="4591403" y="3149708"/>
                  <a:pt x="4654013" y="3164852"/>
                </a:cubicBezTo>
                <a:cubicBezTo>
                  <a:pt x="4702036" y="3178536"/>
                  <a:pt x="4753549" y="3172294"/>
                  <a:pt x="4796913" y="3147531"/>
                </a:cubicBezTo>
                <a:cubicBezTo>
                  <a:pt x="4890323" y="3108558"/>
                  <a:pt x="5047451" y="3031850"/>
                  <a:pt x="5151379" y="3070205"/>
                </a:cubicBezTo>
                <a:cubicBezTo>
                  <a:pt x="5208910" y="3091856"/>
                  <a:pt x="5208910" y="3141963"/>
                  <a:pt x="5239839" y="3182173"/>
                </a:cubicBezTo>
                <a:cubicBezTo>
                  <a:pt x="5270770" y="3222383"/>
                  <a:pt x="5288091" y="3209392"/>
                  <a:pt x="5328920" y="3205681"/>
                </a:cubicBezTo>
                <a:cubicBezTo>
                  <a:pt x="5357500" y="3199742"/>
                  <a:pt x="5386426" y="3195610"/>
                  <a:pt x="5415525" y="3193308"/>
                </a:cubicBezTo>
                <a:cubicBezTo>
                  <a:pt x="5468107" y="3193308"/>
                  <a:pt x="5437177" y="3196402"/>
                  <a:pt x="5477387" y="3219291"/>
                </a:cubicBezTo>
                <a:cubicBezTo>
                  <a:pt x="5539248" y="3257644"/>
                  <a:pt x="5545434" y="3307133"/>
                  <a:pt x="5531207" y="3378892"/>
                </a:cubicBezTo>
                <a:cubicBezTo>
                  <a:pt x="5527593" y="3428592"/>
                  <a:pt x="5519520" y="3477870"/>
                  <a:pt x="5507080" y="3526122"/>
                </a:cubicBezTo>
                <a:cubicBezTo>
                  <a:pt x="5484810" y="3578704"/>
                  <a:pt x="5465015" y="3575611"/>
                  <a:pt x="5500275" y="3633142"/>
                </a:cubicBezTo>
                <a:cubicBezTo>
                  <a:pt x="5533632" y="3683627"/>
                  <a:pt x="5572424" y="3730302"/>
                  <a:pt x="5615957" y="3772330"/>
                </a:cubicBezTo>
                <a:cubicBezTo>
                  <a:pt x="5660552" y="3818708"/>
                  <a:pt x="5692875" y="3875478"/>
                  <a:pt x="5709985" y="3937500"/>
                </a:cubicBezTo>
                <a:cubicBezTo>
                  <a:pt x="5726069" y="3983896"/>
                  <a:pt x="5775559" y="4042045"/>
                  <a:pt x="5776795" y="4090916"/>
                </a:cubicBezTo>
                <a:cubicBezTo>
                  <a:pt x="5776795" y="4109474"/>
                  <a:pt x="5761950" y="4127414"/>
                  <a:pt x="5761950" y="4140405"/>
                </a:cubicBezTo>
                <a:cubicBezTo>
                  <a:pt x="5764906" y="4167976"/>
                  <a:pt x="5773319" y="4194682"/>
                  <a:pt x="5786693" y="4218969"/>
                </a:cubicBezTo>
                <a:cubicBezTo>
                  <a:pt x="5815508" y="4264709"/>
                  <a:pt x="5815508" y="4322933"/>
                  <a:pt x="5786693" y="4368673"/>
                </a:cubicBezTo>
                <a:cubicBezTo>
                  <a:pt x="5749298" y="4415675"/>
                  <a:pt x="5720409" y="4468851"/>
                  <a:pt x="5701325" y="4525801"/>
                </a:cubicBezTo>
                <a:cubicBezTo>
                  <a:pt x="5669775" y="4637770"/>
                  <a:pt x="5645650" y="4728087"/>
                  <a:pt x="5709985" y="4835107"/>
                </a:cubicBezTo>
                <a:cubicBezTo>
                  <a:pt x="5742772" y="4887689"/>
                  <a:pt x="5771846" y="4943364"/>
                  <a:pt x="5799067" y="4997184"/>
                </a:cubicBezTo>
                <a:cubicBezTo>
                  <a:pt x="5832966" y="5055358"/>
                  <a:pt x="5851890" y="5121043"/>
                  <a:pt x="5854122" y="5188335"/>
                </a:cubicBezTo>
                <a:cubicBezTo>
                  <a:pt x="5857834" y="5232875"/>
                  <a:pt x="5873299" y="5274941"/>
                  <a:pt x="5879485" y="5318863"/>
                </a:cubicBezTo>
                <a:cubicBezTo>
                  <a:pt x="5886501" y="5371674"/>
                  <a:pt x="5902400" y="5422913"/>
                  <a:pt x="5926501" y="5470423"/>
                </a:cubicBezTo>
                <a:cubicBezTo>
                  <a:pt x="5951244" y="5514344"/>
                  <a:pt x="5995785" y="5540326"/>
                  <a:pt x="6018673" y="5585485"/>
                </a:cubicBezTo>
                <a:cubicBezTo>
                  <a:pt x="6041562" y="5630643"/>
                  <a:pt x="6068781" y="5697453"/>
                  <a:pt x="6095381" y="5751892"/>
                </a:cubicBezTo>
                <a:cubicBezTo>
                  <a:pt x="6106516" y="5775399"/>
                  <a:pt x="6121981" y="5788390"/>
                  <a:pt x="6120744" y="5817464"/>
                </a:cubicBezTo>
                <a:cubicBezTo>
                  <a:pt x="6120744" y="5830455"/>
                  <a:pt x="6094762" y="5865716"/>
                  <a:pt x="6095381" y="5874377"/>
                </a:cubicBezTo>
                <a:cubicBezTo>
                  <a:pt x="6107698" y="5919072"/>
                  <a:pt x="6135838" y="5957766"/>
                  <a:pt x="6174564" y="5983253"/>
                </a:cubicBezTo>
                <a:cubicBezTo>
                  <a:pt x="6247560" y="6030886"/>
                  <a:pt x="6332310" y="5964694"/>
                  <a:pt x="6413348" y="5952322"/>
                </a:cubicBezTo>
                <a:cubicBezTo>
                  <a:pt x="6466549" y="5944280"/>
                  <a:pt x="6520368" y="5964694"/>
                  <a:pt x="6572332" y="5952322"/>
                </a:cubicBezTo>
                <a:cubicBezTo>
                  <a:pt x="6623571" y="5942931"/>
                  <a:pt x="6673580" y="5927782"/>
                  <a:pt x="6721417" y="5907163"/>
                </a:cubicBezTo>
                <a:cubicBezTo>
                  <a:pt x="6823872" y="5849880"/>
                  <a:pt x="6909265" y="5766410"/>
                  <a:pt x="6968863" y="5665286"/>
                </a:cubicBezTo>
                <a:cubicBezTo>
                  <a:pt x="7025156" y="5570019"/>
                  <a:pt x="7123516" y="5510014"/>
                  <a:pt x="7114237" y="5384435"/>
                </a:cubicBezTo>
                <a:cubicBezTo>
                  <a:pt x="7114237" y="5351030"/>
                  <a:pt x="7095060" y="5347937"/>
                  <a:pt x="7114237" y="5315151"/>
                </a:cubicBezTo>
                <a:cubicBezTo>
                  <a:pt x="7128465" y="5294118"/>
                  <a:pt x="7169293" y="5281745"/>
                  <a:pt x="7190944" y="5271848"/>
                </a:cubicBezTo>
                <a:cubicBezTo>
                  <a:pt x="7244145" y="5248959"/>
                  <a:pt x="7277550" y="5244010"/>
                  <a:pt x="7288685" y="5182149"/>
                </a:cubicBezTo>
                <a:cubicBezTo>
                  <a:pt x="7297402" y="5113273"/>
                  <a:pt x="7287133" y="5043326"/>
                  <a:pt x="7258992" y="4979862"/>
                </a:cubicBezTo>
                <a:cubicBezTo>
                  <a:pt x="7246001" y="4942746"/>
                  <a:pt x="7231154" y="4937797"/>
                  <a:pt x="7249094" y="4898824"/>
                </a:cubicBezTo>
                <a:cubicBezTo>
                  <a:pt x="7267034" y="4859851"/>
                  <a:pt x="7315904" y="4845005"/>
                  <a:pt x="7343124" y="4822116"/>
                </a:cubicBezTo>
                <a:cubicBezTo>
                  <a:pt x="7378180" y="4784270"/>
                  <a:pt x="7417171" y="4750264"/>
                  <a:pt x="7459423" y="4720663"/>
                </a:cubicBezTo>
                <a:cubicBezTo>
                  <a:pt x="7515797" y="4701276"/>
                  <a:pt x="7567148" y="4669579"/>
                  <a:pt x="7609746" y="4627872"/>
                </a:cubicBezTo>
                <a:cubicBezTo>
                  <a:pt x="7660472" y="4566010"/>
                  <a:pt x="7650574" y="4531368"/>
                  <a:pt x="7641295" y="4458372"/>
                </a:cubicBezTo>
                <a:cubicBezTo>
                  <a:pt x="7633253" y="4396510"/>
                  <a:pt x="7657997" y="4306193"/>
                  <a:pt x="7632634" y="4249280"/>
                </a:cubicBezTo>
                <a:cubicBezTo>
                  <a:pt x="7607271" y="4192368"/>
                  <a:pt x="7570773" y="4164531"/>
                  <a:pt x="7559019" y="4096483"/>
                </a:cubicBezTo>
                <a:cubicBezTo>
                  <a:pt x="7555307" y="4068027"/>
                  <a:pt x="7573247" y="4017919"/>
                  <a:pt x="7567061" y="3996268"/>
                </a:cubicBezTo>
                <a:cubicBezTo>
                  <a:pt x="7560875" y="3974616"/>
                  <a:pt x="7526851" y="3961007"/>
                  <a:pt x="7524377" y="3923272"/>
                </a:cubicBezTo>
                <a:cubicBezTo>
                  <a:pt x="7520665" y="3870071"/>
                  <a:pt x="7586238" y="3764288"/>
                  <a:pt x="7613457" y="3720985"/>
                </a:cubicBezTo>
                <a:cubicBezTo>
                  <a:pt x="7647592" y="3680448"/>
                  <a:pt x="7684381" y="3642217"/>
                  <a:pt x="7723570" y="3606542"/>
                </a:cubicBezTo>
                <a:cubicBezTo>
                  <a:pt x="7766403" y="3550551"/>
                  <a:pt x="7813343" y="3497827"/>
                  <a:pt x="7863996" y="3448795"/>
                </a:cubicBezTo>
                <a:cubicBezTo>
                  <a:pt x="7917196" y="3402399"/>
                  <a:pt x="7980914" y="3372088"/>
                  <a:pt x="8034733" y="3325073"/>
                </a:cubicBezTo>
                <a:cubicBezTo>
                  <a:pt x="8129250" y="3240731"/>
                  <a:pt x="8206194" y="3138567"/>
                  <a:pt x="8261145" y="3024427"/>
                </a:cubicBezTo>
                <a:cubicBezTo>
                  <a:pt x="8300075" y="2964180"/>
                  <a:pt x="8333214" y="2900384"/>
                  <a:pt x="8360123" y="2833894"/>
                </a:cubicBezTo>
                <a:cubicBezTo>
                  <a:pt x="8361361" y="2820903"/>
                  <a:pt x="8392291" y="2656971"/>
                  <a:pt x="8346513" y="2694706"/>
                </a:cubicBezTo>
                <a:cubicBezTo>
                  <a:pt x="8300835" y="2723552"/>
                  <a:pt x="8248327" y="2739779"/>
                  <a:pt x="8194335" y="2741721"/>
                </a:cubicBezTo>
                <a:cubicBezTo>
                  <a:pt x="8140516" y="2749764"/>
                  <a:pt x="8092264" y="2763991"/>
                  <a:pt x="8041537" y="2773889"/>
                </a:cubicBezTo>
                <a:cubicBezTo>
                  <a:pt x="7999849" y="2787734"/>
                  <a:pt x="7956169" y="2794631"/>
                  <a:pt x="7912247" y="2794303"/>
                </a:cubicBezTo>
                <a:cubicBezTo>
                  <a:pt x="7866470" y="2783168"/>
                  <a:pt x="7846674" y="2724400"/>
                  <a:pt x="7802134" y="2705841"/>
                </a:cubicBezTo>
                <a:cubicBezTo>
                  <a:pt x="7833065" y="2682953"/>
                  <a:pt x="7840488" y="2669962"/>
                  <a:pt x="7820692" y="2635938"/>
                </a:cubicBezTo>
                <a:cubicBezTo>
                  <a:pt x="7788555" y="2595667"/>
                  <a:pt x="7751575" y="2559508"/>
                  <a:pt x="7710579" y="2528299"/>
                </a:cubicBezTo>
                <a:cubicBezTo>
                  <a:pt x="7654904" y="2477573"/>
                  <a:pt x="7581908" y="2466438"/>
                  <a:pt x="7556545" y="2390349"/>
                </a:cubicBezTo>
                <a:cubicBezTo>
                  <a:pt x="7549530" y="2354036"/>
                  <a:pt x="7538104" y="2318726"/>
                  <a:pt x="7522521" y="2285185"/>
                </a:cubicBezTo>
                <a:cubicBezTo>
                  <a:pt x="7502725" y="2251779"/>
                  <a:pt x="7468083" y="2238170"/>
                  <a:pt x="7445813" y="2210332"/>
                </a:cubicBezTo>
                <a:cubicBezTo>
                  <a:pt x="7400036" y="2152801"/>
                  <a:pt x="7426636" y="2062484"/>
                  <a:pt x="7396324" y="1995674"/>
                </a:cubicBezTo>
                <a:cubicBezTo>
                  <a:pt x="7379622" y="1958557"/>
                  <a:pt x="7351784" y="1948040"/>
                  <a:pt x="7327040" y="1919584"/>
                </a:cubicBezTo>
                <a:cubicBezTo>
                  <a:pt x="7302295" y="1891128"/>
                  <a:pt x="7306625" y="1868239"/>
                  <a:pt x="7296728" y="1831741"/>
                </a:cubicBezTo>
                <a:cubicBezTo>
                  <a:pt x="7263947" y="1750666"/>
                  <a:pt x="7225284" y="1672102"/>
                  <a:pt x="7181047" y="1596668"/>
                </a:cubicBezTo>
                <a:cubicBezTo>
                  <a:pt x="7165582" y="1561407"/>
                  <a:pt x="7071552" y="1450676"/>
                  <a:pt x="7089492" y="1411084"/>
                </a:cubicBezTo>
                <a:cubicBezTo>
                  <a:pt x="7101864" y="1383247"/>
                  <a:pt x="7132176" y="1447583"/>
                  <a:pt x="7141456" y="1462429"/>
                </a:cubicBezTo>
                <a:cubicBezTo>
                  <a:pt x="7160633" y="1495216"/>
                  <a:pt x="7167437" y="1532333"/>
                  <a:pt x="7212596" y="1536044"/>
                </a:cubicBezTo>
                <a:cubicBezTo>
                  <a:pt x="7192844" y="1475148"/>
                  <a:pt x="7176525" y="1413188"/>
                  <a:pt x="7163726" y="1350460"/>
                </a:cubicBezTo>
                <a:cubicBezTo>
                  <a:pt x="7151353" y="1295404"/>
                  <a:pt x="7155684" y="1307157"/>
                  <a:pt x="7101864" y="1299115"/>
                </a:cubicBezTo>
                <a:cubicBezTo>
                  <a:pt x="7077738" y="1294785"/>
                  <a:pt x="7057324" y="1279938"/>
                  <a:pt x="7033817" y="1274371"/>
                </a:cubicBezTo>
                <a:cubicBezTo>
                  <a:pt x="6976286" y="1261380"/>
                  <a:pt x="6941025" y="1289836"/>
                  <a:pt x="6889680" y="1305302"/>
                </a:cubicBezTo>
                <a:cubicBezTo>
                  <a:pt x="6840271" y="1314513"/>
                  <a:pt x="6789217" y="1308023"/>
                  <a:pt x="6743688" y="1286743"/>
                </a:cubicBezTo>
                <a:cubicBezTo>
                  <a:pt x="6653370" y="1258287"/>
                  <a:pt x="6553773" y="1260143"/>
                  <a:pt x="6469023" y="1214984"/>
                </a:cubicBezTo>
                <a:cubicBezTo>
                  <a:pt x="6422627" y="1189621"/>
                  <a:pt x="6407162" y="1157453"/>
                  <a:pt x="6345301" y="1164258"/>
                </a:cubicBezTo>
                <a:cubicBezTo>
                  <a:pt x="6303235" y="1169207"/>
                  <a:pt x="6238899" y="1196426"/>
                  <a:pt x="6229620" y="1242822"/>
                </a:cubicBezTo>
                <a:cubicBezTo>
                  <a:pt x="6220341" y="1289218"/>
                  <a:pt x="6257458" y="1315818"/>
                  <a:pt x="6204257" y="1347986"/>
                </a:cubicBezTo>
                <a:cubicBezTo>
                  <a:pt x="6151056" y="1380154"/>
                  <a:pt x="6099712" y="1318911"/>
                  <a:pt x="6047748" y="1302209"/>
                </a:cubicBezTo>
                <a:cubicBezTo>
                  <a:pt x="6008158" y="1289218"/>
                  <a:pt x="5960525" y="1294167"/>
                  <a:pt x="5928357" y="1265092"/>
                </a:cubicBezTo>
                <a:cubicBezTo>
                  <a:pt x="5909798" y="1249008"/>
                  <a:pt x="5912891" y="1223026"/>
                  <a:pt x="5896806" y="1206324"/>
                </a:cubicBezTo>
                <a:cubicBezTo>
                  <a:pt x="5868523" y="1188637"/>
                  <a:pt x="5836962" y="1176859"/>
                  <a:pt x="5804014" y="1171681"/>
                </a:cubicBezTo>
                <a:cubicBezTo>
                  <a:pt x="5760965" y="1169757"/>
                  <a:pt x="5718146" y="1164382"/>
                  <a:pt x="5675961" y="1155597"/>
                </a:cubicBezTo>
                <a:cubicBezTo>
                  <a:pt x="5645032" y="1143225"/>
                  <a:pt x="5547909" y="1106108"/>
                  <a:pt x="5545434" y="1070229"/>
                </a:cubicBezTo>
                <a:cubicBezTo>
                  <a:pt x="5542960" y="1034349"/>
                  <a:pt x="5618430" y="1017647"/>
                  <a:pt x="5607295" y="962590"/>
                </a:cubicBezTo>
                <a:cubicBezTo>
                  <a:pt x="5607295" y="948362"/>
                  <a:pt x="5568324" y="921143"/>
                  <a:pt x="5569560" y="905678"/>
                </a:cubicBezTo>
                <a:cubicBezTo>
                  <a:pt x="5570797" y="890212"/>
                  <a:pt x="5611626" y="875984"/>
                  <a:pt x="5599872" y="846909"/>
                </a:cubicBezTo>
                <a:cubicBezTo>
                  <a:pt x="5552239" y="861756"/>
                  <a:pt x="5544197" y="819690"/>
                  <a:pt x="5493471" y="8246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5C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73394-3D63-3369-23CD-05E090F1725A}"/>
              </a:ext>
            </a:extLst>
          </p:cNvPr>
          <p:cNvSpPr txBox="1"/>
          <p:nvPr/>
        </p:nvSpPr>
        <p:spPr>
          <a:xfrm>
            <a:off x="1531375" y="-4508927"/>
            <a:ext cx="91292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700" dirty="0">
                <a:solidFill>
                  <a:schemeClr val="bg1"/>
                </a:solidFill>
                <a:latin typeface="Bebas Neue" panose="020B0606020202050201" pitchFamily="34" charset="0"/>
              </a:rPr>
              <a:t>AFRICA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763F8-3816-378A-2D41-E541393D0AFD}"/>
              </a:ext>
            </a:extLst>
          </p:cNvPr>
          <p:cNvSpPr/>
          <p:nvPr/>
        </p:nvSpPr>
        <p:spPr>
          <a:xfrm>
            <a:off x="8170607" y="-757084"/>
            <a:ext cx="2930013" cy="137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F7B4C-9859-1E39-9899-F376A24D173F}"/>
              </a:ext>
            </a:extLst>
          </p:cNvPr>
          <p:cNvSpPr/>
          <p:nvPr/>
        </p:nvSpPr>
        <p:spPr>
          <a:xfrm>
            <a:off x="846802" y="7821561"/>
            <a:ext cx="2930013" cy="137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2A701-6988-DB22-71BB-82B762E9B898}"/>
              </a:ext>
            </a:extLst>
          </p:cNvPr>
          <p:cNvSpPr txBox="1"/>
          <p:nvPr/>
        </p:nvSpPr>
        <p:spPr>
          <a:xfrm>
            <a:off x="0" y="2333685"/>
            <a:ext cx="6492433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MY" sz="3200" dirty="0"/>
              <a:t>Africa is one of the continent in planet Earth. It is the most important place as the first human were originated In Africa. </a:t>
            </a:r>
          </a:p>
          <a:p>
            <a:endParaRPr lang="en-MY" sz="3200" dirty="0"/>
          </a:p>
          <a:p>
            <a:r>
              <a:rPr lang="en-MY" sz="3200" dirty="0"/>
              <a:t>Wildlife such as elephant, zebra, leopard, lion, tiger, lemurs and many more are found in the Savannah plains.</a:t>
            </a:r>
          </a:p>
        </p:txBody>
      </p:sp>
    </p:spTree>
    <p:extLst>
      <p:ext uri="{BB962C8B-B14F-4D97-AF65-F5344CB8AC3E}">
        <p14:creationId xmlns:p14="http://schemas.microsoft.com/office/powerpoint/2010/main" val="234924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frican elephant in long grass">
            <a:extLst>
              <a:ext uri="{FF2B5EF4-FFF2-40B4-BE49-F238E27FC236}">
                <a16:creationId xmlns:a16="http://schemas.microsoft.com/office/drawing/2014/main" id="{DBA345D6-2780-E9E3-F803-7BA13F402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1532C4-07E9-C6B3-56C0-B3CF4D8ABC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249575 w 12192000"/>
              <a:gd name="connsiteY0" fmla="*/ 4373312 h 6858000"/>
              <a:gd name="connsiteX1" fmla="*/ 8205470 w 12192000"/>
              <a:gd name="connsiteY1" fmla="*/ 4448474 h 6858000"/>
              <a:gd name="connsiteX2" fmla="*/ 8103399 w 12192000"/>
              <a:gd name="connsiteY2" fmla="*/ 4572196 h 6858000"/>
              <a:gd name="connsiteX3" fmla="*/ 7963592 w 12192000"/>
              <a:gd name="connsiteY3" fmla="*/ 4634058 h 6858000"/>
              <a:gd name="connsiteX4" fmla="*/ 7893689 w 12192000"/>
              <a:gd name="connsiteY4" fmla="*/ 4780668 h 6858000"/>
              <a:gd name="connsiteX5" fmla="*/ 7919671 w 12192000"/>
              <a:gd name="connsiteY5" fmla="*/ 4890163 h 6858000"/>
              <a:gd name="connsiteX6" fmla="*/ 7873893 w 12192000"/>
              <a:gd name="connsiteY6" fmla="*/ 4989760 h 6858000"/>
              <a:gd name="connsiteX7" fmla="*/ 7867707 w 12192000"/>
              <a:gd name="connsiteY7" fmla="*/ 5187097 h 6858000"/>
              <a:gd name="connsiteX8" fmla="*/ 7974727 w 12192000"/>
              <a:gd name="connsiteY8" fmla="*/ 5310820 h 6858000"/>
              <a:gd name="connsiteX9" fmla="*/ 8115771 w 12192000"/>
              <a:gd name="connsiteY9" fmla="*/ 5216791 h 6858000"/>
              <a:gd name="connsiteX10" fmla="*/ 8189386 w 12192000"/>
              <a:gd name="connsiteY10" fmla="*/ 4986048 h 6858000"/>
              <a:gd name="connsiteX11" fmla="*/ 8261145 w 12192000"/>
              <a:gd name="connsiteY11" fmla="*/ 4760254 h 6858000"/>
              <a:gd name="connsiteX12" fmla="*/ 8281559 w 12192000"/>
              <a:gd name="connsiteY12" fmla="*/ 4590136 h 6858000"/>
              <a:gd name="connsiteX13" fmla="*/ 8323006 w 12192000"/>
              <a:gd name="connsiteY13" fmla="*/ 4604364 h 6858000"/>
              <a:gd name="connsiteX14" fmla="*/ 8280322 w 12192000"/>
              <a:gd name="connsiteY14" fmla="*/ 4397747 h 6858000"/>
              <a:gd name="connsiteX15" fmla="*/ 8249575 w 12192000"/>
              <a:gd name="connsiteY15" fmla="*/ 4373312 h 6858000"/>
              <a:gd name="connsiteX16" fmla="*/ 7197749 w 12192000"/>
              <a:gd name="connsiteY16" fmla="*/ 4179377 h 6858000"/>
              <a:gd name="connsiteX17" fmla="*/ 7264560 w 12192000"/>
              <a:gd name="connsiteY17" fmla="*/ 4320421 h 6858000"/>
              <a:gd name="connsiteX18" fmla="*/ 7256518 w 12192000"/>
              <a:gd name="connsiteY18" fmla="*/ 4411357 h 6858000"/>
              <a:gd name="connsiteX19" fmla="*/ 7278169 w 12192000"/>
              <a:gd name="connsiteY19" fmla="*/ 4495488 h 6858000"/>
              <a:gd name="connsiteX20" fmla="*/ 7204554 w 12192000"/>
              <a:gd name="connsiteY20" fmla="*/ 4378571 h 6858000"/>
              <a:gd name="connsiteX21" fmla="*/ 7204554 w 12192000"/>
              <a:gd name="connsiteY21" fmla="*/ 4376715 h 6858000"/>
              <a:gd name="connsiteX22" fmla="*/ 7197749 w 12192000"/>
              <a:gd name="connsiteY22" fmla="*/ 4179377 h 6858000"/>
              <a:gd name="connsiteX23" fmla="*/ 6863698 w 12192000"/>
              <a:gd name="connsiteY23" fmla="*/ 3756865 h 6858000"/>
              <a:gd name="connsiteX24" fmla="*/ 6925560 w 12192000"/>
              <a:gd name="connsiteY24" fmla="*/ 3954821 h 6858000"/>
              <a:gd name="connsiteX25" fmla="*/ 6997937 w 12192000"/>
              <a:gd name="connsiteY25" fmla="*/ 4109474 h 6858000"/>
              <a:gd name="connsiteX26" fmla="*/ 6885350 w 12192000"/>
              <a:gd name="connsiteY26" fmla="*/ 3973998 h 6858000"/>
              <a:gd name="connsiteX27" fmla="*/ 6863698 w 12192000"/>
              <a:gd name="connsiteY27" fmla="*/ 3756865 h 6858000"/>
              <a:gd name="connsiteX28" fmla="*/ 7155278 w 12192000"/>
              <a:gd name="connsiteY28" fmla="*/ 3495095 h 6858000"/>
              <a:gd name="connsiteX29" fmla="*/ 7246620 w 12192000"/>
              <a:gd name="connsiteY29" fmla="*/ 3527978 h 6858000"/>
              <a:gd name="connsiteX30" fmla="*/ 7174242 w 12192000"/>
              <a:gd name="connsiteY30" fmla="*/ 3634379 h 6858000"/>
              <a:gd name="connsiteX31" fmla="*/ 7141456 w 12192000"/>
              <a:gd name="connsiteY31" fmla="*/ 3686961 h 6858000"/>
              <a:gd name="connsiteX32" fmla="*/ 7046808 w 12192000"/>
              <a:gd name="connsiteY32" fmla="*/ 3686961 h 6858000"/>
              <a:gd name="connsiteX33" fmla="*/ 7046808 w 12192000"/>
              <a:gd name="connsiteY33" fmla="*/ 3545299 h 6858000"/>
              <a:gd name="connsiteX34" fmla="*/ 7118567 w 12192000"/>
              <a:gd name="connsiteY34" fmla="*/ 3499522 h 6858000"/>
              <a:gd name="connsiteX35" fmla="*/ 7155278 w 12192000"/>
              <a:gd name="connsiteY35" fmla="*/ 3495095 h 6858000"/>
              <a:gd name="connsiteX36" fmla="*/ 5493471 w 12192000"/>
              <a:gd name="connsiteY36" fmla="*/ 824639 h 6858000"/>
              <a:gd name="connsiteX37" fmla="*/ 5439652 w 12192000"/>
              <a:gd name="connsiteY37" fmla="*/ 847528 h 6858000"/>
              <a:gd name="connsiteX38" fmla="*/ 5353664 w 12192000"/>
              <a:gd name="connsiteY38" fmla="*/ 847528 h 6858000"/>
              <a:gd name="connsiteX39" fmla="*/ 5251594 w 12192000"/>
              <a:gd name="connsiteY39" fmla="*/ 861137 h 6858000"/>
              <a:gd name="connsiteX40" fmla="*/ 5168081 w 12192000"/>
              <a:gd name="connsiteY40" fmla="*/ 854333 h 6858000"/>
              <a:gd name="connsiteX41" fmla="*/ 4989301 w 12192000"/>
              <a:gd name="connsiteY41" fmla="*/ 879696 h 6858000"/>
              <a:gd name="connsiteX42" fmla="*/ 4843928 w 12192000"/>
              <a:gd name="connsiteY42" fmla="*/ 932897 h 6858000"/>
              <a:gd name="connsiteX43" fmla="*/ 4735051 w 12192000"/>
              <a:gd name="connsiteY43" fmla="*/ 989809 h 6858000"/>
              <a:gd name="connsiteX44" fmla="*/ 4576068 w 12192000"/>
              <a:gd name="connsiteY44" fmla="*/ 986097 h 6858000"/>
              <a:gd name="connsiteX45" fmla="*/ 4520393 w 12192000"/>
              <a:gd name="connsiteY45" fmla="*/ 978674 h 6858000"/>
              <a:gd name="connsiteX46" fmla="*/ 4458532 w 12192000"/>
              <a:gd name="connsiteY46" fmla="*/ 942176 h 6858000"/>
              <a:gd name="connsiteX47" fmla="*/ 4396670 w 12192000"/>
              <a:gd name="connsiteY47" fmla="*/ 1057856 h 6858000"/>
              <a:gd name="connsiteX48" fmla="*/ 4293362 w 12192000"/>
              <a:gd name="connsiteY48" fmla="*/ 1127141 h 6858000"/>
              <a:gd name="connsiteX49" fmla="*/ 4209850 w 12192000"/>
              <a:gd name="connsiteY49" fmla="*/ 1229212 h 6858000"/>
              <a:gd name="connsiteX50" fmla="*/ 4184486 w 12192000"/>
              <a:gd name="connsiteY50" fmla="*/ 1273134 h 6858000"/>
              <a:gd name="connsiteX51" fmla="*/ 4184486 w 12192000"/>
              <a:gd name="connsiteY51" fmla="*/ 1388196 h 6858000"/>
              <a:gd name="connsiteX52" fmla="*/ 4069425 w 12192000"/>
              <a:gd name="connsiteY52" fmla="*/ 1503876 h 6858000"/>
              <a:gd name="connsiteX53" fmla="*/ 3945702 w 12192000"/>
              <a:gd name="connsiteY53" fmla="*/ 1570068 h 6858000"/>
              <a:gd name="connsiteX54" fmla="*/ 3908584 w 12192000"/>
              <a:gd name="connsiteY54" fmla="*/ 1636260 h 6858000"/>
              <a:gd name="connsiteX55" fmla="*/ 3865900 w 12192000"/>
              <a:gd name="connsiteY55" fmla="*/ 1665334 h 6858000"/>
              <a:gd name="connsiteX56" fmla="*/ 3833733 w 12192000"/>
              <a:gd name="connsiteY56" fmla="*/ 1751940 h 6858000"/>
              <a:gd name="connsiteX57" fmla="*/ 3771872 w 12192000"/>
              <a:gd name="connsiteY57" fmla="*/ 1836690 h 6858000"/>
              <a:gd name="connsiteX58" fmla="*/ 3685265 w 12192000"/>
              <a:gd name="connsiteY58" fmla="*/ 1990725 h 6858000"/>
              <a:gd name="connsiteX59" fmla="*/ 3710010 w 12192000"/>
              <a:gd name="connsiteY59" fmla="*/ 2064958 h 6858000"/>
              <a:gd name="connsiteX60" fmla="*/ 3728569 w 12192000"/>
              <a:gd name="connsiteY60" fmla="*/ 2138573 h 6858000"/>
              <a:gd name="connsiteX61" fmla="*/ 3744652 w 12192000"/>
              <a:gd name="connsiteY61" fmla="*/ 2284566 h 6858000"/>
              <a:gd name="connsiteX62" fmla="*/ 3682792 w 12192000"/>
              <a:gd name="connsiteY62" fmla="*/ 2470150 h 6858000"/>
              <a:gd name="connsiteX63" fmla="*/ 3700731 w 12192000"/>
              <a:gd name="connsiteY63" fmla="*/ 2546239 h 6858000"/>
              <a:gd name="connsiteX64" fmla="*/ 3700731 w 12192000"/>
              <a:gd name="connsiteY64" fmla="*/ 2620473 h 6858000"/>
              <a:gd name="connsiteX65" fmla="*/ 3786100 w 12192000"/>
              <a:gd name="connsiteY65" fmla="*/ 2700892 h 6858000"/>
              <a:gd name="connsiteX66" fmla="*/ 3834352 w 12192000"/>
              <a:gd name="connsiteY66" fmla="*/ 2767703 h 6858000"/>
              <a:gd name="connsiteX67" fmla="*/ 3943228 w 12192000"/>
              <a:gd name="connsiteY67" fmla="*/ 2898230 h 6858000"/>
              <a:gd name="connsiteX68" fmla="*/ 4030451 w 12192000"/>
              <a:gd name="connsiteY68" fmla="*/ 3021952 h 6858000"/>
              <a:gd name="connsiteX69" fmla="*/ 4159124 w 12192000"/>
              <a:gd name="connsiteY69" fmla="*/ 3111033 h 6858000"/>
              <a:gd name="connsiteX70" fmla="*/ 4277896 w 12192000"/>
              <a:gd name="connsiteY70" fmla="*/ 3195164 h 6858000"/>
              <a:gd name="connsiteX71" fmla="*/ 4463480 w 12192000"/>
              <a:gd name="connsiteY71" fmla="*/ 3164852 h 6858000"/>
              <a:gd name="connsiteX72" fmla="*/ 4654013 w 12192000"/>
              <a:gd name="connsiteY72" fmla="*/ 3164852 h 6858000"/>
              <a:gd name="connsiteX73" fmla="*/ 4796913 w 12192000"/>
              <a:gd name="connsiteY73" fmla="*/ 3147531 h 6858000"/>
              <a:gd name="connsiteX74" fmla="*/ 5151379 w 12192000"/>
              <a:gd name="connsiteY74" fmla="*/ 3070205 h 6858000"/>
              <a:gd name="connsiteX75" fmla="*/ 5239839 w 12192000"/>
              <a:gd name="connsiteY75" fmla="*/ 3182173 h 6858000"/>
              <a:gd name="connsiteX76" fmla="*/ 5328920 w 12192000"/>
              <a:gd name="connsiteY76" fmla="*/ 3205681 h 6858000"/>
              <a:gd name="connsiteX77" fmla="*/ 5415525 w 12192000"/>
              <a:gd name="connsiteY77" fmla="*/ 3193308 h 6858000"/>
              <a:gd name="connsiteX78" fmla="*/ 5477387 w 12192000"/>
              <a:gd name="connsiteY78" fmla="*/ 3219291 h 6858000"/>
              <a:gd name="connsiteX79" fmla="*/ 5531207 w 12192000"/>
              <a:gd name="connsiteY79" fmla="*/ 3378892 h 6858000"/>
              <a:gd name="connsiteX80" fmla="*/ 5507080 w 12192000"/>
              <a:gd name="connsiteY80" fmla="*/ 3526122 h 6858000"/>
              <a:gd name="connsiteX81" fmla="*/ 5500275 w 12192000"/>
              <a:gd name="connsiteY81" fmla="*/ 3633142 h 6858000"/>
              <a:gd name="connsiteX82" fmla="*/ 5615957 w 12192000"/>
              <a:gd name="connsiteY82" fmla="*/ 3772330 h 6858000"/>
              <a:gd name="connsiteX83" fmla="*/ 5709985 w 12192000"/>
              <a:gd name="connsiteY83" fmla="*/ 3937500 h 6858000"/>
              <a:gd name="connsiteX84" fmla="*/ 5776795 w 12192000"/>
              <a:gd name="connsiteY84" fmla="*/ 4090916 h 6858000"/>
              <a:gd name="connsiteX85" fmla="*/ 5761950 w 12192000"/>
              <a:gd name="connsiteY85" fmla="*/ 4140405 h 6858000"/>
              <a:gd name="connsiteX86" fmla="*/ 5786693 w 12192000"/>
              <a:gd name="connsiteY86" fmla="*/ 4218969 h 6858000"/>
              <a:gd name="connsiteX87" fmla="*/ 5786693 w 12192000"/>
              <a:gd name="connsiteY87" fmla="*/ 4368673 h 6858000"/>
              <a:gd name="connsiteX88" fmla="*/ 5701325 w 12192000"/>
              <a:gd name="connsiteY88" fmla="*/ 4525801 h 6858000"/>
              <a:gd name="connsiteX89" fmla="*/ 5709985 w 12192000"/>
              <a:gd name="connsiteY89" fmla="*/ 4835107 h 6858000"/>
              <a:gd name="connsiteX90" fmla="*/ 5799067 w 12192000"/>
              <a:gd name="connsiteY90" fmla="*/ 4997184 h 6858000"/>
              <a:gd name="connsiteX91" fmla="*/ 5854122 w 12192000"/>
              <a:gd name="connsiteY91" fmla="*/ 5188335 h 6858000"/>
              <a:gd name="connsiteX92" fmla="*/ 5879485 w 12192000"/>
              <a:gd name="connsiteY92" fmla="*/ 5318863 h 6858000"/>
              <a:gd name="connsiteX93" fmla="*/ 5926501 w 12192000"/>
              <a:gd name="connsiteY93" fmla="*/ 5470423 h 6858000"/>
              <a:gd name="connsiteX94" fmla="*/ 6018673 w 12192000"/>
              <a:gd name="connsiteY94" fmla="*/ 5585485 h 6858000"/>
              <a:gd name="connsiteX95" fmla="*/ 6095381 w 12192000"/>
              <a:gd name="connsiteY95" fmla="*/ 5751892 h 6858000"/>
              <a:gd name="connsiteX96" fmla="*/ 6120744 w 12192000"/>
              <a:gd name="connsiteY96" fmla="*/ 5817464 h 6858000"/>
              <a:gd name="connsiteX97" fmla="*/ 6095381 w 12192000"/>
              <a:gd name="connsiteY97" fmla="*/ 5874377 h 6858000"/>
              <a:gd name="connsiteX98" fmla="*/ 6174564 w 12192000"/>
              <a:gd name="connsiteY98" fmla="*/ 5983253 h 6858000"/>
              <a:gd name="connsiteX99" fmla="*/ 6413348 w 12192000"/>
              <a:gd name="connsiteY99" fmla="*/ 5952322 h 6858000"/>
              <a:gd name="connsiteX100" fmla="*/ 6572332 w 12192000"/>
              <a:gd name="connsiteY100" fmla="*/ 5952322 h 6858000"/>
              <a:gd name="connsiteX101" fmla="*/ 6721417 w 12192000"/>
              <a:gd name="connsiteY101" fmla="*/ 5907163 h 6858000"/>
              <a:gd name="connsiteX102" fmla="*/ 6968863 w 12192000"/>
              <a:gd name="connsiteY102" fmla="*/ 5665286 h 6858000"/>
              <a:gd name="connsiteX103" fmla="*/ 7114237 w 12192000"/>
              <a:gd name="connsiteY103" fmla="*/ 5384435 h 6858000"/>
              <a:gd name="connsiteX104" fmla="*/ 7114237 w 12192000"/>
              <a:gd name="connsiteY104" fmla="*/ 5315151 h 6858000"/>
              <a:gd name="connsiteX105" fmla="*/ 7190944 w 12192000"/>
              <a:gd name="connsiteY105" fmla="*/ 5271848 h 6858000"/>
              <a:gd name="connsiteX106" fmla="*/ 7288685 w 12192000"/>
              <a:gd name="connsiteY106" fmla="*/ 5182149 h 6858000"/>
              <a:gd name="connsiteX107" fmla="*/ 7258992 w 12192000"/>
              <a:gd name="connsiteY107" fmla="*/ 4979862 h 6858000"/>
              <a:gd name="connsiteX108" fmla="*/ 7249094 w 12192000"/>
              <a:gd name="connsiteY108" fmla="*/ 4898824 h 6858000"/>
              <a:gd name="connsiteX109" fmla="*/ 7343124 w 12192000"/>
              <a:gd name="connsiteY109" fmla="*/ 4822116 h 6858000"/>
              <a:gd name="connsiteX110" fmla="*/ 7459423 w 12192000"/>
              <a:gd name="connsiteY110" fmla="*/ 4720663 h 6858000"/>
              <a:gd name="connsiteX111" fmla="*/ 7609746 w 12192000"/>
              <a:gd name="connsiteY111" fmla="*/ 4627872 h 6858000"/>
              <a:gd name="connsiteX112" fmla="*/ 7641295 w 12192000"/>
              <a:gd name="connsiteY112" fmla="*/ 4458372 h 6858000"/>
              <a:gd name="connsiteX113" fmla="*/ 7632634 w 12192000"/>
              <a:gd name="connsiteY113" fmla="*/ 4249280 h 6858000"/>
              <a:gd name="connsiteX114" fmla="*/ 7559019 w 12192000"/>
              <a:gd name="connsiteY114" fmla="*/ 4096483 h 6858000"/>
              <a:gd name="connsiteX115" fmla="*/ 7567061 w 12192000"/>
              <a:gd name="connsiteY115" fmla="*/ 3996268 h 6858000"/>
              <a:gd name="connsiteX116" fmla="*/ 7524377 w 12192000"/>
              <a:gd name="connsiteY116" fmla="*/ 3923272 h 6858000"/>
              <a:gd name="connsiteX117" fmla="*/ 7613457 w 12192000"/>
              <a:gd name="connsiteY117" fmla="*/ 3720985 h 6858000"/>
              <a:gd name="connsiteX118" fmla="*/ 7723570 w 12192000"/>
              <a:gd name="connsiteY118" fmla="*/ 3606542 h 6858000"/>
              <a:gd name="connsiteX119" fmla="*/ 7863996 w 12192000"/>
              <a:gd name="connsiteY119" fmla="*/ 3448795 h 6858000"/>
              <a:gd name="connsiteX120" fmla="*/ 8034733 w 12192000"/>
              <a:gd name="connsiteY120" fmla="*/ 3325073 h 6858000"/>
              <a:gd name="connsiteX121" fmla="*/ 8261145 w 12192000"/>
              <a:gd name="connsiteY121" fmla="*/ 3024427 h 6858000"/>
              <a:gd name="connsiteX122" fmla="*/ 8360123 w 12192000"/>
              <a:gd name="connsiteY122" fmla="*/ 2833894 h 6858000"/>
              <a:gd name="connsiteX123" fmla="*/ 8346513 w 12192000"/>
              <a:gd name="connsiteY123" fmla="*/ 2694706 h 6858000"/>
              <a:gd name="connsiteX124" fmla="*/ 8194335 w 12192000"/>
              <a:gd name="connsiteY124" fmla="*/ 2741721 h 6858000"/>
              <a:gd name="connsiteX125" fmla="*/ 8041537 w 12192000"/>
              <a:gd name="connsiteY125" fmla="*/ 2773889 h 6858000"/>
              <a:gd name="connsiteX126" fmla="*/ 7912247 w 12192000"/>
              <a:gd name="connsiteY126" fmla="*/ 2794303 h 6858000"/>
              <a:gd name="connsiteX127" fmla="*/ 7802134 w 12192000"/>
              <a:gd name="connsiteY127" fmla="*/ 2705841 h 6858000"/>
              <a:gd name="connsiteX128" fmla="*/ 7820692 w 12192000"/>
              <a:gd name="connsiteY128" fmla="*/ 2635938 h 6858000"/>
              <a:gd name="connsiteX129" fmla="*/ 7710579 w 12192000"/>
              <a:gd name="connsiteY129" fmla="*/ 2528299 h 6858000"/>
              <a:gd name="connsiteX130" fmla="*/ 7556545 w 12192000"/>
              <a:gd name="connsiteY130" fmla="*/ 2390349 h 6858000"/>
              <a:gd name="connsiteX131" fmla="*/ 7522521 w 12192000"/>
              <a:gd name="connsiteY131" fmla="*/ 2285185 h 6858000"/>
              <a:gd name="connsiteX132" fmla="*/ 7445813 w 12192000"/>
              <a:gd name="connsiteY132" fmla="*/ 2210332 h 6858000"/>
              <a:gd name="connsiteX133" fmla="*/ 7396324 w 12192000"/>
              <a:gd name="connsiteY133" fmla="*/ 1995674 h 6858000"/>
              <a:gd name="connsiteX134" fmla="*/ 7327040 w 12192000"/>
              <a:gd name="connsiteY134" fmla="*/ 1919584 h 6858000"/>
              <a:gd name="connsiteX135" fmla="*/ 7296728 w 12192000"/>
              <a:gd name="connsiteY135" fmla="*/ 1831741 h 6858000"/>
              <a:gd name="connsiteX136" fmla="*/ 7181047 w 12192000"/>
              <a:gd name="connsiteY136" fmla="*/ 1596668 h 6858000"/>
              <a:gd name="connsiteX137" fmla="*/ 7089492 w 12192000"/>
              <a:gd name="connsiteY137" fmla="*/ 1411084 h 6858000"/>
              <a:gd name="connsiteX138" fmla="*/ 7141456 w 12192000"/>
              <a:gd name="connsiteY138" fmla="*/ 1462429 h 6858000"/>
              <a:gd name="connsiteX139" fmla="*/ 7212596 w 12192000"/>
              <a:gd name="connsiteY139" fmla="*/ 1536044 h 6858000"/>
              <a:gd name="connsiteX140" fmla="*/ 7163726 w 12192000"/>
              <a:gd name="connsiteY140" fmla="*/ 1350460 h 6858000"/>
              <a:gd name="connsiteX141" fmla="*/ 7101864 w 12192000"/>
              <a:gd name="connsiteY141" fmla="*/ 1299115 h 6858000"/>
              <a:gd name="connsiteX142" fmla="*/ 7033817 w 12192000"/>
              <a:gd name="connsiteY142" fmla="*/ 1274371 h 6858000"/>
              <a:gd name="connsiteX143" fmla="*/ 6889680 w 12192000"/>
              <a:gd name="connsiteY143" fmla="*/ 1305302 h 6858000"/>
              <a:gd name="connsiteX144" fmla="*/ 6743688 w 12192000"/>
              <a:gd name="connsiteY144" fmla="*/ 1286743 h 6858000"/>
              <a:gd name="connsiteX145" fmla="*/ 6469023 w 12192000"/>
              <a:gd name="connsiteY145" fmla="*/ 1214984 h 6858000"/>
              <a:gd name="connsiteX146" fmla="*/ 6345301 w 12192000"/>
              <a:gd name="connsiteY146" fmla="*/ 1164258 h 6858000"/>
              <a:gd name="connsiteX147" fmla="*/ 6229620 w 12192000"/>
              <a:gd name="connsiteY147" fmla="*/ 1242822 h 6858000"/>
              <a:gd name="connsiteX148" fmla="*/ 6204257 w 12192000"/>
              <a:gd name="connsiteY148" fmla="*/ 1347986 h 6858000"/>
              <a:gd name="connsiteX149" fmla="*/ 6047748 w 12192000"/>
              <a:gd name="connsiteY149" fmla="*/ 1302209 h 6858000"/>
              <a:gd name="connsiteX150" fmla="*/ 5928357 w 12192000"/>
              <a:gd name="connsiteY150" fmla="*/ 1265092 h 6858000"/>
              <a:gd name="connsiteX151" fmla="*/ 5896806 w 12192000"/>
              <a:gd name="connsiteY151" fmla="*/ 1206324 h 6858000"/>
              <a:gd name="connsiteX152" fmla="*/ 5804014 w 12192000"/>
              <a:gd name="connsiteY152" fmla="*/ 1171681 h 6858000"/>
              <a:gd name="connsiteX153" fmla="*/ 5675961 w 12192000"/>
              <a:gd name="connsiteY153" fmla="*/ 1155597 h 6858000"/>
              <a:gd name="connsiteX154" fmla="*/ 5545434 w 12192000"/>
              <a:gd name="connsiteY154" fmla="*/ 1070229 h 6858000"/>
              <a:gd name="connsiteX155" fmla="*/ 5607295 w 12192000"/>
              <a:gd name="connsiteY155" fmla="*/ 962590 h 6858000"/>
              <a:gd name="connsiteX156" fmla="*/ 5569560 w 12192000"/>
              <a:gd name="connsiteY156" fmla="*/ 905678 h 6858000"/>
              <a:gd name="connsiteX157" fmla="*/ 5599872 w 12192000"/>
              <a:gd name="connsiteY157" fmla="*/ 846909 h 6858000"/>
              <a:gd name="connsiteX158" fmla="*/ 5493471 w 12192000"/>
              <a:gd name="connsiteY158" fmla="*/ 824639 h 6858000"/>
              <a:gd name="connsiteX159" fmla="*/ 0 w 12192000"/>
              <a:gd name="connsiteY159" fmla="*/ 0 h 6858000"/>
              <a:gd name="connsiteX160" fmla="*/ 12192000 w 12192000"/>
              <a:gd name="connsiteY160" fmla="*/ 0 h 6858000"/>
              <a:gd name="connsiteX161" fmla="*/ 12192000 w 12192000"/>
              <a:gd name="connsiteY161" fmla="*/ 6858000 h 6858000"/>
              <a:gd name="connsiteX162" fmla="*/ 0 w 12192000"/>
              <a:gd name="connsiteY1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12192000" h="6858000">
                <a:moveTo>
                  <a:pt x="8249575" y="4373312"/>
                </a:moveTo>
                <a:cubicBezTo>
                  <a:pt x="8227044" y="4369832"/>
                  <a:pt x="8224956" y="4420636"/>
                  <a:pt x="8205470" y="4448474"/>
                </a:cubicBezTo>
                <a:cubicBezTo>
                  <a:pt x="8176803" y="4493855"/>
                  <a:pt x="8142507" y="4535425"/>
                  <a:pt x="8103399" y="4572196"/>
                </a:cubicBezTo>
                <a:cubicBezTo>
                  <a:pt x="8059032" y="4597541"/>
                  <a:pt x="8012184" y="4618264"/>
                  <a:pt x="7963592" y="4634058"/>
                </a:cubicBezTo>
                <a:cubicBezTo>
                  <a:pt x="7910014" y="4661691"/>
                  <a:pt x="7881428" y="4721647"/>
                  <a:pt x="7893689" y="4780668"/>
                </a:cubicBezTo>
                <a:cubicBezTo>
                  <a:pt x="7905622" y="4816313"/>
                  <a:pt x="7914320" y="4852960"/>
                  <a:pt x="7919671" y="4890163"/>
                </a:cubicBezTo>
                <a:cubicBezTo>
                  <a:pt x="7912173" y="4926408"/>
                  <a:pt x="7896516" y="4960468"/>
                  <a:pt x="7873893" y="4989760"/>
                </a:cubicBezTo>
                <a:cubicBezTo>
                  <a:pt x="7828735" y="5068324"/>
                  <a:pt x="7856572" y="5104822"/>
                  <a:pt x="7867707" y="5187097"/>
                </a:cubicBezTo>
                <a:cubicBezTo>
                  <a:pt x="7878842" y="5269373"/>
                  <a:pt x="7909154" y="5279271"/>
                  <a:pt x="7974727" y="5310820"/>
                </a:cubicBezTo>
                <a:cubicBezTo>
                  <a:pt x="8040300" y="5288550"/>
                  <a:pt x="8088552" y="5283601"/>
                  <a:pt x="8115771" y="5216791"/>
                </a:cubicBezTo>
                <a:cubicBezTo>
                  <a:pt x="8142990" y="5149980"/>
                  <a:pt x="8165260" y="5062138"/>
                  <a:pt x="8189386" y="4986048"/>
                </a:cubicBezTo>
                <a:cubicBezTo>
                  <a:pt x="8218912" y="4912681"/>
                  <a:pt x="8242902" y="4837204"/>
                  <a:pt x="8261145" y="4760254"/>
                </a:cubicBezTo>
                <a:cubicBezTo>
                  <a:pt x="8269806" y="4702105"/>
                  <a:pt x="8272280" y="4647048"/>
                  <a:pt x="8281559" y="4590136"/>
                </a:cubicBezTo>
                <a:lnTo>
                  <a:pt x="8323006" y="4604364"/>
                </a:lnTo>
                <a:cubicBezTo>
                  <a:pt x="8330566" y="4532729"/>
                  <a:pt x="8315645" y="4460524"/>
                  <a:pt x="8280322" y="4397747"/>
                </a:cubicBezTo>
                <a:cubicBezTo>
                  <a:pt x="8266868" y="4381663"/>
                  <a:pt x="8257086" y="4374472"/>
                  <a:pt x="8249575" y="4373312"/>
                </a:cubicBezTo>
                <a:close/>
                <a:moveTo>
                  <a:pt x="7197749" y="4179377"/>
                </a:moveTo>
                <a:cubicBezTo>
                  <a:pt x="7241052" y="4179377"/>
                  <a:pt x="7259610" y="4288253"/>
                  <a:pt x="7264560" y="4320421"/>
                </a:cubicBezTo>
                <a:cubicBezTo>
                  <a:pt x="7269509" y="4352589"/>
                  <a:pt x="7252806" y="4382282"/>
                  <a:pt x="7256518" y="4411357"/>
                </a:cubicBezTo>
                <a:cubicBezTo>
                  <a:pt x="7260229" y="4440432"/>
                  <a:pt x="7281262" y="4468888"/>
                  <a:pt x="7278169" y="4495488"/>
                </a:cubicBezTo>
                <a:cubicBezTo>
                  <a:pt x="7223113" y="4499819"/>
                  <a:pt x="7209503" y="4431153"/>
                  <a:pt x="7204554" y="4378571"/>
                </a:cubicBezTo>
                <a:lnTo>
                  <a:pt x="7204554" y="4376715"/>
                </a:lnTo>
                <a:cubicBezTo>
                  <a:pt x="7199605" y="4314854"/>
                  <a:pt x="7197749" y="4241857"/>
                  <a:pt x="7197749" y="4179377"/>
                </a:cubicBezTo>
                <a:close/>
                <a:moveTo>
                  <a:pt x="6863698" y="3756865"/>
                </a:moveTo>
                <a:cubicBezTo>
                  <a:pt x="6899578" y="3818726"/>
                  <a:pt x="6896485" y="3898527"/>
                  <a:pt x="6925560" y="3954821"/>
                </a:cubicBezTo>
                <a:cubicBezTo>
                  <a:pt x="6937932" y="3981421"/>
                  <a:pt x="7020207" y="4075450"/>
                  <a:pt x="6997937" y="4109474"/>
                </a:cubicBezTo>
                <a:cubicBezTo>
                  <a:pt x="6983091" y="4132363"/>
                  <a:pt x="6895248" y="3991938"/>
                  <a:pt x="6885350" y="3973998"/>
                </a:cubicBezTo>
                <a:cubicBezTo>
                  <a:pt x="6857803" y="3905109"/>
                  <a:pt x="6850299" y="3829836"/>
                  <a:pt x="6863698" y="3756865"/>
                </a:cubicBezTo>
                <a:close/>
                <a:moveTo>
                  <a:pt x="7155278" y="3495095"/>
                </a:moveTo>
                <a:cubicBezTo>
                  <a:pt x="7186769" y="3497008"/>
                  <a:pt x="7206256" y="3515451"/>
                  <a:pt x="7246620" y="3527978"/>
                </a:cubicBezTo>
                <a:cubicBezTo>
                  <a:pt x="7213530" y="3556440"/>
                  <a:pt x="7188563" y="3593149"/>
                  <a:pt x="7174242" y="3634379"/>
                </a:cubicBezTo>
                <a:cubicBezTo>
                  <a:pt x="7164963" y="3664691"/>
                  <a:pt x="7184140" y="3681394"/>
                  <a:pt x="7141456" y="3686961"/>
                </a:cubicBezTo>
                <a:cubicBezTo>
                  <a:pt x="7110117" y="3692121"/>
                  <a:pt x="7078147" y="3692121"/>
                  <a:pt x="7046808" y="3686961"/>
                </a:cubicBezTo>
                <a:cubicBezTo>
                  <a:pt x="7019589" y="3670877"/>
                  <a:pt x="7038766" y="3566332"/>
                  <a:pt x="7046808" y="3545299"/>
                </a:cubicBezTo>
                <a:cubicBezTo>
                  <a:pt x="7063510" y="3506945"/>
                  <a:pt x="7084543" y="3508801"/>
                  <a:pt x="7118567" y="3499522"/>
                </a:cubicBezTo>
                <a:cubicBezTo>
                  <a:pt x="7132950" y="3495656"/>
                  <a:pt x="7144781" y="3494457"/>
                  <a:pt x="7155278" y="3495095"/>
                </a:cubicBezTo>
                <a:close/>
                <a:moveTo>
                  <a:pt x="5493471" y="824639"/>
                </a:moveTo>
                <a:cubicBezTo>
                  <a:pt x="5481099" y="824639"/>
                  <a:pt x="5450786" y="845054"/>
                  <a:pt x="5439652" y="847528"/>
                </a:cubicBezTo>
                <a:cubicBezTo>
                  <a:pt x="5411078" y="850751"/>
                  <a:pt x="5382239" y="850751"/>
                  <a:pt x="5353664" y="847528"/>
                </a:cubicBezTo>
                <a:cubicBezTo>
                  <a:pt x="5319350" y="849506"/>
                  <a:pt x="5285227" y="854055"/>
                  <a:pt x="5251594" y="861137"/>
                </a:cubicBezTo>
                <a:cubicBezTo>
                  <a:pt x="5223576" y="862492"/>
                  <a:pt x="5195503" y="860205"/>
                  <a:pt x="5168081" y="854333"/>
                </a:cubicBezTo>
                <a:cubicBezTo>
                  <a:pt x="5107722" y="856049"/>
                  <a:pt x="5047754" y="864557"/>
                  <a:pt x="4989301" y="879696"/>
                </a:cubicBezTo>
                <a:cubicBezTo>
                  <a:pt x="4938433" y="889980"/>
                  <a:pt x="4889420" y="907918"/>
                  <a:pt x="4843928" y="932897"/>
                </a:cubicBezTo>
                <a:cubicBezTo>
                  <a:pt x="4806811" y="948981"/>
                  <a:pt x="4771549" y="976200"/>
                  <a:pt x="4735051" y="989809"/>
                </a:cubicBezTo>
                <a:cubicBezTo>
                  <a:pt x="4682160" y="996281"/>
                  <a:pt x="4628600" y="995031"/>
                  <a:pt x="4576068" y="986097"/>
                </a:cubicBezTo>
                <a:cubicBezTo>
                  <a:pt x="4557182" y="988313"/>
                  <a:pt x="4538042" y="985760"/>
                  <a:pt x="4520393" y="978674"/>
                </a:cubicBezTo>
                <a:cubicBezTo>
                  <a:pt x="4496267" y="967539"/>
                  <a:pt x="4487606" y="931659"/>
                  <a:pt x="4458532" y="942176"/>
                </a:cubicBezTo>
                <a:cubicBezTo>
                  <a:pt x="4429456" y="952692"/>
                  <a:pt x="4413991" y="1034968"/>
                  <a:pt x="4396670" y="1057856"/>
                </a:cubicBezTo>
                <a:cubicBezTo>
                  <a:pt x="4367546" y="1088032"/>
                  <a:pt x="4332328" y="1111651"/>
                  <a:pt x="4293362" y="1127141"/>
                </a:cubicBezTo>
                <a:cubicBezTo>
                  <a:pt x="4255181" y="1151199"/>
                  <a:pt x="4225871" y="1187023"/>
                  <a:pt x="4209850" y="1229212"/>
                </a:cubicBezTo>
                <a:cubicBezTo>
                  <a:pt x="4199246" y="1242500"/>
                  <a:pt x="4190698" y="1257310"/>
                  <a:pt x="4184486" y="1273134"/>
                </a:cubicBezTo>
                <a:cubicBezTo>
                  <a:pt x="4172733" y="1313344"/>
                  <a:pt x="4196858" y="1347986"/>
                  <a:pt x="4184486" y="1388196"/>
                </a:cubicBezTo>
                <a:cubicBezTo>
                  <a:pt x="4172113" y="1428406"/>
                  <a:pt x="4107779" y="1477895"/>
                  <a:pt x="4069425" y="1503876"/>
                </a:cubicBezTo>
                <a:cubicBezTo>
                  <a:pt x="4031071" y="1529858"/>
                  <a:pt x="3977869" y="1530477"/>
                  <a:pt x="3945702" y="1570068"/>
                </a:cubicBezTo>
                <a:cubicBezTo>
                  <a:pt x="3929618" y="1590482"/>
                  <a:pt x="3927762" y="1615845"/>
                  <a:pt x="3908584" y="1636260"/>
                </a:cubicBezTo>
                <a:cubicBezTo>
                  <a:pt x="3889408" y="1656674"/>
                  <a:pt x="3876417" y="1652344"/>
                  <a:pt x="3865900" y="1665334"/>
                </a:cubicBezTo>
                <a:cubicBezTo>
                  <a:pt x="3846723" y="1689460"/>
                  <a:pt x="3846723" y="1727196"/>
                  <a:pt x="3833733" y="1751940"/>
                </a:cubicBezTo>
                <a:cubicBezTo>
                  <a:pt x="3815589" y="1781918"/>
                  <a:pt x="3794890" y="1810269"/>
                  <a:pt x="3771872" y="1836690"/>
                </a:cubicBezTo>
                <a:cubicBezTo>
                  <a:pt x="3734924" y="1883055"/>
                  <a:pt x="3705682" y="1935068"/>
                  <a:pt x="3685265" y="1990725"/>
                </a:cubicBezTo>
                <a:cubicBezTo>
                  <a:pt x="3679080" y="2024748"/>
                  <a:pt x="3695782" y="2037739"/>
                  <a:pt x="3710010" y="2064958"/>
                </a:cubicBezTo>
                <a:cubicBezTo>
                  <a:pt x="3723759" y="2086944"/>
                  <a:pt x="3730249" y="2112697"/>
                  <a:pt x="3728569" y="2138573"/>
                </a:cubicBezTo>
                <a:cubicBezTo>
                  <a:pt x="3737994" y="2186701"/>
                  <a:pt x="3743374" y="2235541"/>
                  <a:pt x="3744652" y="2284566"/>
                </a:cubicBezTo>
                <a:cubicBezTo>
                  <a:pt x="3730580" y="2348419"/>
                  <a:pt x="3709846" y="2410621"/>
                  <a:pt x="3682792" y="2470150"/>
                </a:cubicBezTo>
                <a:cubicBezTo>
                  <a:pt x="3667945" y="2514071"/>
                  <a:pt x="3687741" y="2502936"/>
                  <a:pt x="3700731" y="2546239"/>
                </a:cubicBezTo>
                <a:cubicBezTo>
                  <a:pt x="3709392" y="2576551"/>
                  <a:pt x="3697020" y="2590161"/>
                  <a:pt x="3700731" y="2620473"/>
                </a:cubicBezTo>
                <a:cubicBezTo>
                  <a:pt x="3708154" y="2687902"/>
                  <a:pt x="3749602" y="2670580"/>
                  <a:pt x="3786100" y="2700892"/>
                </a:cubicBezTo>
                <a:cubicBezTo>
                  <a:pt x="3800328" y="2713265"/>
                  <a:pt x="3820123" y="2752237"/>
                  <a:pt x="3834352" y="2767703"/>
                </a:cubicBezTo>
                <a:cubicBezTo>
                  <a:pt x="3878001" y="2804511"/>
                  <a:pt x="3914852" y="2848685"/>
                  <a:pt x="3943228" y="2898230"/>
                </a:cubicBezTo>
                <a:cubicBezTo>
                  <a:pt x="3956620" y="2948554"/>
                  <a:pt x="3987557" y="2992432"/>
                  <a:pt x="4030451" y="3021952"/>
                </a:cubicBezTo>
                <a:cubicBezTo>
                  <a:pt x="4073754" y="3051027"/>
                  <a:pt x="4117677" y="3078865"/>
                  <a:pt x="4159124" y="3111033"/>
                </a:cubicBezTo>
                <a:cubicBezTo>
                  <a:pt x="4194544" y="3144543"/>
                  <a:pt x="4234532" y="3172870"/>
                  <a:pt x="4277896" y="3195164"/>
                </a:cubicBezTo>
                <a:cubicBezTo>
                  <a:pt x="4347181" y="3223620"/>
                  <a:pt x="4396052" y="3181555"/>
                  <a:pt x="4463480" y="3164852"/>
                </a:cubicBezTo>
                <a:cubicBezTo>
                  <a:pt x="4526090" y="3149708"/>
                  <a:pt x="4591403" y="3149708"/>
                  <a:pt x="4654013" y="3164852"/>
                </a:cubicBezTo>
                <a:cubicBezTo>
                  <a:pt x="4702036" y="3178536"/>
                  <a:pt x="4753549" y="3172294"/>
                  <a:pt x="4796913" y="3147531"/>
                </a:cubicBezTo>
                <a:cubicBezTo>
                  <a:pt x="4890323" y="3108558"/>
                  <a:pt x="5047451" y="3031850"/>
                  <a:pt x="5151379" y="3070205"/>
                </a:cubicBezTo>
                <a:cubicBezTo>
                  <a:pt x="5208910" y="3091856"/>
                  <a:pt x="5208910" y="3141963"/>
                  <a:pt x="5239839" y="3182173"/>
                </a:cubicBezTo>
                <a:cubicBezTo>
                  <a:pt x="5270770" y="3222383"/>
                  <a:pt x="5288091" y="3209392"/>
                  <a:pt x="5328920" y="3205681"/>
                </a:cubicBezTo>
                <a:cubicBezTo>
                  <a:pt x="5357500" y="3199742"/>
                  <a:pt x="5386426" y="3195610"/>
                  <a:pt x="5415525" y="3193308"/>
                </a:cubicBezTo>
                <a:cubicBezTo>
                  <a:pt x="5468107" y="3193308"/>
                  <a:pt x="5437177" y="3196402"/>
                  <a:pt x="5477387" y="3219291"/>
                </a:cubicBezTo>
                <a:cubicBezTo>
                  <a:pt x="5539248" y="3257644"/>
                  <a:pt x="5545434" y="3307133"/>
                  <a:pt x="5531207" y="3378892"/>
                </a:cubicBezTo>
                <a:cubicBezTo>
                  <a:pt x="5527593" y="3428592"/>
                  <a:pt x="5519520" y="3477870"/>
                  <a:pt x="5507080" y="3526122"/>
                </a:cubicBezTo>
                <a:cubicBezTo>
                  <a:pt x="5484810" y="3578704"/>
                  <a:pt x="5465015" y="3575611"/>
                  <a:pt x="5500275" y="3633142"/>
                </a:cubicBezTo>
                <a:cubicBezTo>
                  <a:pt x="5533632" y="3683627"/>
                  <a:pt x="5572424" y="3730302"/>
                  <a:pt x="5615957" y="3772330"/>
                </a:cubicBezTo>
                <a:cubicBezTo>
                  <a:pt x="5660552" y="3818708"/>
                  <a:pt x="5692875" y="3875478"/>
                  <a:pt x="5709985" y="3937500"/>
                </a:cubicBezTo>
                <a:cubicBezTo>
                  <a:pt x="5726069" y="3983896"/>
                  <a:pt x="5775559" y="4042045"/>
                  <a:pt x="5776795" y="4090916"/>
                </a:cubicBezTo>
                <a:cubicBezTo>
                  <a:pt x="5776795" y="4109474"/>
                  <a:pt x="5761950" y="4127414"/>
                  <a:pt x="5761950" y="4140405"/>
                </a:cubicBezTo>
                <a:cubicBezTo>
                  <a:pt x="5764906" y="4167976"/>
                  <a:pt x="5773319" y="4194682"/>
                  <a:pt x="5786693" y="4218969"/>
                </a:cubicBezTo>
                <a:cubicBezTo>
                  <a:pt x="5815508" y="4264709"/>
                  <a:pt x="5815508" y="4322933"/>
                  <a:pt x="5786693" y="4368673"/>
                </a:cubicBezTo>
                <a:cubicBezTo>
                  <a:pt x="5749298" y="4415675"/>
                  <a:pt x="5720409" y="4468851"/>
                  <a:pt x="5701325" y="4525801"/>
                </a:cubicBezTo>
                <a:cubicBezTo>
                  <a:pt x="5669775" y="4637770"/>
                  <a:pt x="5645650" y="4728087"/>
                  <a:pt x="5709985" y="4835107"/>
                </a:cubicBezTo>
                <a:cubicBezTo>
                  <a:pt x="5742772" y="4887689"/>
                  <a:pt x="5771846" y="4943364"/>
                  <a:pt x="5799067" y="4997184"/>
                </a:cubicBezTo>
                <a:cubicBezTo>
                  <a:pt x="5832966" y="5055358"/>
                  <a:pt x="5851890" y="5121043"/>
                  <a:pt x="5854122" y="5188335"/>
                </a:cubicBezTo>
                <a:cubicBezTo>
                  <a:pt x="5857834" y="5232875"/>
                  <a:pt x="5873299" y="5274941"/>
                  <a:pt x="5879485" y="5318863"/>
                </a:cubicBezTo>
                <a:cubicBezTo>
                  <a:pt x="5886501" y="5371674"/>
                  <a:pt x="5902400" y="5422913"/>
                  <a:pt x="5926501" y="5470423"/>
                </a:cubicBezTo>
                <a:cubicBezTo>
                  <a:pt x="5951244" y="5514344"/>
                  <a:pt x="5995785" y="5540326"/>
                  <a:pt x="6018673" y="5585485"/>
                </a:cubicBezTo>
                <a:cubicBezTo>
                  <a:pt x="6041562" y="5630643"/>
                  <a:pt x="6068781" y="5697453"/>
                  <a:pt x="6095381" y="5751892"/>
                </a:cubicBezTo>
                <a:cubicBezTo>
                  <a:pt x="6106516" y="5775399"/>
                  <a:pt x="6121981" y="5788390"/>
                  <a:pt x="6120744" y="5817464"/>
                </a:cubicBezTo>
                <a:cubicBezTo>
                  <a:pt x="6120744" y="5830455"/>
                  <a:pt x="6094762" y="5865716"/>
                  <a:pt x="6095381" y="5874377"/>
                </a:cubicBezTo>
                <a:cubicBezTo>
                  <a:pt x="6107698" y="5919072"/>
                  <a:pt x="6135838" y="5957766"/>
                  <a:pt x="6174564" y="5983253"/>
                </a:cubicBezTo>
                <a:cubicBezTo>
                  <a:pt x="6247560" y="6030886"/>
                  <a:pt x="6332310" y="5964694"/>
                  <a:pt x="6413348" y="5952322"/>
                </a:cubicBezTo>
                <a:cubicBezTo>
                  <a:pt x="6466549" y="5944280"/>
                  <a:pt x="6520368" y="5964694"/>
                  <a:pt x="6572332" y="5952322"/>
                </a:cubicBezTo>
                <a:cubicBezTo>
                  <a:pt x="6623571" y="5942931"/>
                  <a:pt x="6673580" y="5927782"/>
                  <a:pt x="6721417" y="5907163"/>
                </a:cubicBezTo>
                <a:cubicBezTo>
                  <a:pt x="6823872" y="5849880"/>
                  <a:pt x="6909265" y="5766410"/>
                  <a:pt x="6968863" y="5665286"/>
                </a:cubicBezTo>
                <a:cubicBezTo>
                  <a:pt x="7025156" y="5570019"/>
                  <a:pt x="7123516" y="5510014"/>
                  <a:pt x="7114237" y="5384435"/>
                </a:cubicBezTo>
                <a:cubicBezTo>
                  <a:pt x="7114237" y="5351030"/>
                  <a:pt x="7095060" y="5347937"/>
                  <a:pt x="7114237" y="5315151"/>
                </a:cubicBezTo>
                <a:cubicBezTo>
                  <a:pt x="7128465" y="5294118"/>
                  <a:pt x="7169293" y="5281745"/>
                  <a:pt x="7190944" y="5271848"/>
                </a:cubicBezTo>
                <a:cubicBezTo>
                  <a:pt x="7244145" y="5248959"/>
                  <a:pt x="7277550" y="5244010"/>
                  <a:pt x="7288685" y="5182149"/>
                </a:cubicBezTo>
                <a:cubicBezTo>
                  <a:pt x="7297402" y="5113273"/>
                  <a:pt x="7287133" y="5043326"/>
                  <a:pt x="7258992" y="4979862"/>
                </a:cubicBezTo>
                <a:cubicBezTo>
                  <a:pt x="7246001" y="4942746"/>
                  <a:pt x="7231154" y="4937797"/>
                  <a:pt x="7249094" y="4898824"/>
                </a:cubicBezTo>
                <a:cubicBezTo>
                  <a:pt x="7267034" y="4859851"/>
                  <a:pt x="7315904" y="4845005"/>
                  <a:pt x="7343124" y="4822116"/>
                </a:cubicBezTo>
                <a:cubicBezTo>
                  <a:pt x="7378180" y="4784270"/>
                  <a:pt x="7417171" y="4750264"/>
                  <a:pt x="7459423" y="4720663"/>
                </a:cubicBezTo>
                <a:cubicBezTo>
                  <a:pt x="7515797" y="4701276"/>
                  <a:pt x="7567148" y="4669579"/>
                  <a:pt x="7609746" y="4627872"/>
                </a:cubicBezTo>
                <a:cubicBezTo>
                  <a:pt x="7660472" y="4566010"/>
                  <a:pt x="7650574" y="4531368"/>
                  <a:pt x="7641295" y="4458372"/>
                </a:cubicBezTo>
                <a:cubicBezTo>
                  <a:pt x="7633253" y="4396510"/>
                  <a:pt x="7657997" y="4306193"/>
                  <a:pt x="7632634" y="4249280"/>
                </a:cubicBezTo>
                <a:cubicBezTo>
                  <a:pt x="7607271" y="4192368"/>
                  <a:pt x="7570773" y="4164531"/>
                  <a:pt x="7559019" y="4096483"/>
                </a:cubicBezTo>
                <a:cubicBezTo>
                  <a:pt x="7555307" y="4068027"/>
                  <a:pt x="7573247" y="4017919"/>
                  <a:pt x="7567061" y="3996268"/>
                </a:cubicBezTo>
                <a:cubicBezTo>
                  <a:pt x="7560875" y="3974616"/>
                  <a:pt x="7526851" y="3961007"/>
                  <a:pt x="7524377" y="3923272"/>
                </a:cubicBezTo>
                <a:cubicBezTo>
                  <a:pt x="7520665" y="3870071"/>
                  <a:pt x="7586238" y="3764288"/>
                  <a:pt x="7613457" y="3720985"/>
                </a:cubicBezTo>
                <a:cubicBezTo>
                  <a:pt x="7647592" y="3680448"/>
                  <a:pt x="7684381" y="3642217"/>
                  <a:pt x="7723570" y="3606542"/>
                </a:cubicBezTo>
                <a:cubicBezTo>
                  <a:pt x="7766403" y="3550551"/>
                  <a:pt x="7813343" y="3497827"/>
                  <a:pt x="7863996" y="3448795"/>
                </a:cubicBezTo>
                <a:cubicBezTo>
                  <a:pt x="7917196" y="3402399"/>
                  <a:pt x="7980914" y="3372088"/>
                  <a:pt x="8034733" y="3325073"/>
                </a:cubicBezTo>
                <a:cubicBezTo>
                  <a:pt x="8129250" y="3240731"/>
                  <a:pt x="8206194" y="3138567"/>
                  <a:pt x="8261145" y="3024427"/>
                </a:cubicBezTo>
                <a:cubicBezTo>
                  <a:pt x="8300075" y="2964180"/>
                  <a:pt x="8333214" y="2900384"/>
                  <a:pt x="8360123" y="2833894"/>
                </a:cubicBezTo>
                <a:cubicBezTo>
                  <a:pt x="8361361" y="2820903"/>
                  <a:pt x="8392291" y="2656971"/>
                  <a:pt x="8346513" y="2694706"/>
                </a:cubicBezTo>
                <a:cubicBezTo>
                  <a:pt x="8300835" y="2723552"/>
                  <a:pt x="8248327" y="2739779"/>
                  <a:pt x="8194335" y="2741721"/>
                </a:cubicBezTo>
                <a:cubicBezTo>
                  <a:pt x="8140516" y="2749764"/>
                  <a:pt x="8092264" y="2763991"/>
                  <a:pt x="8041537" y="2773889"/>
                </a:cubicBezTo>
                <a:cubicBezTo>
                  <a:pt x="7999849" y="2787734"/>
                  <a:pt x="7956169" y="2794631"/>
                  <a:pt x="7912247" y="2794303"/>
                </a:cubicBezTo>
                <a:cubicBezTo>
                  <a:pt x="7866470" y="2783168"/>
                  <a:pt x="7846674" y="2724400"/>
                  <a:pt x="7802134" y="2705841"/>
                </a:cubicBezTo>
                <a:cubicBezTo>
                  <a:pt x="7833065" y="2682953"/>
                  <a:pt x="7840488" y="2669962"/>
                  <a:pt x="7820692" y="2635938"/>
                </a:cubicBezTo>
                <a:cubicBezTo>
                  <a:pt x="7788555" y="2595667"/>
                  <a:pt x="7751575" y="2559508"/>
                  <a:pt x="7710579" y="2528299"/>
                </a:cubicBezTo>
                <a:cubicBezTo>
                  <a:pt x="7654904" y="2477573"/>
                  <a:pt x="7581908" y="2466438"/>
                  <a:pt x="7556545" y="2390349"/>
                </a:cubicBezTo>
                <a:cubicBezTo>
                  <a:pt x="7549530" y="2354036"/>
                  <a:pt x="7538104" y="2318726"/>
                  <a:pt x="7522521" y="2285185"/>
                </a:cubicBezTo>
                <a:cubicBezTo>
                  <a:pt x="7502725" y="2251779"/>
                  <a:pt x="7468083" y="2238170"/>
                  <a:pt x="7445813" y="2210332"/>
                </a:cubicBezTo>
                <a:cubicBezTo>
                  <a:pt x="7400036" y="2152801"/>
                  <a:pt x="7426636" y="2062484"/>
                  <a:pt x="7396324" y="1995674"/>
                </a:cubicBezTo>
                <a:cubicBezTo>
                  <a:pt x="7379622" y="1958557"/>
                  <a:pt x="7351784" y="1948040"/>
                  <a:pt x="7327040" y="1919584"/>
                </a:cubicBezTo>
                <a:cubicBezTo>
                  <a:pt x="7302295" y="1891128"/>
                  <a:pt x="7306625" y="1868239"/>
                  <a:pt x="7296728" y="1831741"/>
                </a:cubicBezTo>
                <a:cubicBezTo>
                  <a:pt x="7263947" y="1750666"/>
                  <a:pt x="7225284" y="1672102"/>
                  <a:pt x="7181047" y="1596668"/>
                </a:cubicBezTo>
                <a:cubicBezTo>
                  <a:pt x="7165582" y="1561407"/>
                  <a:pt x="7071552" y="1450676"/>
                  <a:pt x="7089492" y="1411084"/>
                </a:cubicBezTo>
                <a:cubicBezTo>
                  <a:pt x="7101864" y="1383247"/>
                  <a:pt x="7132176" y="1447583"/>
                  <a:pt x="7141456" y="1462429"/>
                </a:cubicBezTo>
                <a:cubicBezTo>
                  <a:pt x="7160633" y="1495216"/>
                  <a:pt x="7167437" y="1532333"/>
                  <a:pt x="7212596" y="1536044"/>
                </a:cubicBezTo>
                <a:cubicBezTo>
                  <a:pt x="7192844" y="1475148"/>
                  <a:pt x="7176525" y="1413188"/>
                  <a:pt x="7163726" y="1350460"/>
                </a:cubicBezTo>
                <a:cubicBezTo>
                  <a:pt x="7151353" y="1295404"/>
                  <a:pt x="7155684" y="1307157"/>
                  <a:pt x="7101864" y="1299115"/>
                </a:cubicBezTo>
                <a:cubicBezTo>
                  <a:pt x="7077738" y="1294785"/>
                  <a:pt x="7057324" y="1279938"/>
                  <a:pt x="7033817" y="1274371"/>
                </a:cubicBezTo>
                <a:cubicBezTo>
                  <a:pt x="6976286" y="1261380"/>
                  <a:pt x="6941025" y="1289836"/>
                  <a:pt x="6889680" y="1305302"/>
                </a:cubicBezTo>
                <a:cubicBezTo>
                  <a:pt x="6840271" y="1314513"/>
                  <a:pt x="6789217" y="1308023"/>
                  <a:pt x="6743688" y="1286743"/>
                </a:cubicBezTo>
                <a:cubicBezTo>
                  <a:pt x="6653370" y="1258287"/>
                  <a:pt x="6553773" y="1260143"/>
                  <a:pt x="6469023" y="1214984"/>
                </a:cubicBezTo>
                <a:cubicBezTo>
                  <a:pt x="6422627" y="1189621"/>
                  <a:pt x="6407162" y="1157453"/>
                  <a:pt x="6345301" y="1164258"/>
                </a:cubicBezTo>
                <a:cubicBezTo>
                  <a:pt x="6303235" y="1169207"/>
                  <a:pt x="6238899" y="1196426"/>
                  <a:pt x="6229620" y="1242822"/>
                </a:cubicBezTo>
                <a:cubicBezTo>
                  <a:pt x="6220341" y="1289218"/>
                  <a:pt x="6257458" y="1315818"/>
                  <a:pt x="6204257" y="1347986"/>
                </a:cubicBezTo>
                <a:cubicBezTo>
                  <a:pt x="6151056" y="1380154"/>
                  <a:pt x="6099712" y="1318911"/>
                  <a:pt x="6047748" y="1302209"/>
                </a:cubicBezTo>
                <a:cubicBezTo>
                  <a:pt x="6008158" y="1289218"/>
                  <a:pt x="5960525" y="1294167"/>
                  <a:pt x="5928357" y="1265092"/>
                </a:cubicBezTo>
                <a:cubicBezTo>
                  <a:pt x="5909798" y="1249008"/>
                  <a:pt x="5912891" y="1223026"/>
                  <a:pt x="5896806" y="1206324"/>
                </a:cubicBezTo>
                <a:cubicBezTo>
                  <a:pt x="5868523" y="1188637"/>
                  <a:pt x="5836962" y="1176859"/>
                  <a:pt x="5804014" y="1171681"/>
                </a:cubicBezTo>
                <a:cubicBezTo>
                  <a:pt x="5760965" y="1169757"/>
                  <a:pt x="5718146" y="1164382"/>
                  <a:pt x="5675961" y="1155597"/>
                </a:cubicBezTo>
                <a:cubicBezTo>
                  <a:pt x="5645032" y="1143225"/>
                  <a:pt x="5547909" y="1106108"/>
                  <a:pt x="5545434" y="1070229"/>
                </a:cubicBezTo>
                <a:cubicBezTo>
                  <a:pt x="5542960" y="1034349"/>
                  <a:pt x="5618430" y="1017647"/>
                  <a:pt x="5607295" y="962590"/>
                </a:cubicBezTo>
                <a:cubicBezTo>
                  <a:pt x="5607295" y="948362"/>
                  <a:pt x="5568324" y="921143"/>
                  <a:pt x="5569560" y="905678"/>
                </a:cubicBezTo>
                <a:cubicBezTo>
                  <a:pt x="5570797" y="890212"/>
                  <a:pt x="5611626" y="875984"/>
                  <a:pt x="5599872" y="846909"/>
                </a:cubicBezTo>
                <a:cubicBezTo>
                  <a:pt x="5552239" y="861756"/>
                  <a:pt x="5544197" y="819690"/>
                  <a:pt x="5493471" y="8246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5C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73394-3D63-3369-23CD-05E090F1725A}"/>
              </a:ext>
            </a:extLst>
          </p:cNvPr>
          <p:cNvSpPr txBox="1"/>
          <p:nvPr/>
        </p:nvSpPr>
        <p:spPr>
          <a:xfrm>
            <a:off x="1971370" y="853906"/>
            <a:ext cx="91292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700" dirty="0">
                <a:solidFill>
                  <a:schemeClr val="bg1"/>
                </a:solidFill>
                <a:latin typeface="Bebas Neue" panose="020B0606020202050201" pitchFamily="34" charset="0"/>
              </a:rPr>
              <a:t>AFRICA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763F8-3816-378A-2D41-E541393D0AFD}"/>
              </a:ext>
            </a:extLst>
          </p:cNvPr>
          <p:cNvSpPr/>
          <p:nvPr/>
        </p:nvSpPr>
        <p:spPr>
          <a:xfrm>
            <a:off x="8047039" y="1357515"/>
            <a:ext cx="2930013" cy="137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F7B4C-9859-1E39-9899-F376A24D173F}"/>
              </a:ext>
            </a:extLst>
          </p:cNvPr>
          <p:cNvSpPr/>
          <p:nvPr/>
        </p:nvSpPr>
        <p:spPr>
          <a:xfrm>
            <a:off x="1378142" y="4477323"/>
            <a:ext cx="2930013" cy="137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2A701-6988-DB22-71BB-82B762E9B898}"/>
              </a:ext>
            </a:extLst>
          </p:cNvPr>
          <p:cNvSpPr txBox="1"/>
          <p:nvPr/>
        </p:nvSpPr>
        <p:spPr>
          <a:xfrm>
            <a:off x="-6911163" y="2333685"/>
            <a:ext cx="6492433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MY" sz="3200" dirty="0"/>
              <a:t>Africa is one of the continent in planet Earth. It is the most important place as the first human were originated In Africa. </a:t>
            </a:r>
          </a:p>
          <a:p>
            <a:endParaRPr lang="en-MY" sz="3200" dirty="0"/>
          </a:p>
          <a:p>
            <a:r>
              <a:rPr lang="en-MY" sz="3200" dirty="0"/>
              <a:t>Wildlife such as elephant, zebra, leopard, lion, tiger, lemurs and many more are found in the Savannah plains.</a:t>
            </a:r>
          </a:p>
        </p:txBody>
      </p:sp>
    </p:spTree>
    <p:extLst>
      <p:ext uri="{BB962C8B-B14F-4D97-AF65-F5344CB8AC3E}">
        <p14:creationId xmlns:p14="http://schemas.microsoft.com/office/powerpoint/2010/main" val="2622719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Bebas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2024-09-16T17:01:54Z</dcterms:created>
  <dcterms:modified xsi:type="dcterms:W3CDTF">2024-09-16T17:20:24Z</dcterms:modified>
</cp:coreProperties>
</file>