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60E4-EFBC-98B2-4747-79D9052D9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0B028-CD46-38C1-48C1-D7C6FBBA3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6D88-0749-1F4D-E564-77DA1270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BF99-A22A-4745-A204-822677C15C35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9F5D8-B315-1FF2-43FD-164C5FA9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B3CC-E17C-B9F2-D83B-F6A5822A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10F-1905-4034-8C46-98B3974E2B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827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60D6-D2C9-90CF-EBC8-B5C3F778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7B4AB-C197-390D-CF5D-62254853F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B4EE-78AF-9832-2E6D-66BAABE3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BF99-A22A-4745-A204-822677C15C35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2232-4746-987D-C6C8-B7C0F3AF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6BEAF-193B-A444-3F6E-B441B2D2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10F-1905-4034-8C46-98B3974E2B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91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EBF78-574F-53DA-E8DF-6F89244DA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94A0C-D8C2-76F5-283C-C8C8F52AD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BB684-1AD6-23D5-1A94-85D3D3A4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BF99-A22A-4745-A204-822677C15C35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95625-B7AA-8A25-4017-946AE78C7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AA871-9501-4D7E-4F60-73D70328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10F-1905-4034-8C46-98B3974E2B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9846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8F72-5BF3-8DFD-0AEF-379D0FE9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2AB1-9A98-5C5F-634B-E65FF4E95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9AB6-A088-770B-AF4D-9641FB71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BF99-A22A-4745-A204-822677C15C35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1F4A-E26D-6F56-BF74-851CC4A4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043B8-6083-E591-6B71-FA07C5E2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10F-1905-4034-8C46-98B3974E2B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135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ED6A-7BC3-604B-CE5C-5BDBBF73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AB71C-6417-D6CC-D4D6-E2F2F88B5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BA21-57F3-FE3F-F4BC-B69CFC60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BF99-A22A-4745-A204-822677C15C35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FDFD2-50FC-47CD-2038-5BFB7D7B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8D5A7-0B60-3466-A628-88D95ECE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10F-1905-4034-8C46-98B3974E2B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153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B190-A688-9172-EC21-17A647E0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9F7B-886B-3F90-1078-5D9C1C797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9A7C9-241F-0986-CCF1-4A923B6B4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57E78-27DA-059B-D966-F4DE70F2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BF99-A22A-4745-A204-822677C15C35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AB77D-6615-974A-AD1C-AD28907A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3461C-DB96-2373-437B-87986D4F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10F-1905-4034-8C46-98B3974E2B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572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A298-7E53-24B0-5A77-C6AFC013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D069C-AC20-BE80-0BE7-C2DA46801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E1F49-9E29-EBB5-2098-2D2CD09AA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E136A-5A9D-2181-79AE-777A56F51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34124-8B74-8901-CA66-A6DC95538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106B5-C3C2-5C0C-520F-19AED3C16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BF99-A22A-4745-A204-822677C15C35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9C5E9-7535-86A0-4B11-5A70DDDB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BE7E2-242A-7396-1985-E1A270A0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10F-1905-4034-8C46-98B3974E2B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856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8501-0088-66CA-2A4F-B01046F4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9C2C4-573E-BD6B-5E7A-E1CF2C01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BF99-A22A-4745-A204-822677C15C35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6F99A-B917-5A70-294A-00AC44D9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C6CD4-83B4-F5F3-AE81-9D6F5D8D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10F-1905-4034-8C46-98B3974E2B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891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C8646-4218-B182-1110-908B91E7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BF99-A22A-4745-A204-822677C15C35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D832A-5B43-E710-F174-909F9B5F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26839-14BD-B246-5C0E-FB393576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10F-1905-4034-8C46-98B3974E2B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597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2A194-ABE0-D31D-2E88-9EEBE86E3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8EAC3-2045-8BCC-D2FD-3D58D9D2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BAA9D-1002-F4E7-4AA0-CA58249B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C888-D1C6-CBFA-1DC9-B0442D90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BF99-A22A-4745-A204-822677C15C35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87BE-1679-885D-EC80-44D621E2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A3D8-31BD-B64A-53D0-D30A75F0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10F-1905-4034-8C46-98B3974E2B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869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FB4B-6232-9230-DD39-C5E03A20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00B0D-54EE-A54A-369C-D3735496E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B773E-985D-CA9D-728E-3EB24098C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BFF16-2B90-FA6B-5139-32F24258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9BF99-A22A-4745-A204-822677C15C35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7C63F-184E-FB65-5B43-2F1DFE2F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90337-68B1-1FB6-5FFC-EE1B3812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7410F-1905-4034-8C46-98B3974E2B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984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19-0CD4-EFF0-93CB-B8A0E346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A2BF8-A04C-9419-2E26-E1F321382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6B22-0B71-5299-3B02-78353273E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89BF99-A22A-4745-A204-822677C15C35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E974-EDF1-0586-1E22-0361BA635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2A039-5367-4FCD-B60B-350A4F9BA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7410F-1905-4034-8C46-98B3974E2B4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639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now leopard in forest">
            <a:extLst>
              <a:ext uri="{FF2B5EF4-FFF2-40B4-BE49-F238E27FC236}">
                <a16:creationId xmlns:a16="http://schemas.microsoft.com/office/drawing/2014/main" id="{D5F45EE2-6F0E-2BAD-9470-96FEF2EBD4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" b="77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DCC722-89E7-6537-97A7-F71EB328A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41599"/>
              </p:ext>
            </p:extLst>
          </p:nvPr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99564469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9836622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3960315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03793368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8915754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61724125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20403846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00631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1392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59392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72294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8374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EEE9CC-293E-4E5D-6840-05E8E18D50C1}"/>
              </a:ext>
            </a:extLst>
          </p:cNvPr>
          <p:cNvSpPr txBox="1"/>
          <p:nvPr/>
        </p:nvSpPr>
        <p:spPr>
          <a:xfrm>
            <a:off x="7197213" y="2892519"/>
            <a:ext cx="456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5400" dirty="0">
                <a:latin typeface="Bebas" panose="020B0606020202050201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Leopard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EE103F-843D-435F-07C5-3BA7C7AE64D9}"/>
              </a:ext>
            </a:extLst>
          </p:cNvPr>
          <p:cNvSpPr txBox="1"/>
          <p:nvPr/>
        </p:nvSpPr>
        <p:spPr>
          <a:xfrm>
            <a:off x="7197211" y="3815849"/>
            <a:ext cx="4562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Leopard is a stealthy and agile predator with a distinctive spotted coat, adept at hunting in diverse habitats from African Savannahs to Asian Forests. Solitary and versatile, it thrives in various environments, showcasing remarkable adaptability.</a:t>
            </a:r>
          </a:p>
        </p:txBody>
      </p:sp>
    </p:spTree>
    <p:extLst>
      <p:ext uri="{BB962C8B-B14F-4D97-AF65-F5344CB8AC3E}">
        <p14:creationId xmlns:p14="http://schemas.microsoft.com/office/powerpoint/2010/main" val="35613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lephant with baby on grassy field">
            <a:extLst>
              <a:ext uri="{FF2B5EF4-FFF2-40B4-BE49-F238E27FC236}">
                <a16:creationId xmlns:a16="http://schemas.microsoft.com/office/drawing/2014/main" id="{FBC6C769-1D5B-8C1D-6E99-8C01BA496F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9" b="7709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4D7153-31CE-068B-6909-971739FD7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37161"/>
              </p:ext>
            </p:extLst>
          </p:nvPr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80254333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50769341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1275437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337621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12106267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3060947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214916784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38754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24702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36542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75976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0405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C0CE57-286D-0A6B-49AC-A24535129EA6}"/>
              </a:ext>
            </a:extLst>
          </p:cNvPr>
          <p:cNvSpPr txBox="1"/>
          <p:nvPr/>
        </p:nvSpPr>
        <p:spPr>
          <a:xfrm>
            <a:off x="98321" y="2967335"/>
            <a:ext cx="456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5400" dirty="0">
                <a:latin typeface="Bebas" panose="020B0606020202050201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Elephant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A94E2-4D7B-DEDE-F76D-B0BDC4FBBBA6}"/>
              </a:ext>
            </a:extLst>
          </p:cNvPr>
          <p:cNvSpPr txBox="1"/>
          <p:nvPr/>
        </p:nvSpPr>
        <p:spPr>
          <a:xfrm>
            <a:off x="98319" y="3890665"/>
            <a:ext cx="4562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Elephant, the largest land animal, are known for their intelligence and strong social bonds. They play a crucial ecological role, using their trunks for foraging and communication, and shaping the landscapes in Africa and Asia.</a:t>
            </a:r>
          </a:p>
        </p:txBody>
      </p:sp>
    </p:spTree>
    <p:extLst>
      <p:ext uri="{BB962C8B-B14F-4D97-AF65-F5344CB8AC3E}">
        <p14:creationId xmlns:p14="http://schemas.microsoft.com/office/powerpoint/2010/main" val="98426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umpback whale and calf underwater">
            <a:extLst>
              <a:ext uri="{FF2B5EF4-FFF2-40B4-BE49-F238E27FC236}">
                <a16:creationId xmlns:a16="http://schemas.microsoft.com/office/drawing/2014/main" id="{63DC94CA-1EBB-B0D2-A0EF-91B5071E9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AE6B3D-4875-CBE5-3540-2DC48CA66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283513"/>
              </p:ext>
            </p:extLst>
          </p:nvPr>
        </p:nvGraphicFramePr>
        <p:xfrm>
          <a:off x="0" y="0"/>
          <a:ext cx="12191998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370847544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25598345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8311909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7590376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8836343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192633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051193100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97982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710007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68796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660218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0971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132168-DD36-613B-4DAC-6428E4244225}"/>
              </a:ext>
            </a:extLst>
          </p:cNvPr>
          <p:cNvSpPr txBox="1"/>
          <p:nvPr/>
        </p:nvSpPr>
        <p:spPr>
          <a:xfrm>
            <a:off x="7187379" y="2967335"/>
            <a:ext cx="456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5400" dirty="0">
                <a:latin typeface="Bebas" panose="020B0606020202050201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Whale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94F36-B84A-DD6A-B2DB-5C480D055ADD}"/>
              </a:ext>
            </a:extLst>
          </p:cNvPr>
          <p:cNvSpPr txBox="1"/>
          <p:nvPr/>
        </p:nvSpPr>
        <p:spPr>
          <a:xfrm>
            <a:off x="7187377" y="3789434"/>
            <a:ext cx="4562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Whale, the largest aquatic mammal on Earth. The ocean’s gentle giants are known for their size, grace, and complex vocalizations. They play a vital role in marine ecosystems, with their migrations and behaviours influencing oceanic nutrient cycles and supporting marine life.</a:t>
            </a:r>
          </a:p>
        </p:txBody>
      </p:sp>
    </p:spTree>
    <p:extLst>
      <p:ext uri="{BB962C8B-B14F-4D97-AF65-F5344CB8AC3E}">
        <p14:creationId xmlns:p14="http://schemas.microsoft.com/office/powerpoint/2010/main" val="138429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Bebas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2</cp:revision>
  <dcterms:created xsi:type="dcterms:W3CDTF">2024-09-12T05:00:36Z</dcterms:created>
  <dcterms:modified xsi:type="dcterms:W3CDTF">2024-09-12T05:32:57Z</dcterms:modified>
</cp:coreProperties>
</file>