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-2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AF5BE-258E-4E04-89E0-FACA14A0E504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DA962-ADB4-4E01-BC20-30502518605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854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1479-8333-DC7A-CE93-1F121D8ED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09D21C-525D-C16D-84EF-43BA4438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3B80C-2508-56C2-0D69-FD1483D31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96F4-869D-E4E0-64E0-9308C9D7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50A34-D941-40DA-8EEF-767154D3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16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9181-EEE5-06D2-A1AF-2F48A23F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96754-4A9A-B220-9CB3-63858A96C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23F1E-19BE-0799-4E9F-CBB93CBA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8F49C-8E4E-FC10-49BC-550080EA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7BE53-D5A6-0217-903E-A85E6CF0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2458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9B5B9-4DEC-3AC8-59E6-5FEF7E373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6DDAC1-1DFF-5E4B-2508-900C5C9BF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6EF6-203D-C291-6713-51F6D8420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EF39-D1E3-D447-1AEC-EC868440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1C5DC-7778-8F6C-12B1-946D28215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33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9761-8CEB-5EAA-4857-B09F9F53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9576-E759-B06B-95BA-F60A0B1B3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5989A-58E6-D0E1-1E6C-6C2190FC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EE07-5593-100A-8FEE-5DA64A68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55FEE-6999-68C7-58C5-26E91653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7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BFD5F-FD36-EEDD-0CED-D97D1470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5F573-F312-C082-7C4F-BEEBB8C5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695D2-4C44-7909-E412-80EBD913B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F12F-23B0-F39C-2E4A-D7DD2D959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CF32-ECEE-DA7B-4B4D-E0B3108C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738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60D6-ABB7-A788-EFA3-3EFAAC1A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9B36A-CE7A-3F8C-C3A5-47E431AF1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D46EF-AC37-1388-2F2C-6C1F4A742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274C1-8D9F-71F5-6473-DD76D068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80145-E93C-43D4-3FC5-9D7B0FFD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37C3-0E06-9F91-0F6F-D3849BE2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822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6C19-51EA-C9C6-1027-21E40C69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6AE77-2719-2F37-2B31-DA1411F95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79B62-308E-8037-3E56-FAC31D29F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5BF9F-F5DA-3EBE-4A7F-095FEF2D5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5C36-7726-7583-B17C-A9CCEE278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8C2B76-0A9B-404D-072A-B82EE764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B4C9B-801F-9183-1280-531E4541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28B44-DE0F-B6C0-156E-662A0299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146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78B5-4D3D-378F-B8A7-14E27C15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238B2-8C83-3D5C-60DC-D5384EC1C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BC16B-98E9-8EE5-41DF-C60B6B8C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1FE85-4D31-7F10-F74A-213D7C16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177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F06538-814E-4D8A-0081-E616A20E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16C56F-69C5-4E83-16D6-1378609F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F623C-2EC4-529C-0D9B-EB7B9A4C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48653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FF32-1D5C-A390-50B2-7D34872B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EA353-CF56-97C4-B470-67D73066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4A886-27B3-AD82-BE24-AF69594D1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73E92-2180-7B8F-6982-0A581226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9EA37-AACB-511D-777B-70FCE366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A5953-8396-79DB-5B34-7FFC67B0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396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4375-F3ED-457F-BD9B-21DB471EB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E9FC1-6D54-8C09-5133-124BCF8D2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8A11-25F6-DD81-3864-8A2529EC2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01B03-A2EA-CCC4-8648-465001D60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988D-5ED3-D1F2-381F-89559CFD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BF66A-1757-A8D5-5961-70B4F2235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521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954B-50D7-8360-9543-917A2A993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58349-2835-F1E7-8FEC-53C227DDE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96985-1DDB-741A-9B74-70E8A09C7E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DF1C3-0AAB-4765-82EB-8B8C57BB4A28}" type="datetimeFigureOut">
              <a:rPr lang="en-MY" smtClean="0"/>
              <a:t>12/9/2024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4838-C917-6193-96BF-EE132757F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2BD58-5183-CE80-5E07-7E4B88DE4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F45ED-52C0-47B9-A49B-62FCA8526E1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6368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eoascente/art/the-great-wave-2148671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atteoascente/art/the-great-wave-2148671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d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ave of water&#10;&#10;Description automatically generated">
            <a:extLst>
              <a:ext uri="{FF2B5EF4-FFF2-40B4-BE49-F238E27FC236}">
                <a16:creationId xmlns:a16="http://schemas.microsoft.com/office/drawing/2014/main" id="{63368DAC-351F-46AE-F104-A9451134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440" b="1208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42749-8120-89E2-16AE-511E93EFDF09}"/>
              </a:ext>
            </a:extLst>
          </p:cNvPr>
          <p:cNvSpPr txBox="1"/>
          <p:nvPr/>
        </p:nvSpPr>
        <p:spPr>
          <a:xfrm>
            <a:off x="1251258" y="6858000"/>
            <a:ext cx="9689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www.deviantart.com/matteoascente/art/the-great-wave-214867188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d/3.0/"/>
              </a:rPr>
              <a:t>CC BY-ND</a:t>
            </a:r>
            <a:endParaRPr lang="en-MY" sz="9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41BD1D-48C7-06BC-BBE3-4EFB58A39002}"/>
              </a:ext>
            </a:extLst>
          </p:cNvPr>
          <p:cNvSpPr/>
          <p:nvPr/>
        </p:nvSpPr>
        <p:spPr>
          <a:xfrm>
            <a:off x="6095999" y="0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1860855" y="5791098"/>
                </a:moveTo>
                <a:lnTo>
                  <a:pt x="1862226" y="5791098"/>
                </a:lnTo>
                <a:lnTo>
                  <a:pt x="1895820" y="6028471"/>
                </a:lnTo>
                <a:lnTo>
                  <a:pt x="1827948" y="6028471"/>
                </a:lnTo>
                <a:close/>
                <a:moveTo>
                  <a:pt x="768908" y="5769152"/>
                </a:moveTo>
                <a:cubicBezTo>
                  <a:pt x="781052" y="5768981"/>
                  <a:pt x="790578" y="5772582"/>
                  <a:pt x="797486" y="5779956"/>
                </a:cubicBezTo>
                <a:cubicBezTo>
                  <a:pt x="804394" y="5787329"/>
                  <a:pt x="807913" y="5799505"/>
                  <a:pt x="808042" y="5816483"/>
                </a:cubicBezTo>
                <a:lnTo>
                  <a:pt x="808042" y="6078522"/>
                </a:lnTo>
                <a:cubicBezTo>
                  <a:pt x="807913" y="6095500"/>
                  <a:pt x="804394" y="6107676"/>
                  <a:pt x="797486" y="6115050"/>
                </a:cubicBezTo>
                <a:cubicBezTo>
                  <a:pt x="790578" y="6122424"/>
                  <a:pt x="781052" y="6126026"/>
                  <a:pt x="768908" y="6125854"/>
                </a:cubicBezTo>
                <a:cubicBezTo>
                  <a:pt x="756765" y="6126026"/>
                  <a:pt x="747239" y="6122424"/>
                  <a:pt x="740331" y="6115050"/>
                </a:cubicBezTo>
                <a:cubicBezTo>
                  <a:pt x="733422" y="6107676"/>
                  <a:pt x="729904" y="6095500"/>
                  <a:pt x="729775" y="6078522"/>
                </a:cubicBezTo>
                <a:lnTo>
                  <a:pt x="729775" y="5816483"/>
                </a:lnTo>
                <a:cubicBezTo>
                  <a:pt x="729904" y="5799505"/>
                  <a:pt x="733422" y="5787329"/>
                  <a:pt x="740331" y="5779956"/>
                </a:cubicBezTo>
                <a:cubicBezTo>
                  <a:pt x="747239" y="5772582"/>
                  <a:pt x="756765" y="5768981"/>
                  <a:pt x="768908" y="5769152"/>
                </a:cubicBezTo>
                <a:close/>
                <a:moveTo>
                  <a:pt x="2031509" y="5707516"/>
                </a:moveTo>
                <a:lnTo>
                  <a:pt x="2031509" y="6187490"/>
                </a:lnTo>
                <a:lnTo>
                  <a:pt x="2106862" y="6187490"/>
                </a:lnTo>
                <a:lnTo>
                  <a:pt x="2106862" y="5707516"/>
                </a:lnTo>
                <a:close/>
                <a:moveTo>
                  <a:pt x="1813551" y="5707516"/>
                </a:moveTo>
                <a:lnTo>
                  <a:pt x="1735396" y="6187490"/>
                </a:lnTo>
                <a:lnTo>
                  <a:pt x="1805324" y="6187490"/>
                </a:lnTo>
                <a:lnTo>
                  <a:pt x="1819035" y="6093536"/>
                </a:lnTo>
                <a:lnTo>
                  <a:pt x="1904731" y="6093536"/>
                </a:lnTo>
                <a:lnTo>
                  <a:pt x="1904731" y="6092166"/>
                </a:lnTo>
                <a:lnTo>
                  <a:pt x="1918443" y="6187490"/>
                </a:lnTo>
                <a:lnTo>
                  <a:pt x="1993857" y="6187490"/>
                </a:lnTo>
                <a:lnTo>
                  <a:pt x="1915701" y="5707516"/>
                </a:lnTo>
                <a:close/>
                <a:moveTo>
                  <a:pt x="1219141" y="5707516"/>
                </a:moveTo>
                <a:lnTo>
                  <a:pt x="1219141" y="6073733"/>
                </a:lnTo>
                <a:cubicBezTo>
                  <a:pt x="1219197" y="6112350"/>
                  <a:pt x="1228676" y="6142049"/>
                  <a:pt x="1247580" y="6162833"/>
                </a:cubicBezTo>
                <a:cubicBezTo>
                  <a:pt x="1266483" y="6183616"/>
                  <a:pt x="1294479" y="6194121"/>
                  <a:pt x="1331567" y="6194348"/>
                </a:cubicBezTo>
                <a:cubicBezTo>
                  <a:pt x="1368658" y="6194121"/>
                  <a:pt x="1396655" y="6183616"/>
                  <a:pt x="1415559" y="6162833"/>
                </a:cubicBezTo>
                <a:cubicBezTo>
                  <a:pt x="1434463" y="6142049"/>
                  <a:pt x="1443942" y="6112350"/>
                  <a:pt x="1443997" y="6073733"/>
                </a:cubicBezTo>
                <a:lnTo>
                  <a:pt x="1443997" y="5707516"/>
                </a:lnTo>
                <a:lnTo>
                  <a:pt x="1371388" y="5707516"/>
                </a:lnTo>
                <a:lnTo>
                  <a:pt x="1371388" y="6079220"/>
                </a:lnTo>
                <a:cubicBezTo>
                  <a:pt x="1371288" y="6096165"/>
                  <a:pt x="1367884" y="6108223"/>
                  <a:pt x="1361176" y="6115396"/>
                </a:cubicBezTo>
                <a:cubicBezTo>
                  <a:pt x="1354468" y="6122568"/>
                  <a:pt x="1345056" y="6126054"/>
                  <a:pt x="1332940" y="6125854"/>
                </a:cubicBezTo>
                <a:cubicBezTo>
                  <a:pt x="1320825" y="6126054"/>
                  <a:pt x="1311414" y="6122568"/>
                  <a:pt x="1304706" y="6115396"/>
                </a:cubicBezTo>
                <a:cubicBezTo>
                  <a:pt x="1297997" y="6108223"/>
                  <a:pt x="1294593" y="6096165"/>
                  <a:pt x="1294493" y="6079220"/>
                </a:cubicBezTo>
                <a:lnTo>
                  <a:pt x="1294493" y="5707516"/>
                </a:lnTo>
                <a:close/>
                <a:moveTo>
                  <a:pt x="936134" y="5707516"/>
                </a:moveTo>
                <a:lnTo>
                  <a:pt x="936134" y="6187490"/>
                </a:lnTo>
                <a:lnTo>
                  <a:pt x="1011486" y="6187490"/>
                </a:lnTo>
                <a:lnTo>
                  <a:pt x="1011486" y="6034585"/>
                </a:lnTo>
                <a:lnTo>
                  <a:pt x="1041661" y="5973560"/>
                </a:lnTo>
                <a:lnTo>
                  <a:pt x="1105441" y="6187490"/>
                </a:lnTo>
                <a:lnTo>
                  <a:pt x="1184308" y="6187490"/>
                </a:lnTo>
                <a:lnTo>
                  <a:pt x="1093096" y="5883737"/>
                </a:lnTo>
                <a:lnTo>
                  <a:pt x="1182936" y="5707516"/>
                </a:lnTo>
                <a:lnTo>
                  <a:pt x="1107498" y="5707516"/>
                </a:lnTo>
                <a:lnTo>
                  <a:pt x="1011486" y="5909792"/>
                </a:lnTo>
                <a:lnTo>
                  <a:pt x="1011486" y="5707516"/>
                </a:lnTo>
                <a:close/>
                <a:moveTo>
                  <a:pt x="374159" y="5707516"/>
                </a:moveTo>
                <a:lnTo>
                  <a:pt x="374159" y="6187490"/>
                </a:lnTo>
                <a:lnTo>
                  <a:pt x="449511" y="6187490"/>
                </a:lnTo>
                <a:lnTo>
                  <a:pt x="449511" y="5971463"/>
                </a:lnTo>
                <a:lnTo>
                  <a:pt x="530521" y="5971463"/>
                </a:lnTo>
                <a:lnTo>
                  <a:pt x="530521" y="6187490"/>
                </a:lnTo>
                <a:lnTo>
                  <a:pt x="605874" y="6187490"/>
                </a:lnTo>
                <a:lnTo>
                  <a:pt x="605874" y="5707516"/>
                </a:lnTo>
                <a:lnTo>
                  <a:pt x="530521" y="5707516"/>
                </a:lnTo>
                <a:lnTo>
                  <a:pt x="530521" y="5902969"/>
                </a:lnTo>
                <a:lnTo>
                  <a:pt x="449511" y="5902969"/>
                </a:lnTo>
                <a:lnTo>
                  <a:pt x="449511" y="5707516"/>
                </a:lnTo>
                <a:close/>
                <a:moveTo>
                  <a:pt x="1598878" y="5700658"/>
                </a:moveTo>
                <a:cubicBezTo>
                  <a:pt x="1562089" y="5700913"/>
                  <a:pt x="1534178" y="5711362"/>
                  <a:pt x="1515146" y="5732004"/>
                </a:cubicBezTo>
                <a:cubicBezTo>
                  <a:pt x="1496114" y="5752645"/>
                  <a:pt x="1486548" y="5781948"/>
                  <a:pt x="1486450" y="5819913"/>
                </a:cubicBezTo>
                <a:cubicBezTo>
                  <a:pt x="1485993" y="5846680"/>
                  <a:pt x="1492045" y="5871517"/>
                  <a:pt x="1504606" y="5894426"/>
                </a:cubicBezTo>
                <a:cubicBezTo>
                  <a:pt x="1517166" y="5917334"/>
                  <a:pt x="1538978" y="5942344"/>
                  <a:pt x="1570042" y="5969454"/>
                </a:cubicBezTo>
                <a:cubicBezTo>
                  <a:pt x="1594360" y="5990390"/>
                  <a:pt x="1611297" y="6008882"/>
                  <a:pt x="1620851" y="6024931"/>
                </a:cubicBezTo>
                <a:cubicBezTo>
                  <a:pt x="1630406" y="6040980"/>
                  <a:pt x="1634984" y="6058615"/>
                  <a:pt x="1634583" y="6077836"/>
                </a:cubicBezTo>
                <a:cubicBezTo>
                  <a:pt x="1634454" y="6095443"/>
                  <a:pt x="1630936" y="6107905"/>
                  <a:pt x="1624027" y="6115222"/>
                </a:cubicBezTo>
                <a:cubicBezTo>
                  <a:pt x="1617119" y="6122539"/>
                  <a:pt x="1607593" y="6126083"/>
                  <a:pt x="1595450" y="6125854"/>
                </a:cubicBezTo>
                <a:cubicBezTo>
                  <a:pt x="1583306" y="6126054"/>
                  <a:pt x="1573780" y="6122567"/>
                  <a:pt x="1566872" y="6115393"/>
                </a:cubicBezTo>
                <a:cubicBezTo>
                  <a:pt x="1559963" y="6108219"/>
                  <a:pt x="1556445" y="6096157"/>
                  <a:pt x="1556316" y="6079208"/>
                </a:cubicBezTo>
                <a:lnTo>
                  <a:pt x="1556316" y="6046301"/>
                </a:lnTo>
                <a:lnTo>
                  <a:pt x="1485079" y="6046301"/>
                </a:lnTo>
                <a:lnTo>
                  <a:pt x="1485079" y="6073718"/>
                </a:lnTo>
                <a:cubicBezTo>
                  <a:pt x="1485077" y="6112341"/>
                  <a:pt x="1494328" y="6142046"/>
                  <a:pt x="1512831" y="6162831"/>
                </a:cubicBezTo>
                <a:cubicBezTo>
                  <a:pt x="1531335" y="6183616"/>
                  <a:pt x="1559103" y="6194122"/>
                  <a:pt x="1596134" y="6194348"/>
                </a:cubicBezTo>
                <a:cubicBezTo>
                  <a:pt x="1633282" y="6194150"/>
                  <a:pt x="1661507" y="6183587"/>
                  <a:pt x="1680811" y="6162660"/>
                </a:cubicBezTo>
                <a:cubicBezTo>
                  <a:pt x="1700115" y="6141732"/>
                  <a:pt x="1709823" y="6111628"/>
                  <a:pt x="1709935" y="6072349"/>
                </a:cubicBezTo>
                <a:cubicBezTo>
                  <a:pt x="1710421" y="6043309"/>
                  <a:pt x="1704483" y="6017185"/>
                  <a:pt x="1692123" y="5993977"/>
                </a:cubicBezTo>
                <a:cubicBezTo>
                  <a:pt x="1679762" y="5970768"/>
                  <a:pt x="1658065" y="5945673"/>
                  <a:pt x="1627030" y="5918692"/>
                </a:cubicBezTo>
                <a:cubicBezTo>
                  <a:pt x="1602684" y="5897656"/>
                  <a:pt x="1585633" y="5879363"/>
                  <a:pt x="1575878" y="5863815"/>
                </a:cubicBezTo>
                <a:cubicBezTo>
                  <a:pt x="1566122" y="5848266"/>
                  <a:pt x="1561431" y="5832031"/>
                  <a:pt x="1561803" y="5815111"/>
                </a:cubicBezTo>
                <a:cubicBezTo>
                  <a:pt x="1561874" y="5798791"/>
                  <a:pt x="1565165" y="5787015"/>
                  <a:pt x="1571673" y="5779784"/>
                </a:cubicBezTo>
                <a:cubicBezTo>
                  <a:pt x="1578181" y="5772553"/>
                  <a:pt x="1587479" y="5769009"/>
                  <a:pt x="1599566" y="5769152"/>
                </a:cubicBezTo>
                <a:cubicBezTo>
                  <a:pt x="1611652" y="5768981"/>
                  <a:pt x="1620949" y="5772582"/>
                  <a:pt x="1627457" y="5779956"/>
                </a:cubicBezTo>
                <a:cubicBezTo>
                  <a:pt x="1633965" y="5787329"/>
                  <a:pt x="1637256" y="5799505"/>
                  <a:pt x="1637326" y="5816483"/>
                </a:cubicBezTo>
                <a:lnTo>
                  <a:pt x="1637326" y="5841161"/>
                </a:lnTo>
                <a:lnTo>
                  <a:pt x="1708564" y="5841161"/>
                </a:lnTo>
                <a:lnTo>
                  <a:pt x="1708564" y="5821285"/>
                </a:lnTo>
                <a:cubicBezTo>
                  <a:pt x="1708580" y="5782663"/>
                  <a:pt x="1699472" y="5752960"/>
                  <a:pt x="1681239" y="5732175"/>
                </a:cubicBezTo>
                <a:cubicBezTo>
                  <a:pt x="1663006" y="5711390"/>
                  <a:pt x="1635553" y="5700885"/>
                  <a:pt x="1598878" y="5700658"/>
                </a:cubicBezTo>
                <a:close/>
                <a:moveTo>
                  <a:pt x="768908" y="5700658"/>
                </a:moveTo>
                <a:cubicBezTo>
                  <a:pt x="731733" y="5700885"/>
                  <a:pt x="703393" y="5711390"/>
                  <a:pt x="683889" y="5732175"/>
                </a:cubicBezTo>
                <a:cubicBezTo>
                  <a:pt x="664386" y="5752960"/>
                  <a:pt x="654563" y="5782663"/>
                  <a:pt x="654423" y="5821285"/>
                </a:cubicBezTo>
                <a:lnTo>
                  <a:pt x="654423" y="6073721"/>
                </a:lnTo>
                <a:cubicBezTo>
                  <a:pt x="654563" y="6112343"/>
                  <a:pt x="664386" y="6142047"/>
                  <a:pt x="683889" y="6162831"/>
                </a:cubicBezTo>
                <a:cubicBezTo>
                  <a:pt x="703393" y="6183616"/>
                  <a:pt x="731733" y="6194122"/>
                  <a:pt x="768908" y="6194348"/>
                </a:cubicBezTo>
                <a:cubicBezTo>
                  <a:pt x="806085" y="6194122"/>
                  <a:pt x="834424" y="6183616"/>
                  <a:pt x="853927" y="6162831"/>
                </a:cubicBezTo>
                <a:cubicBezTo>
                  <a:pt x="873431" y="6142047"/>
                  <a:pt x="883254" y="6112343"/>
                  <a:pt x="883394" y="6073721"/>
                </a:cubicBezTo>
                <a:lnTo>
                  <a:pt x="883394" y="5821285"/>
                </a:lnTo>
                <a:cubicBezTo>
                  <a:pt x="883254" y="5782663"/>
                  <a:pt x="873431" y="5752960"/>
                  <a:pt x="853927" y="5732175"/>
                </a:cubicBezTo>
                <a:cubicBezTo>
                  <a:pt x="834424" y="5711390"/>
                  <a:pt x="806085" y="5700885"/>
                  <a:pt x="768908" y="5700658"/>
                </a:cubicBezTo>
                <a:close/>
                <a:moveTo>
                  <a:pt x="1659307" y="4335850"/>
                </a:moveTo>
                <a:lnTo>
                  <a:pt x="1662811" y="4335850"/>
                </a:lnTo>
                <a:lnTo>
                  <a:pt x="1748660" y="4942469"/>
                </a:lnTo>
                <a:lnTo>
                  <a:pt x="1575211" y="4942469"/>
                </a:lnTo>
                <a:close/>
                <a:moveTo>
                  <a:pt x="2761114" y="4122252"/>
                </a:moveTo>
                <a:lnTo>
                  <a:pt x="2761114" y="5348853"/>
                </a:lnTo>
                <a:lnTo>
                  <a:pt x="3286675" y="5348853"/>
                </a:lnTo>
                <a:lnTo>
                  <a:pt x="3286675" y="5173812"/>
                </a:lnTo>
                <a:lnTo>
                  <a:pt x="2953681" y="5173812"/>
                </a:lnTo>
                <a:lnTo>
                  <a:pt x="2953681" y="4796784"/>
                </a:lnTo>
                <a:lnTo>
                  <a:pt x="3218324" y="4796784"/>
                </a:lnTo>
                <a:lnTo>
                  <a:pt x="3218324" y="4621743"/>
                </a:lnTo>
                <a:lnTo>
                  <a:pt x="2953681" y="4621743"/>
                </a:lnTo>
                <a:lnTo>
                  <a:pt x="2953681" y="4297293"/>
                </a:lnTo>
                <a:lnTo>
                  <a:pt x="3286675" y="4297293"/>
                </a:lnTo>
                <a:lnTo>
                  <a:pt x="3286675" y="4122252"/>
                </a:lnTo>
                <a:close/>
                <a:moveTo>
                  <a:pt x="2043539" y="4122252"/>
                </a:moveTo>
                <a:lnTo>
                  <a:pt x="2229249" y="5348853"/>
                </a:lnTo>
                <a:lnTo>
                  <a:pt x="2485039" y="5348853"/>
                </a:lnTo>
                <a:lnTo>
                  <a:pt x="2670751" y="4122252"/>
                </a:lnTo>
                <a:lnTo>
                  <a:pt x="2493799" y="4122252"/>
                </a:lnTo>
                <a:lnTo>
                  <a:pt x="2367656" y="5073745"/>
                </a:lnTo>
                <a:lnTo>
                  <a:pt x="2364152" y="5073745"/>
                </a:lnTo>
                <a:lnTo>
                  <a:pt x="2238009" y="4122252"/>
                </a:lnTo>
                <a:close/>
                <a:moveTo>
                  <a:pt x="1538419" y="4122252"/>
                </a:moveTo>
                <a:lnTo>
                  <a:pt x="1338689" y="5348853"/>
                </a:lnTo>
                <a:lnTo>
                  <a:pt x="1517394" y="5348853"/>
                </a:lnTo>
                <a:lnTo>
                  <a:pt x="1552434" y="5108747"/>
                </a:lnTo>
                <a:lnTo>
                  <a:pt x="1771436" y="5108747"/>
                </a:lnTo>
                <a:lnTo>
                  <a:pt x="1771436" y="5105246"/>
                </a:lnTo>
                <a:lnTo>
                  <a:pt x="1806476" y="5348853"/>
                </a:lnTo>
                <a:lnTo>
                  <a:pt x="1999200" y="5348853"/>
                </a:lnTo>
                <a:lnTo>
                  <a:pt x="1799468" y="4122252"/>
                </a:lnTo>
                <a:close/>
                <a:moveTo>
                  <a:pt x="372397" y="4122252"/>
                </a:moveTo>
                <a:lnTo>
                  <a:pt x="496801" y="5348853"/>
                </a:lnTo>
                <a:lnTo>
                  <a:pt x="752618" y="5348853"/>
                </a:lnTo>
                <a:lnTo>
                  <a:pt x="840227" y="4521777"/>
                </a:lnTo>
                <a:lnTo>
                  <a:pt x="843731" y="4521777"/>
                </a:lnTo>
                <a:lnTo>
                  <a:pt x="931340" y="5348853"/>
                </a:lnTo>
                <a:lnTo>
                  <a:pt x="1171387" y="5348853"/>
                </a:lnTo>
                <a:lnTo>
                  <a:pt x="1295798" y="4122252"/>
                </a:lnTo>
                <a:lnTo>
                  <a:pt x="1129335" y="4122252"/>
                </a:lnTo>
                <a:lnTo>
                  <a:pt x="1043479" y="5065150"/>
                </a:lnTo>
                <a:lnTo>
                  <a:pt x="1039975" y="5065150"/>
                </a:lnTo>
                <a:lnTo>
                  <a:pt x="948861" y="4122252"/>
                </a:lnTo>
                <a:lnTo>
                  <a:pt x="738601" y="4122252"/>
                </a:lnTo>
                <a:lnTo>
                  <a:pt x="647488" y="5065150"/>
                </a:lnTo>
                <a:lnTo>
                  <a:pt x="643983" y="5065150"/>
                </a:lnTo>
                <a:lnTo>
                  <a:pt x="558127" y="4122252"/>
                </a:lnTo>
                <a:close/>
                <a:moveTo>
                  <a:pt x="2716582" y="2627795"/>
                </a:moveTo>
                <a:lnTo>
                  <a:pt x="2720086" y="2627795"/>
                </a:lnTo>
                <a:lnTo>
                  <a:pt x="2805935" y="3234414"/>
                </a:lnTo>
                <a:lnTo>
                  <a:pt x="2632485" y="3234414"/>
                </a:lnTo>
                <a:close/>
                <a:moveTo>
                  <a:pt x="1296331" y="2589238"/>
                </a:moveTo>
                <a:lnTo>
                  <a:pt x="1384064" y="2589238"/>
                </a:lnTo>
                <a:cubicBezTo>
                  <a:pt x="1418097" y="2589019"/>
                  <a:pt x="1443028" y="2599102"/>
                  <a:pt x="1458857" y="2619489"/>
                </a:cubicBezTo>
                <a:cubicBezTo>
                  <a:pt x="1474685" y="2639876"/>
                  <a:pt x="1482508" y="2671881"/>
                  <a:pt x="1482325" y="2715504"/>
                </a:cubicBezTo>
                <a:lnTo>
                  <a:pt x="1482325" y="2810203"/>
                </a:lnTo>
                <a:cubicBezTo>
                  <a:pt x="1481996" y="2858576"/>
                  <a:pt x="1471688" y="2892481"/>
                  <a:pt x="1451399" y="2911918"/>
                </a:cubicBezTo>
                <a:cubicBezTo>
                  <a:pt x="1431111" y="2931355"/>
                  <a:pt x="1402817" y="2940707"/>
                  <a:pt x="1366518" y="2939977"/>
                </a:cubicBezTo>
                <a:lnTo>
                  <a:pt x="1296331" y="2939977"/>
                </a:lnTo>
                <a:close/>
                <a:moveTo>
                  <a:pt x="3100814" y="2414197"/>
                </a:moveTo>
                <a:lnTo>
                  <a:pt x="3100814" y="2589238"/>
                </a:lnTo>
                <a:lnTo>
                  <a:pt x="3302363" y="2589238"/>
                </a:lnTo>
                <a:lnTo>
                  <a:pt x="3302363" y="3640798"/>
                </a:lnTo>
                <a:lnTo>
                  <a:pt x="3494930" y="3640798"/>
                </a:lnTo>
                <a:lnTo>
                  <a:pt x="3494930" y="2589238"/>
                </a:lnTo>
                <a:lnTo>
                  <a:pt x="3696479" y="2589238"/>
                </a:lnTo>
                <a:lnTo>
                  <a:pt x="3696479" y="2414197"/>
                </a:lnTo>
                <a:close/>
                <a:moveTo>
                  <a:pt x="2595693" y="2414197"/>
                </a:moveTo>
                <a:lnTo>
                  <a:pt x="2395964" y="3640798"/>
                </a:lnTo>
                <a:lnTo>
                  <a:pt x="2574669" y="3640798"/>
                </a:lnTo>
                <a:lnTo>
                  <a:pt x="2609709" y="3400692"/>
                </a:lnTo>
                <a:lnTo>
                  <a:pt x="2828711" y="3400692"/>
                </a:lnTo>
                <a:lnTo>
                  <a:pt x="2828711" y="3397191"/>
                </a:lnTo>
                <a:lnTo>
                  <a:pt x="2863751" y="3640798"/>
                </a:lnTo>
                <a:lnTo>
                  <a:pt x="3056475" y="3640798"/>
                </a:lnTo>
                <a:lnTo>
                  <a:pt x="2856743" y="2414197"/>
                </a:lnTo>
                <a:close/>
                <a:moveTo>
                  <a:pt x="1808614" y="2414197"/>
                </a:moveTo>
                <a:lnTo>
                  <a:pt x="1808614" y="3640798"/>
                </a:lnTo>
                <a:lnTo>
                  <a:pt x="2334175" y="3640798"/>
                </a:lnTo>
                <a:lnTo>
                  <a:pt x="2334175" y="3465757"/>
                </a:lnTo>
                <a:lnTo>
                  <a:pt x="2001181" y="3465757"/>
                </a:lnTo>
                <a:lnTo>
                  <a:pt x="2001181" y="3088729"/>
                </a:lnTo>
                <a:lnTo>
                  <a:pt x="2265824" y="3088729"/>
                </a:lnTo>
                <a:lnTo>
                  <a:pt x="2265824" y="2913688"/>
                </a:lnTo>
                <a:lnTo>
                  <a:pt x="2001181" y="2913688"/>
                </a:lnTo>
                <a:lnTo>
                  <a:pt x="2001181" y="2589238"/>
                </a:lnTo>
                <a:lnTo>
                  <a:pt x="2334175" y="2589238"/>
                </a:lnTo>
                <a:lnTo>
                  <a:pt x="2334175" y="2414197"/>
                </a:lnTo>
                <a:close/>
                <a:moveTo>
                  <a:pt x="1103764" y="2414197"/>
                </a:moveTo>
                <a:lnTo>
                  <a:pt x="1103764" y="3640798"/>
                </a:lnTo>
                <a:lnTo>
                  <a:pt x="1296331" y="3640798"/>
                </a:lnTo>
                <a:lnTo>
                  <a:pt x="1296331" y="3115018"/>
                </a:lnTo>
                <a:lnTo>
                  <a:pt x="1363008" y="3115018"/>
                </a:lnTo>
                <a:cubicBezTo>
                  <a:pt x="1406436" y="3114178"/>
                  <a:pt x="1437581" y="3125059"/>
                  <a:pt x="1456443" y="3147660"/>
                </a:cubicBezTo>
                <a:cubicBezTo>
                  <a:pt x="1475305" y="3170261"/>
                  <a:pt x="1484517" y="3209622"/>
                  <a:pt x="1484078" y="3265741"/>
                </a:cubicBezTo>
                <a:lnTo>
                  <a:pt x="1484078" y="3490074"/>
                </a:lnTo>
                <a:cubicBezTo>
                  <a:pt x="1484151" y="3538088"/>
                  <a:pt x="1485756" y="3571753"/>
                  <a:pt x="1488893" y="3591068"/>
                </a:cubicBezTo>
                <a:cubicBezTo>
                  <a:pt x="1492029" y="3610383"/>
                  <a:pt x="1496260" y="3626959"/>
                  <a:pt x="1501585" y="3640798"/>
                </a:cubicBezTo>
                <a:lnTo>
                  <a:pt x="1697677" y="3640798"/>
                </a:lnTo>
                <a:cubicBezTo>
                  <a:pt x="1688366" y="3618379"/>
                  <a:pt x="1682452" y="3595303"/>
                  <a:pt x="1679932" y="3571570"/>
                </a:cubicBezTo>
                <a:cubicBezTo>
                  <a:pt x="1677412" y="3547837"/>
                  <a:pt x="1676317" y="3521256"/>
                  <a:pt x="1676646" y="3491827"/>
                </a:cubicBezTo>
                <a:lnTo>
                  <a:pt x="1676646" y="3276257"/>
                </a:lnTo>
                <a:cubicBezTo>
                  <a:pt x="1677338" y="3206740"/>
                  <a:pt x="1668075" y="3149943"/>
                  <a:pt x="1648855" y="3105864"/>
                </a:cubicBezTo>
                <a:cubicBezTo>
                  <a:pt x="1629636" y="3061786"/>
                  <a:pt x="1596301" y="3032163"/>
                  <a:pt x="1548852" y="3016996"/>
                </a:cubicBezTo>
                <a:lnTo>
                  <a:pt x="1548852" y="3013495"/>
                </a:lnTo>
                <a:cubicBezTo>
                  <a:pt x="1591632" y="2995992"/>
                  <a:pt x="1623362" y="2967087"/>
                  <a:pt x="1644042" y="2926780"/>
                </a:cubicBezTo>
                <a:cubicBezTo>
                  <a:pt x="1664721" y="2886473"/>
                  <a:pt x="1675006" y="2834753"/>
                  <a:pt x="1674896" y="2771622"/>
                </a:cubicBezTo>
                <a:lnTo>
                  <a:pt x="1674896" y="2696213"/>
                </a:lnTo>
                <a:cubicBezTo>
                  <a:pt x="1675484" y="2601668"/>
                  <a:pt x="1652863" y="2531010"/>
                  <a:pt x="1607033" y="2484238"/>
                </a:cubicBezTo>
                <a:cubicBezTo>
                  <a:pt x="1561202" y="2437467"/>
                  <a:pt x="1488634" y="2414120"/>
                  <a:pt x="1389328" y="2414197"/>
                </a:cubicBezTo>
                <a:close/>
                <a:moveTo>
                  <a:pt x="691255" y="2396671"/>
                </a:moveTo>
                <a:cubicBezTo>
                  <a:pt x="596475" y="2397249"/>
                  <a:pt x="524931" y="2424099"/>
                  <a:pt x="476621" y="2477221"/>
                </a:cubicBezTo>
                <a:cubicBezTo>
                  <a:pt x="428311" y="2530341"/>
                  <a:pt x="404085" y="2606264"/>
                  <a:pt x="403944" y="2704987"/>
                </a:cubicBezTo>
                <a:lnTo>
                  <a:pt x="403944" y="3350004"/>
                </a:lnTo>
                <a:cubicBezTo>
                  <a:pt x="404085" y="3448729"/>
                  <a:pt x="428311" y="3524652"/>
                  <a:pt x="476621" y="3577774"/>
                </a:cubicBezTo>
                <a:cubicBezTo>
                  <a:pt x="524931" y="3630895"/>
                  <a:pt x="596475" y="3657745"/>
                  <a:pt x="691255" y="3658324"/>
                </a:cubicBezTo>
                <a:cubicBezTo>
                  <a:pt x="786043" y="3657745"/>
                  <a:pt x="857592" y="3630895"/>
                  <a:pt x="905902" y="3577774"/>
                </a:cubicBezTo>
                <a:cubicBezTo>
                  <a:pt x="954211" y="3524652"/>
                  <a:pt x="978436" y="3448729"/>
                  <a:pt x="978577" y="3350004"/>
                </a:cubicBezTo>
                <a:lnTo>
                  <a:pt x="978577" y="2948740"/>
                </a:lnTo>
                <a:lnTo>
                  <a:pt x="700028" y="2948740"/>
                </a:lnTo>
                <a:lnTo>
                  <a:pt x="700028" y="3123781"/>
                </a:lnTo>
                <a:lnTo>
                  <a:pt x="796526" y="3123781"/>
                </a:lnTo>
                <a:lnTo>
                  <a:pt x="796526" y="3364033"/>
                </a:lnTo>
                <a:cubicBezTo>
                  <a:pt x="796197" y="3407363"/>
                  <a:pt x="787205" y="3438199"/>
                  <a:pt x="769550" y="3456539"/>
                </a:cubicBezTo>
                <a:cubicBezTo>
                  <a:pt x="751896" y="3474880"/>
                  <a:pt x="727552" y="3483794"/>
                  <a:pt x="696519" y="3483283"/>
                </a:cubicBezTo>
                <a:cubicBezTo>
                  <a:pt x="665485" y="3483794"/>
                  <a:pt x="641141" y="3474880"/>
                  <a:pt x="623486" y="3456539"/>
                </a:cubicBezTo>
                <a:cubicBezTo>
                  <a:pt x="605831" y="3438199"/>
                  <a:pt x="596839" y="3407363"/>
                  <a:pt x="596511" y="3364033"/>
                </a:cubicBezTo>
                <a:lnTo>
                  <a:pt x="596511" y="2692712"/>
                </a:lnTo>
                <a:cubicBezTo>
                  <a:pt x="596839" y="2649310"/>
                  <a:pt x="605831" y="2618183"/>
                  <a:pt x="623486" y="2599332"/>
                </a:cubicBezTo>
                <a:cubicBezTo>
                  <a:pt x="641141" y="2580480"/>
                  <a:pt x="665485" y="2571274"/>
                  <a:pt x="696519" y="2571712"/>
                </a:cubicBezTo>
                <a:cubicBezTo>
                  <a:pt x="727552" y="2571274"/>
                  <a:pt x="751896" y="2580480"/>
                  <a:pt x="769550" y="2599332"/>
                </a:cubicBezTo>
                <a:cubicBezTo>
                  <a:pt x="787205" y="2618183"/>
                  <a:pt x="796197" y="2649310"/>
                  <a:pt x="796526" y="2692712"/>
                </a:cubicBezTo>
                <a:lnTo>
                  <a:pt x="796526" y="2810205"/>
                </a:lnTo>
                <a:lnTo>
                  <a:pt x="978577" y="2810205"/>
                </a:lnTo>
                <a:lnTo>
                  <a:pt x="978577" y="2704987"/>
                </a:lnTo>
                <a:cubicBezTo>
                  <a:pt x="978436" y="2606264"/>
                  <a:pt x="954211" y="2530341"/>
                  <a:pt x="905902" y="2477221"/>
                </a:cubicBezTo>
                <a:cubicBezTo>
                  <a:pt x="857592" y="2424099"/>
                  <a:pt x="786043" y="2397249"/>
                  <a:pt x="691255" y="2396671"/>
                </a:cubicBezTo>
                <a:close/>
                <a:moveTo>
                  <a:pt x="1789565" y="812142"/>
                </a:moveTo>
                <a:lnTo>
                  <a:pt x="1789565" y="2038743"/>
                </a:lnTo>
                <a:lnTo>
                  <a:pt x="2315126" y="2038743"/>
                </a:lnTo>
                <a:lnTo>
                  <a:pt x="2315126" y="1863702"/>
                </a:lnTo>
                <a:lnTo>
                  <a:pt x="1982132" y="1863702"/>
                </a:lnTo>
                <a:lnTo>
                  <a:pt x="1982132" y="1486674"/>
                </a:lnTo>
                <a:lnTo>
                  <a:pt x="2246775" y="1486674"/>
                </a:lnTo>
                <a:lnTo>
                  <a:pt x="2246775" y="1311633"/>
                </a:lnTo>
                <a:lnTo>
                  <a:pt x="1982132" y="1311633"/>
                </a:lnTo>
                <a:lnTo>
                  <a:pt x="1982132" y="987183"/>
                </a:lnTo>
                <a:lnTo>
                  <a:pt x="2315126" y="987183"/>
                </a:lnTo>
                <a:lnTo>
                  <a:pt x="2315126" y="812142"/>
                </a:lnTo>
                <a:close/>
                <a:moveTo>
                  <a:pt x="1056140" y="812142"/>
                </a:moveTo>
                <a:lnTo>
                  <a:pt x="1056140" y="2038743"/>
                </a:lnTo>
                <a:lnTo>
                  <a:pt x="1248707" y="2038743"/>
                </a:lnTo>
                <a:lnTo>
                  <a:pt x="1248707" y="1486674"/>
                </a:lnTo>
                <a:lnTo>
                  <a:pt x="1455734" y="1486674"/>
                </a:lnTo>
                <a:lnTo>
                  <a:pt x="1455734" y="2038743"/>
                </a:lnTo>
                <a:lnTo>
                  <a:pt x="1648300" y="2038743"/>
                </a:lnTo>
                <a:lnTo>
                  <a:pt x="1648300" y="812142"/>
                </a:lnTo>
                <a:lnTo>
                  <a:pt x="1455734" y="812142"/>
                </a:lnTo>
                <a:lnTo>
                  <a:pt x="1455734" y="1311633"/>
                </a:lnTo>
                <a:lnTo>
                  <a:pt x="1248707" y="1311633"/>
                </a:lnTo>
                <a:lnTo>
                  <a:pt x="1248707" y="812142"/>
                </a:lnTo>
                <a:close/>
                <a:moveTo>
                  <a:pt x="367140" y="812142"/>
                </a:moveTo>
                <a:lnTo>
                  <a:pt x="367140" y="987183"/>
                </a:lnTo>
                <a:lnTo>
                  <a:pt x="568689" y="987183"/>
                </a:lnTo>
                <a:lnTo>
                  <a:pt x="568689" y="2038743"/>
                </a:lnTo>
                <a:lnTo>
                  <a:pt x="761256" y="2038743"/>
                </a:lnTo>
                <a:lnTo>
                  <a:pt x="761256" y="987183"/>
                </a:lnTo>
                <a:lnTo>
                  <a:pt x="962805" y="987183"/>
                </a:lnTo>
                <a:lnTo>
                  <a:pt x="962805" y="81214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DF5D-E356-2222-D559-021C40C89CAA}"/>
              </a:ext>
            </a:extLst>
          </p:cNvPr>
          <p:cNvSpPr txBox="1"/>
          <p:nvPr/>
        </p:nvSpPr>
        <p:spPr>
          <a:xfrm>
            <a:off x="12439860" y="1728317"/>
            <a:ext cx="4672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“The Great Wave of Kanagawa” is an iconic artwork by Japanese artist Katsushika Hokusai, circa 1830. It’s part of the “Thirty-Six Views of Mount Fuji” series and depicts a towering wave about to crash on boats, with Mount Fuji at the background.</a:t>
            </a:r>
          </a:p>
          <a:p>
            <a:endParaRPr lang="en-MY" dirty="0">
              <a:solidFill>
                <a:schemeClr val="bg1"/>
              </a:solidFill>
            </a:endParaRPr>
          </a:p>
          <a:p>
            <a:r>
              <a:rPr lang="en-MY" dirty="0">
                <a:solidFill>
                  <a:schemeClr val="bg1"/>
                </a:solidFill>
              </a:rPr>
              <a:t>Celebrated for its dynamic composition, vibrant colours, and meticulous detail, the piece symbolizes the power of nature and has had a profound influence on Western art movements. It remains an enduring symbol of Japanese culture, reproduced and adapted widely.</a:t>
            </a:r>
          </a:p>
        </p:txBody>
      </p:sp>
    </p:spTree>
    <p:extLst>
      <p:ext uri="{BB962C8B-B14F-4D97-AF65-F5344CB8AC3E}">
        <p14:creationId xmlns:p14="http://schemas.microsoft.com/office/powerpoint/2010/main" val="160713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arge wave of water&#10;&#10;Description automatically generated">
            <a:extLst>
              <a:ext uri="{FF2B5EF4-FFF2-40B4-BE49-F238E27FC236}">
                <a16:creationId xmlns:a16="http://schemas.microsoft.com/office/drawing/2014/main" id="{63368DAC-351F-46AE-F104-A9451134B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362" r="13157" b="24378"/>
          <a:stretch/>
        </p:blipFill>
        <p:spPr>
          <a:xfrm>
            <a:off x="0" y="0"/>
            <a:ext cx="12192000" cy="67826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42749-8120-89E2-16AE-511E93EFDF09}"/>
              </a:ext>
            </a:extLst>
          </p:cNvPr>
          <p:cNvSpPr txBox="1"/>
          <p:nvPr/>
        </p:nvSpPr>
        <p:spPr>
          <a:xfrm>
            <a:off x="1251258" y="6858000"/>
            <a:ext cx="96894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00">
                <a:hlinkClick r:id="rId3" tooltip="https://www.deviantart.com/matteoascente/art/the-great-wave-214867188"/>
              </a:rPr>
              <a:t>This Photo</a:t>
            </a:r>
            <a:r>
              <a:rPr lang="en-MY" sz="900"/>
              <a:t> by Unknown Author is licensed under </a:t>
            </a:r>
            <a:r>
              <a:rPr lang="en-MY" sz="900">
                <a:hlinkClick r:id="rId4" tooltip="https://creativecommons.org/licenses/by-nd/3.0/"/>
              </a:rPr>
              <a:t>CC BY-ND</a:t>
            </a:r>
            <a:endParaRPr lang="en-MY" sz="9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41BD1D-48C7-06BC-BBE3-4EFB58A39002}"/>
              </a:ext>
            </a:extLst>
          </p:cNvPr>
          <p:cNvSpPr/>
          <p:nvPr/>
        </p:nvSpPr>
        <p:spPr>
          <a:xfrm>
            <a:off x="0" y="-75363"/>
            <a:ext cx="12192001" cy="6858000"/>
          </a:xfrm>
          <a:custGeom>
            <a:avLst/>
            <a:gdLst/>
            <a:ahLst/>
            <a:cxnLst/>
            <a:rect l="l" t="t" r="r" b="b"/>
            <a:pathLst>
              <a:path w="12192001" h="6858000">
                <a:moveTo>
                  <a:pt x="1860855" y="5791098"/>
                </a:moveTo>
                <a:lnTo>
                  <a:pt x="1862226" y="5791098"/>
                </a:lnTo>
                <a:lnTo>
                  <a:pt x="1895820" y="6028471"/>
                </a:lnTo>
                <a:lnTo>
                  <a:pt x="1827948" y="6028471"/>
                </a:lnTo>
                <a:close/>
                <a:moveTo>
                  <a:pt x="768908" y="5769152"/>
                </a:moveTo>
                <a:cubicBezTo>
                  <a:pt x="781052" y="5768981"/>
                  <a:pt x="790578" y="5772582"/>
                  <a:pt x="797486" y="5779956"/>
                </a:cubicBezTo>
                <a:cubicBezTo>
                  <a:pt x="804394" y="5787329"/>
                  <a:pt x="807913" y="5799505"/>
                  <a:pt x="808042" y="5816483"/>
                </a:cubicBezTo>
                <a:lnTo>
                  <a:pt x="808042" y="6078522"/>
                </a:lnTo>
                <a:cubicBezTo>
                  <a:pt x="807913" y="6095500"/>
                  <a:pt x="804394" y="6107676"/>
                  <a:pt x="797486" y="6115050"/>
                </a:cubicBezTo>
                <a:cubicBezTo>
                  <a:pt x="790578" y="6122424"/>
                  <a:pt x="781052" y="6126026"/>
                  <a:pt x="768908" y="6125854"/>
                </a:cubicBezTo>
                <a:cubicBezTo>
                  <a:pt x="756765" y="6126026"/>
                  <a:pt x="747239" y="6122424"/>
                  <a:pt x="740331" y="6115050"/>
                </a:cubicBezTo>
                <a:cubicBezTo>
                  <a:pt x="733422" y="6107676"/>
                  <a:pt x="729904" y="6095500"/>
                  <a:pt x="729775" y="6078522"/>
                </a:cubicBezTo>
                <a:lnTo>
                  <a:pt x="729775" y="5816483"/>
                </a:lnTo>
                <a:cubicBezTo>
                  <a:pt x="729904" y="5799505"/>
                  <a:pt x="733422" y="5787329"/>
                  <a:pt x="740331" y="5779956"/>
                </a:cubicBezTo>
                <a:cubicBezTo>
                  <a:pt x="747239" y="5772582"/>
                  <a:pt x="756765" y="5768981"/>
                  <a:pt x="768908" y="5769152"/>
                </a:cubicBezTo>
                <a:close/>
                <a:moveTo>
                  <a:pt x="2031509" y="5707516"/>
                </a:moveTo>
                <a:lnTo>
                  <a:pt x="2031509" y="6187490"/>
                </a:lnTo>
                <a:lnTo>
                  <a:pt x="2106862" y="6187490"/>
                </a:lnTo>
                <a:lnTo>
                  <a:pt x="2106862" y="5707516"/>
                </a:lnTo>
                <a:close/>
                <a:moveTo>
                  <a:pt x="1813551" y="5707516"/>
                </a:moveTo>
                <a:lnTo>
                  <a:pt x="1735396" y="6187490"/>
                </a:lnTo>
                <a:lnTo>
                  <a:pt x="1805324" y="6187490"/>
                </a:lnTo>
                <a:lnTo>
                  <a:pt x="1819035" y="6093536"/>
                </a:lnTo>
                <a:lnTo>
                  <a:pt x="1904731" y="6093536"/>
                </a:lnTo>
                <a:lnTo>
                  <a:pt x="1904731" y="6092166"/>
                </a:lnTo>
                <a:lnTo>
                  <a:pt x="1918443" y="6187490"/>
                </a:lnTo>
                <a:lnTo>
                  <a:pt x="1993857" y="6187490"/>
                </a:lnTo>
                <a:lnTo>
                  <a:pt x="1915701" y="5707516"/>
                </a:lnTo>
                <a:close/>
                <a:moveTo>
                  <a:pt x="1219141" y="5707516"/>
                </a:moveTo>
                <a:lnTo>
                  <a:pt x="1219141" y="6073733"/>
                </a:lnTo>
                <a:cubicBezTo>
                  <a:pt x="1219197" y="6112350"/>
                  <a:pt x="1228676" y="6142049"/>
                  <a:pt x="1247580" y="6162833"/>
                </a:cubicBezTo>
                <a:cubicBezTo>
                  <a:pt x="1266483" y="6183616"/>
                  <a:pt x="1294479" y="6194121"/>
                  <a:pt x="1331567" y="6194348"/>
                </a:cubicBezTo>
                <a:cubicBezTo>
                  <a:pt x="1368658" y="6194121"/>
                  <a:pt x="1396655" y="6183616"/>
                  <a:pt x="1415559" y="6162833"/>
                </a:cubicBezTo>
                <a:cubicBezTo>
                  <a:pt x="1434463" y="6142049"/>
                  <a:pt x="1443942" y="6112350"/>
                  <a:pt x="1443997" y="6073733"/>
                </a:cubicBezTo>
                <a:lnTo>
                  <a:pt x="1443997" y="5707516"/>
                </a:lnTo>
                <a:lnTo>
                  <a:pt x="1371388" y="5707516"/>
                </a:lnTo>
                <a:lnTo>
                  <a:pt x="1371388" y="6079220"/>
                </a:lnTo>
                <a:cubicBezTo>
                  <a:pt x="1371288" y="6096165"/>
                  <a:pt x="1367884" y="6108223"/>
                  <a:pt x="1361176" y="6115396"/>
                </a:cubicBezTo>
                <a:cubicBezTo>
                  <a:pt x="1354468" y="6122568"/>
                  <a:pt x="1345056" y="6126054"/>
                  <a:pt x="1332940" y="6125854"/>
                </a:cubicBezTo>
                <a:cubicBezTo>
                  <a:pt x="1320825" y="6126054"/>
                  <a:pt x="1311414" y="6122568"/>
                  <a:pt x="1304706" y="6115396"/>
                </a:cubicBezTo>
                <a:cubicBezTo>
                  <a:pt x="1297997" y="6108223"/>
                  <a:pt x="1294593" y="6096165"/>
                  <a:pt x="1294493" y="6079220"/>
                </a:cubicBezTo>
                <a:lnTo>
                  <a:pt x="1294493" y="5707516"/>
                </a:lnTo>
                <a:close/>
                <a:moveTo>
                  <a:pt x="936134" y="5707516"/>
                </a:moveTo>
                <a:lnTo>
                  <a:pt x="936134" y="6187490"/>
                </a:lnTo>
                <a:lnTo>
                  <a:pt x="1011486" y="6187490"/>
                </a:lnTo>
                <a:lnTo>
                  <a:pt x="1011486" y="6034585"/>
                </a:lnTo>
                <a:lnTo>
                  <a:pt x="1041661" y="5973560"/>
                </a:lnTo>
                <a:lnTo>
                  <a:pt x="1105441" y="6187490"/>
                </a:lnTo>
                <a:lnTo>
                  <a:pt x="1184308" y="6187490"/>
                </a:lnTo>
                <a:lnTo>
                  <a:pt x="1093096" y="5883737"/>
                </a:lnTo>
                <a:lnTo>
                  <a:pt x="1182936" y="5707516"/>
                </a:lnTo>
                <a:lnTo>
                  <a:pt x="1107498" y="5707516"/>
                </a:lnTo>
                <a:lnTo>
                  <a:pt x="1011486" y="5909792"/>
                </a:lnTo>
                <a:lnTo>
                  <a:pt x="1011486" y="5707516"/>
                </a:lnTo>
                <a:close/>
                <a:moveTo>
                  <a:pt x="374159" y="5707516"/>
                </a:moveTo>
                <a:lnTo>
                  <a:pt x="374159" y="6187490"/>
                </a:lnTo>
                <a:lnTo>
                  <a:pt x="449511" y="6187490"/>
                </a:lnTo>
                <a:lnTo>
                  <a:pt x="449511" y="5971463"/>
                </a:lnTo>
                <a:lnTo>
                  <a:pt x="530521" y="5971463"/>
                </a:lnTo>
                <a:lnTo>
                  <a:pt x="530521" y="6187490"/>
                </a:lnTo>
                <a:lnTo>
                  <a:pt x="605874" y="6187490"/>
                </a:lnTo>
                <a:lnTo>
                  <a:pt x="605874" y="5707516"/>
                </a:lnTo>
                <a:lnTo>
                  <a:pt x="530521" y="5707516"/>
                </a:lnTo>
                <a:lnTo>
                  <a:pt x="530521" y="5902969"/>
                </a:lnTo>
                <a:lnTo>
                  <a:pt x="449511" y="5902969"/>
                </a:lnTo>
                <a:lnTo>
                  <a:pt x="449511" y="5707516"/>
                </a:lnTo>
                <a:close/>
                <a:moveTo>
                  <a:pt x="1598878" y="5700658"/>
                </a:moveTo>
                <a:cubicBezTo>
                  <a:pt x="1562089" y="5700913"/>
                  <a:pt x="1534178" y="5711362"/>
                  <a:pt x="1515146" y="5732004"/>
                </a:cubicBezTo>
                <a:cubicBezTo>
                  <a:pt x="1496114" y="5752645"/>
                  <a:pt x="1486548" y="5781948"/>
                  <a:pt x="1486450" y="5819913"/>
                </a:cubicBezTo>
                <a:cubicBezTo>
                  <a:pt x="1485993" y="5846680"/>
                  <a:pt x="1492045" y="5871517"/>
                  <a:pt x="1504606" y="5894426"/>
                </a:cubicBezTo>
                <a:cubicBezTo>
                  <a:pt x="1517166" y="5917334"/>
                  <a:pt x="1538978" y="5942344"/>
                  <a:pt x="1570042" y="5969454"/>
                </a:cubicBezTo>
                <a:cubicBezTo>
                  <a:pt x="1594360" y="5990390"/>
                  <a:pt x="1611297" y="6008882"/>
                  <a:pt x="1620851" y="6024931"/>
                </a:cubicBezTo>
                <a:cubicBezTo>
                  <a:pt x="1630406" y="6040980"/>
                  <a:pt x="1634984" y="6058615"/>
                  <a:pt x="1634583" y="6077836"/>
                </a:cubicBezTo>
                <a:cubicBezTo>
                  <a:pt x="1634454" y="6095443"/>
                  <a:pt x="1630936" y="6107905"/>
                  <a:pt x="1624027" y="6115222"/>
                </a:cubicBezTo>
                <a:cubicBezTo>
                  <a:pt x="1617119" y="6122539"/>
                  <a:pt x="1607593" y="6126083"/>
                  <a:pt x="1595450" y="6125854"/>
                </a:cubicBezTo>
                <a:cubicBezTo>
                  <a:pt x="1583306" y="6126054"/>
                  <a:pt x="1573780" y="6122567"/>
                  <a:pt x="1566872" y="6115393"/>
                </a:cubicBezTo>
                <a:cubicBezTo>
                  <a:pt x="1559963" y="6108219"/>
                  <a:pt x="1556445" y="6096157"/>
                  <a:pt x="1556316" y="6079208"/>
                </a:cubicBezTo>
                <a:lnTo>
                  <a:pt x="1556316" y="6046301"/>
                </a:lnTo>
                <a:lnTo>
                  <a:pt x="1485079" y="6046301"/>
                </a:lnTo>
                <a:lnTo>
                  <a:pt x="1485079" y="6073718"/>
                </a:lnTo>
                <a:cubicBezTo>
                  <a:pt x="1485077" y="6112341"/>
                  <a:pt x="1494328" y="6142046"/>
                  <a:pt x="1512831" y="6162831"/>
                </a:cubicBezTo>
                <a:cubicBezTo>
                  <a:pt x="1531335" y="6183616"/>
                  <a:pt x="1559103" y="6194122"/>
                  <a:pt x="1596134" y="6194348"/>
                </a:cubicBezTo>
                <a:cubicBezTo>
                  <a:pt x="1633282" y="6194150"/>
                  <a:pt x="1661507" y="6183587"/>
                  <a:pt x="1680811" y="6162660"/>
                </a:cubicBezTo>
                <a:cubicBezTo>
                  <a:pt x="1700115" y="6141732"/>
                  <a:pt x="1709823" y="6111628"/>
                  <a:pt x="1709935" y="6072349"/>
                </a:cubicBezTo>
                <a:cubicBezTo>
                  <a:pt x="1710421" y="6043309"/>
                  <a:pt x="1704483" y="6017185"/>
                  <a:pt x="1692123" y="5993977"/>
                </a:cubicBezTo>
                <a:cubicBezTo>
                  <a:pt x="1679762" y="5970768"/>
                  <a:pt x="1658065" y="5945673"/>
                  <a:pt x="1627030" y="5918692"/>
                </a:cubicBezTo>
                <a:cubicBezTo>
                  <a:pt x="1602684" y="5897656"/>
                  <a:pt x="1585633" y="5879363"/>
                  <a:pt x="1575878" y="5863815"/>
                </a:cubicBezTo>
                <a:cubicBezTo>
                  <a:pt x="1566122" y="5848266"/>
                  <a:pt x="1561431" y="5832031"/>
                  <a:pt x="1561803" y="5815111"/>
                </a:cubicBezTo>
                <a:cubicBezTo>
                  <a:pt x="1561874" y="5798791"/>
                  <a:pt x="1565165" y="5787015"/>
                  <a:pt x="1571673" y="5779784"/>
                </a:cubicBezTo>
                <a:cubicBezTo>
                  <a:pt x="1578181" y="5772553"/>
                  <a:pt x="1587479" y="5769009"/>
                  <a:pt x="1599566" y="5769152"/>
                </a:cubicBezTo>
                <a:cubicBezTo>
                  <a:pt x="1611652" y="5768981"/>
                  <a:pt x="1620949" y="5772582"/>
                  <a:pt x="1627457" y="5779956"/>
                </a:cubicBezTo>
                <a:cubicBezTo>
                  <a:pt x="1633965" y="5787329"/>
                  <a:pt x="1637256" y="5799505"/>
                  <a:pt x="1637326" y="5816483"/>
                </a:cubicBezTo>
                <a:lnTo>
                  <a:pt x="1637326" y="5841161"/>
                </a:lnTo>
                <a:lnTo>
                  <a:pt x="1708564" y="5841161"/>
                </a:lnTo>
                <a:lnTo>
                  <a:pt x="1708564" y="5821285"/>
                </a:lnTo>
                <a:cubicBezTo>
                  <a:pt x="1708580" y="5782663"/>
                  <a:pt x="1699472" y="5752960"/>
                  <a:pt x="1681239" y="5732175"/>
                </a:cubicBezTo>
                <a:cubicBezTo>
                  <a:pt x="1663006" y="5711390"/>
                  <a:pt x="1635553" y="5700885"/>
                  <a:pt x="1598878" y="5700658"/>
                </a:cubicBezTo>
                <a:close/>
                <a:moveTo>
                  <a:pt x="768908" y="5700658"/>
                </a:moveTo>
                <a:cubicBezTo>
                  <a:pt x="731733" y="5700885"/>
                  <a:pt x="703393" y="5711390"/>
                  <a:pt x="683889" y="5732175"/>
                </a:cubicBezTo>
                <a:cubicBezTo>
                  <a:pt x="664386" y="5752960"/>
                  <a:pt x="654563" y="5782663"/>
                  <a:pt x="654423" y="5821285"/>
                </a:cubicBezTo>
                <a:lnTo>
                  <a:pt x="654423" y="6073721"/>
                </a:lnTo>
                <a:cubicBezTo>
                  <a:pt x="654563" y="6112343"/>
                  <a:pt x="664386" y="6142047"/>
                  <a:pt x="683889" y="6162831"/>
                </a:cubicBezTo>
                <a:cubicBezTo>
                  <a:pt x="703393" y="6183616"/>
                  <a:pt x="731733" y="6194122"/>
                  <a:pt x="768908" y="6194348"/>
                </a:cubicBezTo>
                <a:cubicBezTo>
                  <a:pt x="806085" y="6194122"/>
                  <a:pt x="834424" y="6183616"/>
                  <a:pt x="853927" y="6162831"/>
                </a:cubicBezTo>
                <a:cubicBezTo>
                  <a:pt x="873431" y="6142047"/>
                  <a:pt x="883254" y="6112343"/>
                  <a:pt x="883394" y="6073721"/>
                </a:cubicBezTo>
                <a:lnTo>
                  <a:pt x="883394" y="5821285"/>
                </a:lnTo>
                <a:cubicBezTo>
                  <a:pt x="883254" y="5782663"/>
                  <a:pt x="873431" y="5752960"/>
                  <a:pt x="853927" y="5732175"/>
                </a:cubicBezTo>
                <a:cubicBezTo>
                  <a:pt x="834424" y="5711390"/>
                  <a:pt x="806085" y="5700885"/>
                  <a:pt x="768908" y="5700658"/>
                </a:cubicBezTo>
                <a:close/>
                <a:moveTo>
                  <a:pt x="1659307" y="4335850"/>
                </a:moveTo>
                <a:lnTo>
                  <a:pt x="1662811" y="4335850"/>
                </a:lnTo>
                <a:lnTo>
                  <a:pt x="1748660" y="4942469"/>
                </a:lnTo>
                <a:lnTo>
                  <a:pt x="1575211" y="4942469"/>
                </a:lnTo>
                <a:close/>
                <a:moveTo>
                  <a:pt x="2761114" y="4122252"/>
                </a:moveTo>
                <a:lnTo>
                  <a:pt x="2761114" y="5348853"/>
                </a:lnTo>
                <a:lnTo>
                  <a:pt x="3286675" y="5348853"/>
                </a:lnTo>
                <a:lnTo>
                  <a:pt x="3286675" y="5173812"/>
                </a:lnTo>
                <a:lnTo>
                  <a:pt x="2953681" y="5173812"/>
                </a:lnTo>
                <a:lnTo>
                  <a:pt x="2953681" y="4796784"/>
                </a:lnTo>
                <a:lnTo>
                  <a:pt x="3218324" y="4796784"/>
                </a:lnTo>
                <a:lnTo>
                  <a:pt x="3218324" y="4621743"/>
                </a:lnTo>
                <a:lnTo>
                  <a:pt x="2953681" y="4621743"/>
                </a:lnTo>
                <a:lnTo>
                  <a:pt x="2953681" y="4297293"/>
                </a:lnTo>
                <a:lnTo>
                  <a:pt x="3286675" y="4297293"/>
                </a:lnTo>
                <a:lnTo>
                  <a:pt x="3286675" y="4122252"/>
                </a:lnTo>
                <a:close/>
                <a:moveTo>
                  <a:pt x="2043539" y="4122252"/>
                </a:moveTo>
                <a:lnTo>
                  <a:pt x="2229249" y="5348853"/>
                </a:lnTo>
                <a:lnTo>
                  <a:pt x="2485039" y="5348853"/>
                </a:lnTo>
                <a:lnTo>
                  <a:pt x="2670751" y="4122252"/>
                </a:lnTo>
                <a:lnTo>
                  <a:pt x="2493799" y="4122252"/>
                </a:lnTo>
                <a:lnTo>
                  <a:pt x="2367656" y="5073745"/>
                </a:lnTo>
                <a:lnTo>
                  <a:pt x="2364152" y="5073745"/>
                </a:lnTo>
                <a:lnTo>
                  <a:pt x="2238009" y="4122252"/>
                </a:lnTo>
                <a:close/>
                <a:moveTo>
                  <a:pt x="1538419" y="4122252"/>
                </a:moveTo>
                <a:lnTo>
                  <a:pt x="1338689" y="5348853"/>
                </a:lnTo>
                <a:lnTo>
                  <a:pt x="1517394" y="5348853"/>
                </a:lnTo>
                <a:lnTo>
                  <a:pt x="1552434" y="5108747"/>
                </a:lnTo>
                <a:lnTo>
                  <a:pt x="1771436" y="5108747"/>
                </a:lnTo>
                <a:lnTo>
                  <a:pt x="1771436" y="5105246"/>
                </a:lnTo>
                <a:lnTo>
                  <a:pt x="1806476" y="5348853"/>
                </a:lnTo>
                <a:lnTo>
                  <a:pt x="1999200" y="5348853"/>
                </a:lnTo>
                <a:lnTo>
                  <a:pt x="1799468" y="4122252"/>
                </a:lnTo>
                <a:close/>
                <a:moveTo>
                  <a:pt x="372397" y="4122252"/>
                </a:moveTo>
                <a:lnTo>
                  <a:pt x="496801" y="5348853"/>
                </a:lnTo>
                <a:lnTo>
                  <a:pt x="752618" y="5348853"/>
                </a:lnTo>
                <a:lnTo>
                  <a:pt x="840227" y="4521777"/>
                </a:lnTo>
                <a:lnTo>
                  <a:pt x="843731" y="4521777"/>
                </a:lnTo>
                <a:lnTo>
                  <a:pt x="931340" y="5348853"/>
                </a:lnTo>
                <a:lnTo>
                  <a:pt x="1171387" y="5348853"/>
                </a:lnTo>
                <a:lnTo>
                  <a:pt x="1295798" y="4122252"/>
                </a:lnTo>
                <a:lnTo>
                  <a:pt x="1129335" y="4122252"/>
                </a:lnTo>
                <a:lnTo>
                  <a:pt x="1043479" y="5065150"/>
                </a:lnTo>
                <a:lnTo>
                  <a:pt x="1039975" y="5065150"/>
                </a:lnTo>
                <a:lnTo>
                  <a:pt x="948861" y="4122252"/>
                </a:lnTo>
                <a:lnTo>
                  <a:pt x="738601" y="4122252"/>
                </a:lnTo>
                <a:lnTo>
                  <a:pt x="647488" y="5065150"/>
                </a:lnTo>
                <a:lnTo>
                  <a:pt x="643983" y="5065150"/>
                </a:lnTo>
                <a:lnTo>
                  <a:pt x="558127" y="4122252"/>
                </a:lnTo>
                <a:close/>
                <a:moveTo>
                  <a:pt x="2716582" y="2627795"/>
                </a:moveTo>
                <a:lnTo>
                  <a:pt x="2720086" y="2627795"/>
                </a:lnTo>
                <a:lnTo>
                  <a:pt x="2805935" y="3234414"/>
                </a:lnTo>
                <a:lnTo>
                  <a:pt x="2632485" y="3234414"/>
                </a:lnTo>
                <a:close/>
                <a:moveTo>
                  <a:pt x="1296331" y="2589238"/>
                </a:moveTo>
                <a:lnTo>
                  <a:pt x="1384064" y="2589238"/>
                </a:lnTo>
                <a:cubicBezTo>
                  <a:pt x="1418097" y="2589019"/>
                  <a:pt x="1443028" y="2599102"/>
                  <a:pt x="1458857" y="2619489"/>
                </a:cubicBezTo>
                <a:cubicBezTo>
                  <a:pt x="1474685" y="2639876"/>
                  <a:pt x="1482508" y="2671881"/>
                  <a:pt x="1482325" y="2715504"/>
                </a:cubicBezTo>
                <a:lnTo>
                  <a:pt x="1482325" y="2810203"/>
                </a:lnTo>
                <a:cubicBezTo>
                  <a:pt x="1481996" y="2858576"/>
                  <a:pt x="1471688" y="2892481"/>
                  <a:pt x="1451399" y="2911918"/>
                </a:cubicBezTo>
                <a:cubicBezTo>
                  <a:pt x="1431111" y="2931355"/>
                  <a:pt x="1402817" y="2940707"/>
                  <a:pt x="1366518" y="2939977"/>
                </a:cubicBezTo>
                <a:lnTo>
                  <a:pt x="1296331" y="2939977"/>
                </a:lnTo>
                <a:close/>
                <a:moveTo>
                  <a:pt x="3100814" y="2414197"/>
                </a:moveTo>
                <a:lnTo>
                  <a:pt x="3100814" y="2589238"/>
                </a:lnTo>
                <a:lnTo>
                  <a:pt x="3302363" y="2589238"/>
                </a:lnTo>
                <a:lnTo>
                  <a:pt x="3302363" y="3640798"/>
                </a:lnTo>
                <a:lnTo>
                  <a:pt x="3494930" y="3640798"/>
                </a:lnTo>
                <a:lnTo>
                  <a:pt x="3494930" y="2589238"/>
                </a:lnTo>
                <a:lnTo>
                  <a:pt x="3696479" y="2589238"/>
                </a:lnTo>
                <a:lnTo>
                  <a:pt x="3696479" y="2414197"/>
                </a:lnTo>
                <a:close/>
                <a:moveTo>
                  <a:pt x="2595693" y="2414197"/>
                </a:moveTo>
                <a:lnTo>
                  <a:pt x="2395964" y="3640798"/>
                </a:lnTo>
                <a:lnTo>
                  <a:pt x="2574669" y="3640798"/>
                </a:lnTo>
                <a:lnTo>
                  <a:pt x="2609709" y="3400692"/>
                </a:lnTo>
                <a:lnTo>
                  <a:pt x="2828711" y="3400692"/>
                </a:lnTo>
                <a:lnTo>
                  <a:pt x="2828711" y="3397191"/>
                </a:lnTo>
                <a:lnTo>
                  <a:pt x="2863751" y="3640798"/>
                </a:lnTo>
                <a:lnTo>
                  <a:pt x="3056475" y="3640798"/>
                </a:lnTo>
                <a:lnTo>
                  <a:pt x="2856743" y="2414197"/>
                </a:lnTo>
                <a:close/>
                <a:moveTo>
                  <a:pt x="1808614" y="2414197"/>
                </a:moveTo>
                <a:lnTo>
                  <a:pt x="1808614" y="3640798"/>
                </a:lnTo>
                <a:lnTo>
                  <a:pt x="2334175" y="3640798"/>
                </a:lnTo>
                <a:lnTo>
                  <a:pt x="2334175" y="3465757"/>
                </a:lnTo>
                <a:lnTo>
                  <a:pt x="2001181" y="3465757"/>
                </a:lnTo>
                <a:lnTo>
                  <a:pt x="2001181" y="3088729"/>
                </a:lnTo>
                <a:lnTo>
                  <a:pt x="2265824" y="3088729"/>
                </a:lnTo>
                <a:lnTo>
                  <a:pt x="2265824" y="2913688"/>
                </a:lnTo>
                <a:lnTo>
                  <a:pt x="2001181" y="2913688"/>
                </a:lnTo>
                <a:lnTo>
                  <a:pt x="2001181" y="2589238"/>
                </a:lnTo>
                <a:lnTo>
                  <a:pt x="2334175" y="2589238"/>
                </a:lnTo>
                <a:lnTo>
                  <a:pt x="2334175" y="2414197"/>
                </a:lnTo>
                <a:close/>
                <a:moveTo>
                  <a:pt x="1103764" y="2414197"/>
                </a:moveTo>
                <a:lnTo>
                  <a:pt x="1103764" y="3640798"/>
                </a:lnTo>
                <a:lnTo>
                  <a:pt x="1296331" y="3640798"/>
                </a:lnTo>
                <a:lnTo>
                  <a:pt x="1296331" y="3115018"/>
                </a:lnTo>
                <a:lnTo>
                  <a:pt x="1363008" y="3115018"/>
                </a:lnTo>
                <a:cubicBezTo>
                  <a:pt x="1406436" y="3114178"/>
                  <a:pt x="1437581" y="3125059"/>
                  <a:pt x="1456443" y="3147660"/>
                </a:cubicBezTo>
                <a:cubicBezTo>
                  <a:pt x="1475305" y="3170261"/>
                  <a:pt x="1484517" y="3209622"/>
                  <a:pt x="1484078" y="3265741"/>
                </a:cubicBezTo>
                <a:lnTo>
                  <a:pt x="1484078" y="3490074"/>
                </a:lnTo>
                <a:cubicBezTo>
                  <a:pt x="1484151" y="3538088"/>
                  <a:pt x="1485756" y="3571753"/>
                  <a:pt x="1488893" y="3591068"/>
                </a:cubicBezTo>
                <a:cubicBezTo>
                  <a:pt x="1492029" y="3610383"/>
                  <a:pt x="1496260" y="3626959"/>
                  <a:pt x="1501585" y="3640798"/>
                </a:cubicBezTo>
                <a:lnTo>
                  <a:pt x="1697677" y="3640798"/>
                </a:lnTo>
                <a:cubicBezTo>
                  <a:pt x="1688366" y="3618379"/>
                  <a:pt x="1682452" y="3595303"/>
                  <a:pt x="1679932" y="3571570"/>
                </a:cubicBezTo>
                <a:cubicBezTo>
                  <a:pt x="1677412" y="3547837"/>
                  <a:pt x="1676317" y="3521256"/>
                  <a:pt x="1676646" y="3491827"/>
                </a:cubicBezTo>
                <a:lnTo>
                  <a:pt x="1676646" y="3276257"/>
                </a:lnTo>
                <a:cubicBezTo>
                  <a:pt x="1677338" y="3206740"/>
                  <a:pt x="1668075" y="3149943"/>
                  <a:pt x="1648855" y="3105864"/>
                </a:cubicBezTo>
                <a:cubicBezTo>
                  <a:pt x="1629636" y="3061786"/>
                  <a:pt x="1596301" y="3032163"/>
                  <a:pt x="1548852" y="3016996"/>
                </a:cubicBezTo>
                <a:lnTo>
                  <a:pt x="1548852" y="3013495"/>
                </a:lnTo>
                <a:cubicBezTo>
                  <a:pt x="1591632" y="2995992"/>
                  <a:pt x="1623362" y="2967087"/>
                  <a:pt x="1644042" y="2926780"/>
                </a:cubicBezTo>
                <a:cubicBezTo>
                  <a:pt x="1664721" y="2886473"/>
                  <a:pt x="1675006" y="2834753"/>
                  <a:pt x="1674896" y="2771622"/>
                </a:cubicBezTo>
                <a:lnTo>
                  <a:pt x="1674896" y="2696213"/>
                </a:lnTo>
                <a:cubicBezTo>
                  <a:pt x="1675484" y="2601668"/>
                  <a:pt x="1652863" y="2531010"/>
                  <a:pt x="1607033" y="2484238"/>
                </a:cubicBezTo>
                <a:cubicBezTo>
                  <a:pt x="1561202" y="2437467"/>
                  <a:pt x="1488634" y="2414120"/>
                  <a:pt x="1389328" y="2414197"/>
                </a:cubicBezTo>
                <a:close/>
                <a:moveTo>
                  <a:pt x="691255" y="2396671"/>
                </a:moveTo>
                <a:cubicBezTo>
                  <a:pt x="596475" y="2397249"/>
                  <a:pt x="524931" y="2424099"/>
                  <a:pt x="476621" y="2477221"/>
                </a:cubicBezTo>
                <a:cubicBezTo>
                  <a:pt x="428311" y="2530341"/>
                  <a:pt x="404085" y="2606264"/>
                  <a:pt x="403944" y="2704987"/>
                </a:cubicBezTo>
                <a:lnTo>
                  <a:pt x="403944" y="3350004"/>
                </a:lnTo>
                <a:cubicBezTo>
                  <a:pt x="404085" y="3448729"/>
                  <a:pt x="428311" y="3524652"/>
                  <a:pt x="476621" y="3577774"/>
                </a:cubicBezTo>
                <a:cubicBezTo>
                  <a:pt x="524931" y="3630895"/>
                  <a:pt x="596475" y="3657745"/>
                  <a:pt x="691255" y="3658324"/>
                </a:cubicBezTo>
                <a:cubicBezTo>
                  <a:pt x="786043" y="3657745"/>
                  <a:pt x="857592" y="3630895"/>
                  <a:pt x="905902" y="3577774"/>
                </a:cubicBezTo>
                <a:cubicBezTo>
                  <a:pt x="954211" y="3524652"/>
                  <a:pt x="978436" y="3448729"/>
                  <a:pt x="978577" y="3350004"/>
                </a:cubicBezTo>
                <a:lnTo>
                  <a:pt x="978577" y="2948740"/>
                </a:lnTo>
                <a:lnTo>
                  <a:pt x="700028" y="2948740"/>
                </a:lnTo>
                <a:lnTo>
                  <a:pt x="700028" y="3123781"/>
                </a:lnTo>
                <a:lnTo>
                  <a:pt x="796526" y="3123781"/>
                </a:lnTo>
                <a:lnTo>
                  <a:pt x="796526" y="3364033"/>
                </a:lnTo>
                <a:cubicBezTo>
                  <a:pt x="796197" y="3407363"/>
                  <a:pt x="787205" y="3438199"/>
                  <a:pt x="769550" y="3456539"/>
                </a:cubicBezTo>
                <a:cubicBezTo>
                  <a:pt x="751896" y="3474880"/>
                  <a:pt x="727552" y="3483794"/>
                  <a:pt x="696519" y="3483283"/>
                </a:cubicBezTo>
                <a:cubicBezTo>
                  <a:pt x="665485" y="3483794"/>
                  <a:pt x="641141" y="3474880"/>
                  <a:pt x="623486" y="3456539"/>
                </a:cubicBezTo>
                <a:cubicBezTo>
                  <a:pt x="605831" y="3438199"/>
                  <a:pt x="596839" y="3407363"/>
                  <a:pt x="596511" y="3364033"/>
                </a:cubicBezTo>
                <a:lnTo>
                  <a:pt x="596511" y="2692712"/>
                </a:lnTo>
                <a:cubicBezTo>
                  <a:pt x="596839" y="2649310"/>
                  <a:pt x="605831" y="2618183"/>
                  <a:pt x="623486" y="2599332"/>
                </a:cubicBezTo>
                <a:cubicBezTo>
                  <a:pt x="641141" y="2580480"/>
                  <a:pt x="665485" y="2571274"/>
                  <a:pt x="696519" y="2571712"/>
                </a:cubicBezTo>
                <a:cubicBezTo>
                  <a:pt x="727552" y="2571274"/>
                  <a:pt x="751896" y="2580480"/>
                  <a:pt x="769550" y="2599332"/>
                </a:cubicBezTo>
                <a:cubicBezTo>
                  <a:pt x="787205" y="2618183"/>
                  <a:pt x="796197" y="2649310"/>
                  <a:pt x="796526" y="2692712"/>
                </a:cubicBezTo>
                <a:lnTo>
                  <a:pt x="796526" y="2810205"/>
                </a:lnTo>
                <a:lnTo>
                  <a:pt x="978577" y="2810205"/>
                </a:lnTo>
                <a:lnTo>
                  <a:pt x="978577" y="2704987"/>
                </a:lnTo>
                <a:cubicBezTo>
                  <a:pt x="978436" y="2606264"/>
                  <a:pt x="954211" y="2530341"/>
                  <a:pt x="905902" y="2477221"/>
                </a:cubicBezTo>
                <a:cubicBezTo>
                  <a:pt x="857592" y="2424099"/>
                  <a:pt x="786043" y="2397249"/>
                  <a:pt x="691255" y="2396671"/>
                </a:cubicBezTo>
                <a:close/>
                <a:moveTo>
                  <a:pt x="1789565" y="812142"/>
                </a:moveTo>
                <a:lnTo>
                  <a:pt x="1789565" y="2038743"/>
                </a:lnTo>
                <a:lnTo>
                  <a:pt x="2315126" y="2038743"/>
                </a:lnTo>
                <a:lnTo>
                  <a:pt x="2315126" y="1863702"/>
                </a:lnTo>
                <a:lnTo>
                  <a:pt x="1982132" y="1863702"/>
                </a:lnTo>
                <a:lnTo>
                  <a:pt x="1982132" y="1486674"/>
                </a:lnTo>
                <a:lnTo>
                  <a:pt x="2246775" y="1486674"/>
                </a:lnTo>
                <a:lnTo>
                  <a:pt x="2246775" y="1311633"/>
                </a:lnTo>
                <a:lnTo>
                  <a:pt x="1982132" y="1311633"/>
                </a:lnTo>
                <a:lnTo>
                  <a:pt x="1982132" y="987183"/>
                </a:lnTo>
                <a:lnTo>
                  <a:pt x="2315126" y="987183"/>
                </a:lnTo>
                <a:lnTo>
                  <a:pt x="2315126" y="812142"/>
                </a:lnTo>
                <a:close/>
                <a:moveTo>
                  <a:pt x="1056140" y="812142"/>
                </a:moveTo>
                <a:lnTo>
                  <a:pt x="1056140" y="2038743"/>
                </a:lnTo>
                <a:lnTo>
                  <a:pt x="1248707" y="2038743"/>
                </a:lnTo>
                <a:lnTo>
                  <a:pt x="1248707" y="1486674"/>
                </a:lnTo>
                <a:lnTo>
                  <a:pt x="1455734" y="1486674"/>
                </a:lnTo>
                <a:lnTo>
                  <a:pt x="1455734" y="2038743"/>
                </a:lnTo>
                <a:lnTo>
                  <a:pt x="1648300" y="2038743"/>
                </a:lnTo>
                <a:lnTo>
                  <a:pt x="1648300" y="812142"/>
                </a:lnTo>
                <a:lnTo>
                  <a:pt x="1455734" y="812142"/>
                </a:lnTo>
                <a:lnTo>
                  <a:pt x="1455734" y="1311633"/>
                </a:lnTo>
                <a:lnTo>
                  <a:pt x="1248707" y="1311633"/>
                </a:lnTo>
                <a:lnTo>
                  <a:pt x="1248707" y="812142"/>
                </a:lnTo>
                <a:close/>
                <a:moveTo>
                  <a:pt x="367140" y="812142"/>
                </a:moveTo>
                <a:lnTo>
                  <a:pt x="367140" y="987183"/>
                </a:lnTo>
                <a:lnTo>
                  <a:pt x="568689" y="987183"/>
                </a:lnTo>
                <a:lnTo>
                  <a:pt x="568689" y="2038743"/>
                </a:lnTo>
                <a:lnTo>
                  <a:pt x="761256" y="2038743"/>
                </a:lnTo>
                <a:lnTo>
                  <a:pt x="761256" y="987183"/>
                </a:lnTo>
                <a:lnTo>
                  <a:pt x="962805" y="987183"/>
                </a:lnTo>
                <a:lnTo>
                  <a:pt x="962805" y="812142"/>
                </a:lnTo>
                <a:close/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BDF5D-E356-2222-D559-021C40C89CAA}"/>
              </a:ext>
            </a:extLst>
          </p:cNvPr>
          <p:cNvSpPr txBox="1"/>
          <p:nvPr/>
        </p:nvSpPr>
        <p:spPr>
          <a:xfrm>
            <a:off x="6343861" y="1652954"/>
            <a:ext cx="4672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>
                <a:solidFill>
                  <a:schemeClr val="bg1"/>
                </a:solidFill>
              </a:rPr>
              <a:t>“The Great Wave of Kanagawa” is an iconic artwork by Japanese artist Katsushika Hokusai, circa 1830. It’s part of the “Thirty-Six Views of Mount Fuji” series and depicts a towering wave about to crash on boats, with Mount Fuji at the background.</a:t>
            </a:r>
          </a:p>
          <a:p>
            <a:endParaRPr lang="en-MY" dirty="0">
              <a:solidFill>
                <a:schemeClr val="bg1"/>
              </a:solidFill>
            </a:endParaRPr>
          </a:p>
          <a:p>
            <a:r>
              <a:rPr lang="en-MY" dirty="0">
                <a:solidFill>
                  <a:schemeClr val="bg1"/>
                </a:solidFill>
              </a:rPr>
              <a:t>Celebrated for its dynamic composition, vibrant colours, and meticulous detail, the piece symbolizes the power of nature and has had a profound influence on Western art movements. It remains an enduring symbol of Japanese culture, reproduced and adapted widely.</a:t>
            </a:r>
          </a:p>
        </p:txBody>
      </p:sp>
    </p:spTree>
    <p:extLst>
      <p:ext uri="{BB962C8B-B14F-4D97-AF65-F5344CB8AC3E}">
        <p14:creationId xmlns:p14="http://schemas.microsoft.com/office/powerpoint/2010/main" val="24853285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2024-09-12T06:02:56Z</dcterms:created>
  <dcterms:modified xsi:type="dcterms:W3CDTF">2024-09-12T06:23:39Z</dcterms:modified>
</cp:coreProperties>
</file>