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BE298-1921-A1AC-F7CB-530666BB9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B21CA-4C4A-A246-AD7B-F8C5424C7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57353-B576-52ED-3C5B-5B01152C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EF40B-81A2-4759-D62B-F8E8BD68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7CD9F-3A1C-62B9-0327-F711D6539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2279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B15BE-101A-6261-7AD0-4214070DF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3A2B85-2DFF-1268-62D4-50C0A4A30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FFEDE-2F0B-AA40-D734-6060BDC48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79E30-DD11-6D6E-38E6-02B7CEF4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E2B86-EEE8-2EE6-0BB2-10473ED8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9265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36CC9C-3BB8-9640-1821-F2EEF44DD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084BC-F47C-CD81-C01C-057172B60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5BAF-6867-B258-BAFB-0E1B6A44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111C-49A7-EC2B-C740-DD10EC35C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6D4EA-2CBE-3F5F-DE75-C927D014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16580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5D4C-A4F9-AD72-68C0-5926BDAD2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7EE4D-8D4D-07F4-3E9B-B71F50324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48E1D-DDAE-BBDC-FF38-D9F71D08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169600-AD8F-C587-7A09-1E20C1724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7D62-DBFF-924F-4343-B97378E1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014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FC66B-5B28-FC43-A08D-CBD68DB03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48713-9E84-1FDB-4262-1E756AC1A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FE2C6-9B69-DC5D-18AD-035755614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0B34-0915-BA3A-D0F6-BB10BF9A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DE1BD-4E27-F484-39B3-7531E6807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8249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6DD17-70B3-0B44-F837-CD608CC3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5197-A8B0-449F-C996-17F04C923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A2BD0-6286-308A-2790-5BFC48DE4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D290F-8444-3594-D78D-2E03767F2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FBBEC-2FB5-85A1-4D83-91F0677E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A5AD81-8DBA-8BDC-017A-FA6824390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941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101-FAAF-15FE-59B2-C9F9F48D4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C08D7-E07C-6BEC-D7D6-6E6D1D2F6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7A0E-EF09-0348-9A7C-336C0E376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1150C-FD04-651F-C91D-B8DDF1D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CBA88F-6B4B-E662-36BB-B299F8BA0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3A3D9C-0A09-DF47-CABB-9D762CDD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245F0-1CCE-1FE3-DABD-E72FA587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73CB1-1FC5-7C38-A7BA-39A208448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0600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CE02-63DC-2150-6200-3A2E42E1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DD4F72-BBA8-9CB5-ADDC-CDE433C80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8D56D-BF14-1F3F-663A-4D6A0FF83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6C9DC-51E1-7CE3-5AB7-E4018F2E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4207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DDB2C2-E41F-A3E8-E19B-60D6DF19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6BC7E-07D1-1B2B-EB18-5DF2327C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F7D9B-DB06-0801-2142-080CF9DF9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52272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1B1C-7A3D-84A3-45CA-AD15A9F97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46C0-E3D0-F8F3-A657-ACA3E1521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F8AE-4A0B-73AC-2735-7B556E0AC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73BBC-F446-2B69-D33D-AE987C0BE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37B08-D6A3-183A-BD42-582A468D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9519E-685C-FD3F-3708-D6E4B1B8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64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8849-E641-C35D-D9B2-0D3A5305B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D1F96-BC30-0A62-5901-0F0130CD20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EC9754-5D04-9A58-A69C-10F070774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373DB-073F-3509-2AE3-153D9643C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769D2-4F12-0A99-C203-4B29F7BC5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2C434-EF1C-181E-2EF9-5352AFB2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7616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55160-3AF8-698B-12D4-F08F567ED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8E3F7-24DC-EA6D-C00B-432290061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0300E-0F90-BCE2-5428-B9083963C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D5405-C0E3-4A28-AD7E-54B65749F9DD}" type="datetimeFigureOut">
              <a:rPr lang="en-MY" smtClean="0"/>
              <a:t>24/9/2024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82045-60D2-E683-7827-0D879289C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0B62F-9703-3724-16BA-01C5B9BB9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53E12-3710-4078-9533-3B3B449028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934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853B-022D-12DE-5174-DEA85B63235D}"/>
              </a:ext>
            </a:extLst>
          </p:cNvPr>
          <p:cNvSpPr txBox="1"/>
          <p:nvPr/>
        </p:nvSpPr>
        <p:spPr>
          <a:xfrm>
            <a:off x="1789474" y="403120"/>
            <a:ext cx="1769806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721A6-87A8-6DC3-03BF-5DFA3D66CCED}"/>
              </a:ext>
            </a:extLst>
          </p:cNvPr>
          <p:cNvSpPr txBox="1"/>
          <p:nvPr/>
        </p:nvSpPr>
        <p:spPr>
          <a:xfrm>
            <a:off x="3775590" y="-17226183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168FC-2951-2530-8466-8A3F96963B47}"/>
              </a:ext>
            </a:extLst>
          </p:cNvPr>
          <p:cNvSpPr txBox="1"/>
          <p:nvPr/>
        </p:nvSpPr>
        <p:spPr>
          <a:xfrm>
            <a:off x="5820698" y="-7128416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92032-BAE3-3DB6-8513-87739611F862}"/>
              </a:ext>
            </a:extLst>
          </p:cNvPr>
          <p:cNvSpPr txBox="1"/>
          <p:nvPr/>
        </p:nvSpPr>
        <p:spPr>
          <a:xfrm>
            <a:off x="7757652" y="-17236020"/>
            <a:ext cx="1494503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68970-69DF-42C7-E898-4780464B4917}"/>
              </a:ext>
            </a:extLst>
          </p:cNvPr>
          <p:cNvSpPr/>
          <p:nvPr/>
        </p:nvSpPr>
        <p:spPr>
          <a:xfrm>
            <a:off x="0" y="0"/>
            <a:ext cx="12192000" cy="68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A011E-562B-552F-9D4E-646435E449AA}"/>
              </a:ext>
            </a:extLst>
          </p:cNvPr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F953-E571-56A0-14A0-715100DE53B5}"/>
              </a:ext>
            </a:extLst>
          </p:cNvPr>
          <p:cNvSpPr txBox="1"/>
          <p:nvPr/>
        </p:nvSpPr>
        <p:spPr>
          <a:xfrm>
            <a:off x="6671192" y="3254477"/>
            <a:ext cx="4748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pace Mono" panose="02000809030000020004" pitchFamily="49" charset="0"/>
              </a:rPr>
              <a:t>First Women’s Rights Convention</a:t>
            </a:r>
            <a:endParaRPr lang="en-MY" sz="3600" dirty="0">
              <a:latin typeface="Space Mono" panose="02000809030000020004" pitchFamily="49" charset="0"/>
            </a:endParaRPr>
          </a:p>
        </p:txBody>
      </p:sp>
      <p:pic>
        <p:nvPicPr>
          <p:cNvPr id="1028" name="Picture 4" descr="First National Woman's Rights Convention Ends in Worcester">
            <a:extLst>
              <a:ext uri="{FF2B5EF4-FFF2-40B4-BE49-F238E27FC236}">
                <a16:creationId xmlns:a16="http://schemas.microsoft.com/office/drawing/2014/main" id="{6B5172C3-1F9A-008A-6734-FC6D829A8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485" y="2953271"/>
            <a:ext cx="6141481" cy="27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2842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853B-022D-12DE-5174-DEA85B63235D}"/>
              </a:ext>
            </a:extLst>
          </p:cNvPr>
          <p:cNvSpPr txBox="1"/>
          <p:nvPr/>
        </p:nvSpPr>
        <p:spPr>
          <a:xfrm>
            <a:off x="1789474" y="403120"/>
            <a:ext cx="1769806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721A6-87A8-6DC3-03BF-5DFA3D66CCED}"/>
              </a:ext>
            </a:extLst>
          </p:cNvPr>
          <p:cNvSpPr txBox="1"/>
          <p:nvPr/>
        </p:nvSpPr>
        <p:spPr>
          <a:xfrm>
            <a:off x="3775590" y="-19812074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168FC-2951-2530-8466-8A3F96963B47}"/>
              </a:ext>
            </a:extLst>
          </p:cNvPr>
          <p:cNvSpPr txBox="1"/>
          <p:nvPr/>
        </p:nvSpPr>
        <p:spPr>
          <a:xfrm>
            <a:off x="5820698" y="-2054954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92032-BAE3-3DB6-8513-87739611F862}"/>
              </a:ext>
            </a:extLst>
          </p:cNvPr>
          <p:cNvSpPr txBox="1"/>
          <p:nvPr/>
        </p:nvSpPr>
        <p:spPr>
          <a:xfrm>
            <a:off x="7787148" y="-22299650"/>
            <a:ext cx="1494503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68970-69DF-42C7-E898-4780464B4917}"/>
              </a:ext>
            </a:extLst>
          </p:cNvPr>
          <p:cNvSpPr/>
          <p:nvPr/>
        </p:nvSpPr>
        <p:spPr>
          <a:xfrm>
            <a:off x="0" y="0"/>
            <a:ext cx="12192000" cy="68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A011E-562B-552F-9D4E-646435E449AA}"/>
              </a:ext>
            </a:extLst>
          </p:cNvPr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F953-E571-56A0-14A0-715100DE53B5}"/>
              </a:ext>
            </a:extLst>
          </p:cNvPr>
          <p:cNvSpPr txBox="1"/>
          <p:nvPr/>
        </p:nvSpPr>
        <p:spPr>
          <a:xfrm>
            <a:off x="6449970" y="3429000"/>
            <a:ext cx="4748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pace Mono" panose="02000809030000020004" pitchFamily="49" charset="0"/>
              </a:rPr>
              <a:t>Women citizen in the U.S can vote</a:t>
            </a:r>
            <a:endParaRPr lang="en-MY" sz="3600" dirty="0">
              <a:latin typeface="Space Mono" panose="02000809030000020004" pitchFamily="49" charset="0"/>
            </a:endParaRPr>
          </a:p>
        </p:txBody>
      </p:sp>
      <p:pic>
        <p:nvPicPr>
          <p:cNvPr id="2050" name="Picture 2" descr="Women's suffrage | Definition, History, Causes, Effects, Leaders, &amp; Facts |  Britannica">
            <a:extLst>
              <a:ext uri="{FF2B5EF4-FFF2-40B4-BE49-F238E27FC236}">
                <a16:creationId xmlns:a16="http://schemas.microsoft.com/office/drawing/2014/main" id="{A2A5D66C-3D9F-83EE-2EE5-FF007884D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589" y="2912259"/>
            <a:ext cx="4549775" cy="3429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009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2">
                <a:lumMod val="20000"/>
                <a:lumOff val="80000"/>
              </a:schemeClr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89853B-022D-12DE-5174-DEA85B63235D}"/>
              </a:ext>
            </a:extLst>
          </p:cNvPr>
          <p:cNvSpPr txBox="1"/>
          <p:nvPr/>
        </p:nvSpPr>
        <p:spPr>
          <a:xfrm>
            <a:off x="1789474" y="-19595773"/>
            <a:ext cx="1769806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D721A6-87A8-6DC3-03BF-5DFA3D66CCED}"/>
              </a:ext>
            </a:extLst>
          </p:cNvPr>
          <p:cNvSpPr txBox="1"/>
          <p:nvPr/>
        </p:nvSpPr>
        <p:spPr>
          <a:xfrm>
            <a:off x="3775590" y="-19595764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6168FC-2951-2530-8466-8A3F96963B47}"/>
              </a:ext>
            </a:extLst>
          </p:cNvPr>
          <p:cNvSpPr txBox="1"/>
          <p:nvPr/>
        </p:nvSpPr>
        <p:spPr>
          <a:xfrm>
            <a:off x="5820698" y="-19517114"/>
            <a:ext cx="1494502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92032-BAE3-3DB6-8513-87739611F862}"/>
              </a:ext>
            </a:extLst>
          </p:cNvPr>
          <p:cNvSpPr txBox="1"/>
          <p:nvPr/>
        </p:nvSpPr>
        <p:spPr>
          <a:xfrm>
            <a:off x="7787148" y="-19487617"/>
            <a:ext cx="1494503" cy="25637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>
                <a:latin typeface="Space Mono" panose="02000809030000020004" pitchFamily="49" charset="0"/>
              </a:rPr>
              <a:t>1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2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3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4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5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6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7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8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9</a:t>
            </a:r>
          </a:p>
          <a:p>
            <a:r>
              <a:rPr lang="en-US" sz="16600" dirty="0">
                <a:latin typeface="Space Mono" panose="02000809030000020004" pitchFamily="49" charset="0"/>
              </a:rPr>
              <a:t>0</a:t>
            </a:r>
            <a:endParaRPr lang="en-MY" sz="16600" dirty="0">
              <a:latin typeface="Space Mono" panose="0200080903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068970-69DF-42C7-E898-4780464B4917}"/>
              </a:ext>
            </a:extLst>
          </p:cNvPr>
          <p:cNvSpPr/>
          <p:nvPr/>
        </p:nvSpPr>
        <p:spPr>
          <a:xfrm>
            <a:off x="0" y="0"/>
            <a:ext cx="12192000" cy="6850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AA011E-562B-552F-9D4E-646435E449AA}"/>
              </a:ext>
            </a:extLst>
          </p:cNvPr>
          <p:cNvSpPr/>
          <p:nvPr/>
        </p:nvSpPr>
        <p:spPr>
          <a:xfrm>
            <a:off x="0" y="2743200"/>
            <a:ext cx="12192000" cy="411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AEF953-E571-56A0-14A0-715100DE53B5}"/>
              </a:ext>
            </a:extLst>
          </p:cNvPr>
          <p:cNvSpPr txBox="1"/>
          <p:nvPr/>
        </p:nvSpPr>
        <p:spPr>
          <a:xfrm>
            <a:off x="6449970" y="3429000"/>
            <a:ext cx="4748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Space Mono" panose="02000809030000020004" pitchFamily="49" charset="0"/>
              </a:rPr>
              <a:t>You’re dead</a:t>
            </a:r>
          </a:p>
          <a:p>
            <a:endParaRPr lang="en-US" sz="3600" dirty="0">
              <a:latin typeface="Space Mono" panose="02000809030000020004" pitchFamily="49" charset="0"/>
            </a:endParaRPr>
          </a:p>
          <a:p>
            <a:r>
              <a:rPr lang="en-US" sz="3600" dirty="0">
                <a:latin typeface="Space Mono" panose="02000809030000020004" pitchFamily="49" charset="0"/>
              </a:rPr>
              <a:t>No big surprise</a:t>
            </a:r>
            <a:endParaRPr lang="en-MY" sz="3600" dirty="0">
              <a:latin typeface="Space Mono" panose="0200080903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520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138</Words>
  <Application>Microsoft Office PowerPoint</Application>
  <PresentationFormat>Widescreen</PresentationFormat>
  <Paragraphs>125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Space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3</cp:revision>
  <dcterms:created xsi:type="dcterms:W3CDTF">2024-09-16T08:31:44Z</dcterms:created>
  <dcterms:modified xsi:type="dcterms:W3CDTF">2024-09-24T08:36:54Z</dcterms:modified>
</cp:coreProperties>
</file>