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6"/>
  </p:notesMasterIdLst>
  <p:sldIdLst>
    <p:sldId id="256" r:id="rId2"/>
    <p:sldId id="261" r:id="rId3"/>
    <p:sldId id="342" r:id="rId4"/>
    <p:sldId id="269" r:id="rId5"/>
    <p:sldId id="343" r:id="rId6"/>
    <p:sldId id="345" r:id="rId7"/>
    <p:sldId id="346" r:id="rId8"/>
    <p:sldId id="344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27"/>
      <p:bold r:id="rId28"/>
      <p:italic r:id="rId29"/>
      <p:boldItalic r:id="rId30"/>
    </p:embeddedFont>
    <p:embeddedFont>
      <p:font typeface="Courier Prime" panose="00000509000000000000" charset="0"/>
      <p:regular r:id="rId31"/>
      <p:bold r:id="rId32"/>
      <p:italic r:id="rId33"/>
      <p:boldItalic r:id="rId34"/>
    </p:embeddedFont>
    <p:embeddedFont>
      <p:font typeface="Lexend Deca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6A"/>
    <a:srgbClr val="868797"/>
    <a:srgbClr val="DC4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FFD53-E5F2-465A-8A46-B78FC9DAC475}">
  <a:tblStyle styleId="{2E5FFD53-E5F2-465A-8A46-B78FC9DAC4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0" autoAdjust="0"/>
  </p:normalViewPr>
  <p:slideViewPr>
    <p:cSldViewPr snapToGrid="0">
      <p:cViewPr>
        <p:scale>
          <a:sx n="100" d="100"/>
          <a:sy n="100" d="100"/>
        </p:scale>
        <p:origin x="13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2540038F-6146-6C3F-2C27-BD05F4C8E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29BF1B09-490F-AA60-F177-781D3A517E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B8A0E023-009A-3633-93B3-DFF06FB9F1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84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A741FAA9-6BC2-98B9-8E11-ECB280CBF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34F7CE9F-8626-9C5E-DBA7-BEE6D77008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5E073896-D1BE-945B-A197-3FC5ECDFC4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053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38355381-C930-9612-CD14-22BFBC55A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AE8B01E3-4406-2BA4-DDDA-823623ADDB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439E7C72-E0D8-F986-831B-A39DDFAC6D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99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>
          <a:extLst>
            <a:ext uri="{FF2B5EF4-FFF2-40B4-BE49-F238E27FC236}">
              <a16:creationId xmlns:a16="http://schemas.microsoft.com/office/drawing/2014/main" id="{A6FF7BA6-3AF2-5F21-5DBB-CDC9CBD9D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e945ea4ca7_0_335:notes">
            <a:extLst>
              <a:ext uri="{FF2B5EF4-FFF2-40B4-BE49-F238E27FC236}">
                <a16:creationId xmlns:a16="http://schemas.microsoft.com/office/drawing/2014/main" id="{52952C81-2EB3-F4A2-9513-C53366B14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e945ea4ca7_0_335:notes">
            <a:extLst>
              <a:ext uri="{FF2B5EF4-FFF2-40B4-BE49-F238E27FC236}">
                <a16:creationId xmlns:a16="http://schemas.microsoft.com/office/drawing/2014/main" id="{997A1671-5AF9-BF4F-F6E8-37AA3769F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668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BB96DB2E-F898-EFD0-6AB0-CAA2D86E6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716630F0-06EB-7951-66C9-55871C337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B64E0A46-40BD-71A8-7CC3-EC87F85163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763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20A9FC9D-C101-FD1B-FA3F-5208925CC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4DD60E14-D1E5-D123-9CD8-3419A6B7E0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15F4ED05-26D5-D946-4D6B-88B43A3752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446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6DEEEDB9-1CEB-A13B-FF16-C6E9F59EE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5616B709-1FD7-EE85-E2D8-F4604575E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1E908F12-6F48-E9A5-D0BA-37132958C9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067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C1C62F6C-D6F5-3D79-5541-0477CD6DC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74CD010A-102D-0B6C-C5F2-E947E33F0B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A597A6A4-A8CE-5931-964F-9D4C0A2AA0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094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DA4C3FB3-BCDF-EFB2-5802-8A001B354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C5EC4975-2AE7-E941-F2E0-DEC67B58FD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334C39E7-4B7A-3B27-5A52-96EE56E199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367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FD2EB3F2-3BEA-0633-24D0-244D688D9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42FC5F5C-42F0-7FFE-E791-286CB76CD9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EED0A303-E870-7B99-D4B4-AA83EB19BA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16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945ea4ca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945ea4ca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7C15419C-0B5E-26E6-6B46-15B327B6C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2F1F585A-61CB-383A-69B9-4E59AC6CA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51261424-FE93-87C2-1A4C-E3C2CA9557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07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>
          <a:extLst>
            <a:ext uri="{FF2B5EF4-FFF2-40B4-BE49-F238E27FC236}">
              <a16:creationId xmlns:a16="http://schemas.microsoft.com/office/drawing/2014/main" id="{EA1D3F26-27F9-0B10-14AB-0B926C6E9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e945ea4ca7_0_515:notes">
            <a:extLst>
              <a:ext uri="{FF2B5EF4-FFF2-40B4-BE49-F238E27FC236}">
                <a16:creationId xmlns:a16="http://schemas.microsoft.com/office/drawing/2014/main" id="{1992C65C-C3EC-FD4C-FA75-8D4A0B1B7A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e945ea4ca7_0_515:notes">
            <a:extLst>
              <a:ext uri="{FF2B5EF4-FFF2-40B4-BE49-F238E27FC236}">
                <a16:creationId xmlns:a16="http://schemas.microsoft.com/office/drawing/2014/main" id="{6B413C07-565A-5FC2-B47D-7FC7DECD74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01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0C1E0523-DD46-66F1-1E15-941F078F8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E75F63D6-59B0-14A8-3CED-5A132F3310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A21CBB5B-8BE7-862D-987B-2ADD43D0BB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159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6FFB07CB-4C2F-04AC-7A13-ACC5D5147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877E9B16-A75E-BAB0-AA3A-72FDDEE20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B6DBBEA2-2198-E411-B770-03CE9C88B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>
          <a:extLst>
            <a:ext uri="{FF2B5EF4-FFF2-40B4-BE49-F238E27FC236}">
              <a16:creationId xmlns:a16="http://schemas.microsoft.com/office/drawing/2014/main" id="{11F02A40-3A60-9945-7E71-9A58545E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945ea4ca7_0_204:notes">
            <a:extLst>
              <a:ext uri="{FF2B5EF4-FFF2-40B4-BE49-F238E27FC236}">
                <a16:creationId xmlns:a16="http://schemas.microsoft.com/office/drawing/2014/main" id="{C1A88EF7-CD55-5F07-8FC6-04B00D4BDC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945ea4ca7_0_204:notes">
            <a:extLst>
              <a:ext uri="{FF2B5EF4-FFF2-40B4-BE49-F238E27FC236}">
                <a16:creationId xmlns:a16="http://schemas.microsoft.com/office/drawing/2014/main" id="{BD0EA6BB-8BB1-30DC-AFEC-F423FB71E4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4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9223bdbe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9223bdbe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089FD750-37D6-4813-BC1C-72CC1DC94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e945ea4ca7_0_11:notes">
            <a:extLst>
              <a:ext uri="{FF2B5EF4-FFF2-40B4-BE49-F238E27FC236}">
                <a16:creationId xmlns:a16="http://schemas.microsoft.com/office/drawing/2014/main" id="{266972EE-0A67-150D-6D35-EA1F236DA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e945ea4ca7_0_11:notes">
            <a:extLst>
              <a:ext uri="{FF2B5EF4-FFF2-40B4-BE49-F238E27FC236}">
                <a16:creationId xmlns:a16="http://schemas.microsoft.com/office/drawing/2014/main" id="{E2086367-53A1-E7CD-E3DF-43B6E6CE78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02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>
          <a:extLst>
            <a:ext uri="{FF2B5EF4-FFF2-40B4-BE49-F238E27FC236}">
              <a16:creationId xmlns:a16="http://schemas.microsoft.com/office/drawing/2014/main" id="{042CB61B-F22F-F86C-7E0F-ED3BA8AD0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254f724beb_0_45:notes">
            <a:extLst>
              <a:ext uri="{FF2B5EF4-FFF2-40B4-BE49-F238E27FC236}">
                <a16:creationId xmlns:a16="http://schemas.microsoft.com/office/drawing/2014/main" id="{B3495112-2162-4FA4-D2F0-CCCD541DF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254f724beb_0_45:notes">
            <a:extLst>
              <a:ext uri="{FF2B5EF4-FFF2-40B4-BE49-F238E27FC236}">
                <a16:creationId xmlns:a16="http://schemas.microsoft.com/office/drawing/2014/main" id="{19847A10-3190-3D7C-C31E-1118A87BFE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66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>
          <a:extLst>
            <a:ext uri="{FF2B5EF4-FFF2-40B4-BE49-F238E27FC236}">
              <a16:creationId xmlns:a16="http://schemas.microsoft.com/office/drawing/2014/main" id="{E3EF41DE-57BE-2A3D-E989-C9282903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254f724beb_0_45:notes">
            <a:extLst>
              <a:ext uri="{FF2B5EF4-FFF2-40B4-BE49-F238E27FC236}">
                <a16:creationId xmlns:a16="http://schemas.microsoft.com/office/drawing/2014/main" id="{138A9D5F-06A7-E87A-D187-5BAA7919E4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254f724beb_0_45:notes">
            <a:extLst>
              <a:ext uri="{FF2B5EF4-FFF2-40B4-BE49-F238E27FC236}">
                <a16:creationId xmlns:a16="http://schemas.microsoft.com/office/drawing/2014/main" id="{1CA75610-2556-4475-EFD1-4480C61EF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078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C773A94E-21A7-9071-C893-B7804B084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0A4FCB8C-50B1-AA5F-9AAD-735AB59D4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C79B1BBC-A997-9FCC-4ECB-A053EB3726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487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72CB5489-CD73-1EE6-577F-87C86B6D6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945ea4ca7_0_263:notes">
            <a:extLst>
              <a:ext uri="{FF2B5EF4-FFF2-40B4-BE49-F238E27FC236}">
                <a16:creationId xmlns:a16="http://schemas.microsoft.com/office/drawing/2014/main" id="{B9ACA785-C03A-7193-996E-5A77D698BB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945ea4ca7_0_263:notes">
            <a:extLst>
              <a:ext uri="{FF2B5EF4-FFF2-40B4-BE49-F238E27FC236}">
                <a16:creationId xmlns:a16="http://schemas.microsoft.com/office/drawing/2014/main" id="{FF7CAFEF-6A2C-3250-CE53-AB5CC2E97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20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63938"/>
            <a:ext cx="5435400" cy="24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465275"/>
            <a:ext cx="38292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" y="-14219"/>
            <a:ext cx="822769" cy="2016863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2763718" y="-1156930"/>
            <a:ext cx="440699" cy="2754566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25" y="3351404"/>
            <a:ext cx="1395473" cy="1792080"/>
          </a:xfrm>
          <a:custGeom>
            <a:avLst/>
            <a:gdLst/>
            <a:ahLst/>
            <a:cxnLst/>
            <a:rect l="l" t="t" r="r" b="b"/>
            <a:pathLst>
              <a:path w="6738" h="8653" extrusionOk="0">
                <a:moveTo>
                  <a:pt x="831" y="0"/>
                </a:moveTo>
                <a:cubicBezTo>
                  <a:pt x="831" y="0"/>
                  <a:pt x="1" y="2315"/>
                  <a:pt x="2315" y="2979"/>
                </a:cubicBezTo>
                <a:cubicBezTo>
                  <a:pt x="4630" y="3654"/>
                  <a:pt x="4723" y="4547"/>
                  <a:pt x="5170" y="6810"/>
                </a:cubicBezTo>
                <a:cubicBezTo>
                  <a:pt x="5490" y="8423"/>
                  <a:pt x="6156" y="8652"/>
                  <a:pt x="6508" y="8652"/>
                </a:cubicBezTo>
                <a:cubicBezTo>
                  <a:pt x="6647" y="8652"/>
                  <a:pt x="6737" y="8616"/>
                  <a:pt x="6737" y="8616"/>
                </a:cubicBezTo>
                <a:lnTo>
                  <a:pt x="673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3528018" y="3561508"/>
            <a:ext cx="440699" cy="2754566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/>
          <p:nvPr/>
        </p:nvSpPr>
        <p:spPr>
          <a:xfrm rot="10800000" flipH="1">
            <a:off x="-53425" y="1413672"/>
            <a:ext cx="1521556" cy="3729830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03" name="Google Shape;303;p33"/>
          <p:cNvSpPr/>
          <p:nvPr/>
        </p:nvSpPr>
        <p:spPr>
          <a:xfrm rot="5400000">
            <a:off x="5987071" y="1986569"/>
            <a:ext cx="870823" cy="5443035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"/>
          <p:cNvSpPr/>
          <p:nvPr/>
        </p:nvSpPr>
        <p:spPr>
          <a:xfrm rot="5400000">
            <a:off x="5417830" y="-1642325"/>
            <a:ext cx="2185595" cy="5357495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05" name="Google Shape;305;p33"/>
          <p:cNvSpPr txBox="1">
            <a:spLocks noGrp="1"/>
          </p:cNvSpPr>
          <p:nvPr>
            <p:ph type="subTitle" idx="1"/>
          </p:nvPr>
        </p:nvSpPr>
        <p:spPr>
          <a:xfrm>
            <a:off x="5758150" y="2183306"/>
            <a:ext cx="22200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ubTitle" idx="2"/>
          </p:nvPr>
        </p:nvSpPr>
        <p:spPr>
          <a:xfrm>
            <a:off x="5758150" y="1811775"/>
            <a:ext cx="22200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3"/>
          </p:nvPr>
        </p:nvSpPr>
        <p:spPr>
          <a:xfrm>
            <a:off x="5758150" y="3351175"/>
            <a:ext cx="22200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4"/>
          </p:nvPr>
        </p:nvSpPr>
        <p:spPr>
          <a:xfrm>
            <a:off x="5758150" y="2979643"/>
            <a:ext cx="22200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5"/>
          </p:nvPr>
        </p:nvSpPr>
        <p:spPr>
          <a:xfrm>
            <a:off x="2154225" y="2183306"/>
            <a:ext cx="23475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subTitle" idx="6"/>
          </p:nvPr>
        </p:nvSpPr>
        <p:spPr>
          <a:xfrm>
            <a:off x="2154225" y="1811775"/>
            <a:ext cx="23475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subTitle" idx="7"/>
          </p:nvPr>
        </p:nvSpPr>
        <p:spPr>
          <a:xfrm>
            <a:off x="2154225" y="3351175"/>
            <a:ext cx="23475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8"/>
          </p:nvPr>
        </p:nvSpPr>
        <p:spPr>
          <a:xfrm>
            <a:off x="2154225" y="2979644"/>
            <a:ext cx="23475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1"/>
          <p:cNvSpPr/>
          <p:nvPr/>
        </p:nvSpPr>
        <p:spPr>
          <a:xfrm rot="10800000">
            <a:off x="7094776" y="70195"/>
            <a:ext cx="2084323" cy="5109355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63" name="Google Shape;463;p51"/>
          <p:cNvSpPr/>
          <p:nvPr/>
        </p:nvSpPr>
        <p:spPr>
          <a:xfrm rot="-5400000" flipH="1">
            <a:off x="2860471" y="1398901"/>
            <a:ext cx="1038950" cy="6493898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1"/>
          <p:cNvSpPr/>
          <p:nvPr/>
        </p:nvSpPr>
        <p:spPr>
          <a:xfrm rot="-5399986" flipH="1">
            <a:off x="2202321" y="-2251640"/>
            <a:ext cx="3083298" cy="7558129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"/>
          <p:cNvSpPr/>
          <p:nvPr/>
        </p:nvSpPr>
        <p:spPr>
          <a:xfrm rot="10800000">
            <a:off x="7622444" y="1413672"/>
            <a:ext cx="1521556" cy="3729830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67" name="Google Shape;467;p52"/>
          <p:cNvSpPr/>
          <p:nvPr/>
        </p:nvSpPr>
        <p:spPr>
          <a:xfrm rot="-5400000" flipH="1">
            <a:off x="2232680" y="1986569"/>
            <a:ext cx="870823" cy="5443035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2"/>
          <p:cNvSpPr/>
          <p:nvPr/>
        </p:nvSpPr>
        <p:spPr>
          <a:xfrm>
            <a:off x="-3" y="-14222"/>
            <a:ext cx="1603325" cy="3930164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69" name="Google Shape;469;p52"/>
          <p:cNvSpPr/>
          <p:nvPr/>
        </p:nvSpPr>
        <p:spPr>
          <a:xfrm rot="5400000" flipH="1">
            <a:off x="6240142" y="-1957434"/>
            <a:ext cx="740200" cy="4626616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" y="-1"/>
            <a:ext cx="3129296" cy="4018713"/>
          </a:xfrm>
          <a:custGeom>
            <a:avLst/>
            <a:gdLst/>
            <a:ahLst/>
            <a:cxnLst/>
            <a:rect l="l" t="t" r="r" b="b"/>
            <a:pathLst>
              <a:path w="6738" h="8653" extrusionOk="0">
                <a:moveTo>
                  <a:pt x="831" y="0"/>
                </a:moveTo>
                <a:cubicBezTo>
                  <a:pt x="831" y="0"/>
                  <a:pt x="1" y="2315"/>
                  <a:pt x="2315" y="2979"/>
                </a:cubicBezTo>
                <a:cubicBezTo>
                  <a:pt x="4630" y="3654"/>
                  <a:pt x="4723" y="4547"/>
                  <a:pt x="5170" y="6810"/>
                </a:cubicBezTo>
                <a:cubicBezTo>
                  <a:pt x="5490" y="8423"/>
                  <a:pt x="6156" y="8652"/>
                  <a:pt x="6508" y="8652"/>
                </a:cubicBezTo>
                <a:cubicBezTo>
                  <a:pt x="6647" y="8652"/>
                  <a:pt x="6737" y="8616"/>
                  <a:pt x="6737" y="8616"/>
                </a:cubicBezTo>
                <a:lnTo>
                  <a:pt x="67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5400000">
            <a:off x="2170169" y="2573664"/>
            <a:ext cx="709098" cy="4432216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639100"/>
            <a:ext cx="454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0000" y="3617950"/>
            <a:ext cx="3129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903350"/>
            <a:ext cx="2653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070075" y="1400550"/>
            <a:ext cx="5004000" cy="23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2" y="-14223"/>
            <a:ext cx="2084323" cy="5109355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2" name="Google Shape;52;p8"/>
          <p:cNvSpPr/>
          <p:nvPr/>
        </p:nvSpPr>
        <p:spPr>
          <a:xfrm rot="5400000" flipH="1">
            <a:off x="5157126" y="-2727472"/>
            <a:ext cx="1038950" cy="6493898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5400013" flipH="1">
            <a:off x="3476373" y="-526944"/>
            <a:ext cx="3306846" cy="8106143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ITLE_AND_TWO_COLUMNS_1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720000" y="570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3454200" y="3847150"/>
            <a:ext cx="22356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2"/>
          </p:nvPr>
        </p:nvSpPr>
        <p:spPr>
          <a:xfrm>
            <a:off x="3454200" y="3558292"/>
            <a:ext cx="22356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3" hasCustomPrompt="1"/>
          </p:nvPr>
        </p:nvSpPr>
        <p:spPr>
          <a:xfrm>
            <a:off x="3454200" y="3111671"/>
            <a:ext cx="5937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4"/>
          </p:nvPr>
        </p:nvSpPr>
        <p:spPr>
          <a:xfrm>
            <a:off x="720000" y="3847150"/>
            <a:ext cx="22356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5"/>
          </p:nvPr>
        </p:nvSpPr>
        <p:spPr>
          <a:xfrm>
            <a:off x="720000" y="3558292"/>
            <a:ext cx="22356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111671"/>
            <a:ext cx="5937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7"/>
          </p:nvPr>
        </p:nvSpPr>
        <p:spPr>
          <a:xfrm>
            <a:off x="6188400" y="3847150"/>
            <a:ext cx="22356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8"/>
          </p:nvPr>
        </p:nvSpPr>
        <p:spPr>
          <a:xfrm>
            <a:off x="6188400" y="3558292"/>
            <a:ext cx="22356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9" hasCustomPrompt="1"/>
          </p:nvPr>
        </p:nvSpPr>
        <p:spPr>
          <a:xfrm>
            <a:off x="6188400" y="3111671"/>
            <a:ext cx="5937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3"/>
          </p:nvPr>
        </p:nvSpPr>
        <p:spPr>
          <a:xfrm>
            <a:off x="3454200" y="2183528"/>
            <a:ext cx="22356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4"/>
          </p:nvPr>
        </p:nvSpPr>
        <p:spPr>
          <a:xfrm>
            <a:off x="3454200" y="1894625"/>
            <a:ext cx="22356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54200" y="1447996"/>
            <a:ext cx="5937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6"/>
          </p:nvPr>
        </p:nvSpPr>
        <p:spPr>
          <a:xfrm>
            <a:off x="6188400" y="2183526"/>
            <a:ext cx="22356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17"/>
          </p:nvPr>
        </p:nvSpPr>
        <p:spPr>
          <a:xfrm>
            <a:off x="6188400" y="1894625"/>
            <a:ext cx="22356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 idx="18" hasCustomPrompt="1"/>
          </p:nvPr>
        </p:nvSpPr>
        <p:spPr>
          <a:xfrm>
            <a:off x="6188400" y="1447996"/>
            <a:ext cx="5937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5" name="Google Shape;125;p15"/>
          <p:cNvSpPr/>
          <p:nvPr/>
        </p:nvSpPr>
        <p:spPr>
          <a:xfrm rot="10800000" flipH="1">
            <a:off x="7519877" y="3057782"/>
            <a:ext cx="1624128" cy="2085719"/>
          </a:xfrm>
          <a:custGeom>
            <a:avLst/>
            <a:gdLst/>
            <a:ahLst/>
            <a:cxnLst/>
            <a:rect l="l" t="t" r="r" b="b"/>
            <a:pathLst>
              <a:path w="6738" h="8653" extrusionOk="0">
                <a:moveTo>
                  <a:pt x="831" y="0"/>
                </a:moveTo>
                <a:cubicBezTo>
                  <a:pt x="831" y="0"/>
                  <a:pt x="1" y="2315"/>
                  <a:pt x="2315" y="2979"/>
                </a:cubicBezTo>
                <a:cubicBezTo>
                  <a:pt x="4630" y="3654"/>
                  <a:pt x="4723" y="4547"/>
                  <a:pt x="5170" y="6810"/>
                </a:cubicBezTo>
                <a:cubicBezTo>
                  <a:pt x="5490" y="8423"/>
                  <a:pt x="6156" y="8652"/>
                  <a:pt x="6508" y="8652"/>
                </a:cubicBezTo>
                <a:cubicBezTo>
                  <a:pt x="6647" y="8652"/>
                  <a:pt x="6737" y="8616"/>
                  <a:pt x="6737" y="8616"/>
                </a:cubicBezTo>
                <a:lnTo>
                  <a:pt x="67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 flipH="1">
            <a:off x="7" y="136907"/>
            <a:ext cx="779100" cy="4869687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9"/>
          </p:nvPr>
        </p:nvSpPr>
        <p:spPr>
          <a:xfrm>
            <a:off x="720000" y="2183530"/>
            <a:ext cx="22356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20"/>
          </p:nvPr>
        </p:nvSpPr>
        <p:spPr>
          <a:xfrm>
            <a:off x="720000" y="1894625"/>
            <a:ext cx="22356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 idx="21" hasCustomPrompt="1"/>
          </p:nvPr>
        </p:nvSpPr>
        <p:spPr>
          <a:xfrm>
            <a:off x="720000" y="1447996"/>
            <a:ext cx="5937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 flipH="1">
            <a:off x="7473112" y="-14225"/>
            <a:ext cx="1711663" cy="4195811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-5400000" flipH="1">
            <a:off x="6091592" y="2573664"/>
            <a:ext cx="709098" cy="4432216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4789150" y="2926250"/>
            <a:ext cx="312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4789150" y="3905100"/>
            <a:ext cx="3129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2" hasCustomPrompt="1"/>
          </p:nvPr>
        </p:nvSpPr>
        <p:spPr>
          <a:xfrm>
            <a:off x="4910200" y="616200"/>
            <a:ext cx="2887200" cy="25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18"/>
          <p:cNvSpPr/>
          <p:nvPr/>
        </p:nvSpPr>
        <p:spPr>
          <a:xfrm rot="5400000" flipH="1">
            <a:off x="5502397" y="-1482628"/>
            <a:ext cx="559351" cy="3496156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 flipH="1">
            <a:off x="8" y="0"/>
            <a:ext cx="2738492" cy="3516817"/>
          </a:xfrm>
          <a:custGeom>
            <a:avLst/>
            <a:gdLst/>
            <a:ahLst/>
            <a:cxnLst/>
            <a:rect l="l" t="t" r="r" b="b"/>
            <a:pathLst>
              <a:path w="6738" h="8653" extrusionOk="0">
                <a:moveTo>
                  <a:pt x="831" y="0"/>
                </a:moveTo>
                <a:cubicBezTo>
                  <a:pt x="831" y="0"/>
                  <a:pt x="1" y="2315"/>
                  <a:pt x="2315" y="2979"/>
                </a:cubicBezTo>
                <a:cubicBezTo>
                  <a:pt x="4630" y="3654"/>
                  <a:pt x="4723" y="4547"/>
                  <a:pt x="5170" y="6810"/>
                </a:cubicBezTo>
                <a:cubicBezTo>
                  <a:pt x="5490" y="8423"/>
                  <a:pt x="6156" y="8652"/>
                  <a:pt x="6508" y="8652"/>
                </a:cubicBezTo>
                <a:cubicBezTo>
                  <a:pt x="6647" y="8652"/>
                  <a:pt x="6737" y="8616"/>
                  <a:pt x="6737" y="8616"/>
                </a:cubicBezTo>
                <a:lnTo>
                  <a:pt x="67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 rot="5400000">
            <a:off x="2170169" y="2573664"/>
            <a:ext cx="709098" cy="4432216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1675525" y="2715300"/>
            <a:ext cx="312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1"/>
          </p:nvPr>
        </p:nvSpPr>
        <p:spPr>
          <a:xfrm>
            <a:off x="1675500" y="3694150"/>
            <a:ext cx="3129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 idx="2" hasCustomPrompt="1"/>
          </p:nvPr>
        </p:nvSpPr>
        <p:spPr>
          <a:xfrm>
            <a:off x="1994875" y="827150"/>
            <a:ext cx="2809800" cy="21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 rot="10800000">
            <a:off x="7163701" y="190011"/>
            <a:ext cx="2021070" cy="4954311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 rot="-5400000">
            <a:off x="6091592" y="-1875782"/>
            <a:ext cx="709098" cy="4432216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4263000" y="2753400"/>
            <a:ext cx="336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1"/>
          </p:nvPr>
        </p:nvSpPr>
        <p:spPr>
          <a:xfrm>
            <a:off x="4263000" y="3732250"/>
            <a:ext cx="3129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 idx="2" hasCustomPrompt="1"/>
          </p:nvPr>
        </p:nvSpPr>
        <p:spPr>
          <a:xfrm>
            <a:off x="4263000" y="789050"/>
            <a:ext cx="32109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5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 rot="10800000">
            <a:off x="7622444" y="1413672"/>
            <a:ext cx="1521556" cy="3729830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26"/>
          <p:cNvSpPr/>
          <p:nvPr/>
        </p:nvSpPr>
        <p:spPr>
          <a:xfrm rot="-5400000" flipH="1">
            <a:off x="2232680" y="1986569"/>
            <a:ext cx="870823" cy="5443035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-3" y="-14222"/>
            <a:ext cx="1603325" cy="3930164"/>
          </a:xfrm>
          <a:custGeom>
            <a:avLst/>
            <a:gdLst/>
            <a:ahLst/>
            <a:cxnLst/>
            <a:rect l="l" t="t" r="r" b="b"/>
            <a:pathLst>
              <a:path w="5129" h="12572" extrusionOk="0">
                <a:moveTo>
                  <a:pt x="1" y="1"/>
                </a:moveTo>
                <a:lnTo>
                  <a:pt x="1" y="12572"/>
                </a:lnTo>
                <a:cubicBezTo>
                  <a:pt x="1" y="12572"/>
                  <a:pt x="1112" y="12562"/>
                  <a:pt x="1652" y="10340"/>
                </a:cubicBezTo>
                <a:cubicBezTo>
                  <a:pt x="2201" y="8108"/>
                  <a:pt x="1" y="5035"/>
                  <a:pt x="2565" y="3489"/>
                </a:cubicBezTo>
                <a:cubicBezTo>
                  <a:pt x="5129" y="1952"/>
                  <a:pt x="4434" y="21"/>
                  <a:pt x="4434" y="2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5" name="Google Shape;195;p26"/>
          <p:cNvSpPr/>
          <p:nvPr/>
        </p:nvSpPr>
        <p:spPr>
          <a:xfrm rot="5400000" flipH="1">
            <a:off x="6240142" y="-1957434"/>
            <a:ext cx="740200" cy="4626616"/>
          </a:xfrm>
          <a:custGeom>
            <a:avLst/>
            <a:gdLst/>
            <a:ahLst/>
            <a:cxnLst/>
            <a:rect l="l" t="t" r="r" b="b"/>
            <a:pathLst>
              <a:path w="2244" h="14026" extrusionOk="0">
                <a:moveTo>
                  <a:pt x="2243" y="1"/>
                </a:moveTo>
                <a:cubicBezTo>
                  <a:pt x="2243" y="1"/>
                  <a:pt x="1" y="541"/>
                  <a:pt x="469" y="3188"/>
                </a:cubicBezTo>
                <a:cubicBezTo>
                  <a:pt x="946" y="5835"/>
                  <a:pt x="2119" y="5970"/>
                  <a:pt x="1507" y="8649"/>
                </a:cubicBezTo>
                <a:cubicBezTo>
                  <a:pt x="905" y="11327"/>
                  <a:pt x="469" y="13548"/>
                  <a:pt x="2243" y="14026"/>
                </a:cubicBezTo>
                <a:lnTo>
                  <a:pt x="22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720000" y="2012400"/>
            <a:ext cx="20172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subTitle" idx="1"/>
          </p:nvPr>
        </p:nvSpPr>
        <p:spPr>
          <a:xfrm>
            <a:off x="5329475" y="1244063"/>
            <a:ext cx="30945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2"/>
          </p:nvPr>
        </p:nvSpPr>
        <p:spPr>
          <a:xfrm>
            <a:off x="5329475" y="872537"/>
            <a:ext cx="30945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3"/>
          </p:nvPr>
        </p:nvSpPr>
        <p:spPr>
          <a:xfrm>
            <a:off x="5329475" y="2411913"/>
            <a:ext cx="30945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4"/>
          </p:nvPr>
        </p:nvSpPr>
        <p:spPr>
          <a:xfrm>
            <a:off x="5329475" y="2040387"/>
            <a:ext cx="30945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5"/>
          </p:nvPr>
        </p:nvSpPr>
        <p:spPr>
          <a:xfrm>
            <a:off x="5329475" y="3579763"/>
            <a:ext cx="30945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6"/>
          </p:nvPr>
        </p:nvSpPr>
        <p:spPr>
          <a:xfrm>
            <a:off x="5329475" y="3208237"/>
            <a:ext cx="30945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●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○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■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●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○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■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●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○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■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64" r:id="rId6"/>
    <p:sldLayoutId id="2147483665" r:id="rId7"/>
    <p:sldLayoutId id="2147483666" r:id="rId8"/>
    <p:sldLayoutId id="2147483672" r:id="rId9"/>
    <p:sldLayoutId id="2147483679" r:id="rId10"/>
    <p:sldLayoutId id="2147483697" r:id="rId11"/>
    <p:sldLayoutId id="214748369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fashionnews.co.uk/earth-tones-still-trendy-in-2023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www.thecollector.com/minimalism-color-grey/" TargetMode="External"/><Relationship Id="rId7" Type="http://schemas.openxmlformats.org/officeDocument/2006/relationships/hyperlink" Target="https://uxdesign.cc/why-is-the-world-losing-color-56f740f465d4" TargetMode="External"/><Relationship Id="rId12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11" Type="http://schemas.openxmlformats.org/officeDocument/2006/relationships/image" Target="../media/image5.jpg"/><Relationship Id="rId5" Type="http://schemas.openxmlformats.org/officeDocument/2006/relationships/hyperlink" Target="https://phhstrailblazer.org/featured/in-depth/2023/01/11/is-color-disappearing-from-the-world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lab.sciencemuseum.org.uk/colour-shape-using-computer-vision-to-explore-the-science-museum-c4b4f1cbd72c" TargetMode="Externa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>
            <a:spLocks noGrp="1"/>
          </p:cNvSpPr>
          <p:nvPr>
            <p:ph type="ctrTitle"/>
          </p:nvPr>
        </p:nvSpPr>
        <p:spPr>
          <a:xfrm>
            <a:off x="720000" y="963938"/>
            <a:ext cx="5435400" cy="24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GREYSCALE</a:t>
            </a:r>
            <a:br>
              <a:rPr lang="en" dirty="0"/>
            </a:br>
            <a:r>
              <a:rPr lang="en" dirty="0"/>
              <a:t>EPIDEMIC</a:t>
            </a:r>
            <a:endParaRPr dirty="0"/>
          </a:p>
        </p:txBody>
      </p:sp>
      <p:sp>
        <p:nvSpPr>
          <p:cNvPr id="485" name="Google Shape;485;p58"/>
          <p:cNvSpPr txBox="1">
            <a:spLocks noGrp="1"/>
          </p:cNvSpPr>
          <p:nvPr>
            <p:ph type="subTitle" idx="1"/>
          </p:nvPr>
        </p:nvSpPr>
        <p:spPr>
          <a:xfrm>
            <a:off x="720000" y="3465275"/>
            <a:ext cx="38292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Yosuf Barzinji</a:t>
            </a:r>
            <a:endParaRPr dirty="0"/>
          </a:p>
        </p:txBody>
      </p:sp>
      <p:grpSp>
        <p:nvGrpSpPr>
          <p:cNvPr id="486" name="Google Shape;486;p58"/>
          <p:cNvGrpSpPr/>
          <p:nvPr/>
        </p:nvGrpSpPr>
        <p:grpSpPr>
          <a:xfrm>
            <a:off x="5485510" y="-15659"/>
            <a:ext cx="3658530" cy="5174803"/>
            <a:chOff x="5485510" y="-15659"/>
            <a:chExt cx="3658530" cy="5174803"/>
          </a:xfrm>
        </p:grpSpPr>
        <p:sp>
          <p:nvSpPr>
            <p:cNvPr id="487" name="Google Shape;487;p58"/>
            <p:cNvSpPr/>
            <p:nvPr/>
          </p:nvSpPr>
          <p:spPr>
            <a:xfrm>
              <a:off x="5485510" y="-15659"/>
              <a:ext cx="3658530" cy="5174803"/>
            </a:xfrm>
            <a:custGeom>
              <a:avLst/>
              <a:gdLst/>
              <a:ahLst/>
              <a:cxnLst/>
              <a:rect l="l" t="t" r="r" b="b"/>
              <a:pathLst>
                <a:path w="18936" h="26784" extrusionOk="0">
                  <a:moveTo>
                    <a:pt x="1" y="1"/>
                  </a:moveTo>
                  <a:lnTo>
                    <a:pt x="1" y="26784"/>
                  </a:lnTo>
                  <a:lnTo>
                    <a:pt x="18935" y="26784"/>
                  </a:lnTo>
                  <a:lnTo>
                    <a:pt x="18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8"/>
            <p:cNvSpPr/>
            <p:nvPr/>
          </p:nvSpPr>
          <p:spPr>
            <a:xfrm>
              <a:off x="7695728" y="-15659"/>
              <a:ext cx="1448265" cy="1478405"/>
            </a:xfrm>
            <a:custGeom>
              <a:avLst/>
              <a:gdLst/>
              <a:ahLst/>
              <a:cxnLst/>
              <a:rect l="l" t="t" r="r" b="b"/>
              <a:pathLst>
                <a:path w="7496" h="7652" extrusionOk="0">
                  <a:moveTo>
                    <a:pt x="0" y="1"/>
                  </a:moveTo>
                  <a:cubicBezTo>
                    <a:pt x="0" y="1"/>
                    <a:pt x="219" y="2544"/>
                    <a:pt x="3509" y="3115"/>
                  </a:cubicBezTo>
                  <a:cubicBezTo>
                    <a:pt x="7284" y="3774"/>
                    <a:pt x="7487" y="7064"/>
                    <a:pt x="7495" y="7582"/>
                  </a:cubicBezTo>
                  <a:lnTo>
                    <a:pt x="7495" y="7582"/>
                  </a:lnTo>
                  <a:lnTo>
                    <a:pt x="7495" y="1"/>
                  </a:lnTo>
                  <a:close/>
                  <a:moveTo>
                    <a:pt x="7495" y="7582"/>
                  </a:moveTo>
                  <a:lnTo>
                    <a:pt x="7495" y="7651"/>
                  </a:lnTo>
                  <a:cubicBezTo>
                    <a:pt x="7495" y="7651"/>
                    <a:pt x="7496" y="7627"/>
                    <a:pt x="7495" y="75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8"/>
            <p:cNvSpPr/>
            <p:nvPr/>
          </p:nvSpPr>
          <p:spPr>
            <a:xfrm>
              <a:off x="6363994" y="1322066"/>
              <a:ext cx="2697721" cy="2699847"/>
            </a:xfrm>
            <a:custGeom>
              <a:avLst/>
              <a:gdLst/>
              <a:ahLst/>
              <a:cxnLst/>
              <a:rect l="l" t="t" r="r" b="b"/>
              <a:pathLst>
                <a:path w="13963" h="13974" extrusionOk="0">
                  <a:moveTo>
                    <a:pt x="6987" y="1"/>
                  </a:moveTo>
                  <a:cubicBezTo>
                    <a:pt x="3125" y="1"/>
                    <a:pt x="0" y="3136"/>
                    <a:pt x="0" y="6987"/>
                  </a:cubicBezTo>
                  <a:cubicBezTo>
                    <a:pt x="0" y="10849"/>
                    <a:pt x="3125" y="13973"/>
                    <a:pt x="6987" y="13973"/>
                  </a:cubicBezTo>
                  <a:cubicBezTo>
                    <a:pt x="10838" y="13973"/>
                    <a:pt x="13963" y="10849"/>
                    <a:pt x="13963" y="6987"/>
                  </a:cubicBezTo>
                  <a:cubicBezTo>
                    <a:pt x="13963" y="3136"/>
                    <a:pt x="10838" y="1"/>
                    <a:pt x="6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8"/>
            <p:cNvSpPr/>
            <p:nvPr/>
          </p:nvSpPr>
          <p:spPr>
            <a:xfrm>
              <a:off x="6185477" y="2988813"/>
              <a:ext cx="607823" cy="611880"/>
            </a:xfrm>
            <a:custGeom>
              <a:avLst/>
              <a:gdLst/>
              <a:ahLst/>
              <a:cxnLst/>
              <a:rect l="l" t="t" r="r" b="b"/>
              <a:pathLst>
                <a:path w="3146" h="3167" extrusionOk="0">
                  <a:moveTo>
                    <a:pt x="1579" y="0"/>
                  </a:moveTo>
                  <a:cubicBezTo>
                    <a:pt x="707" y="0"/>
                    <a:pt x="1" y="716"/>
                    <a:pt x="1" y="1588"/>
                  </a:cubicBezTo>
                  <a:cubicBezTo>
                    <a:pt x="1" y="2460"/>
                    <a:pt x="707" y="3166"/>
                    <a:pt x="1579" y="3166"/>
                  </a:cubicBezTo>
                  <a:cubicBezTo>
                    <a:pt x="2440" y="3166"/>
                    <a:pt x="3146" y="2460"/>
                    <a:pt x="3146" y="1588"/>
                  </a:cubicBezTo>
                  <a:cubicBezTo>
                    <a:pt x="3146" y="716"/>
                    <a:pt x="2440" y="0"/>
                    <a:pt x="1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8"/>
            <p:cNvSpPr/>
            <p:nvPr/>
          </p:nvSpPr>
          <p:spPr>
            <a:xfrm>
              <a:off x="6231652" y="3658642"/>
              <a:ext cx="1751210" cy="1500430"/>
            </a:xfrm>
            <a:custGeom>
              <a:avLst/>
              <a:gdLst/>
              <a:ahLst/>
              <a:cxnLst/>
              <a:rect l="l" t="t" r="r" b="b"/>
              <a:pathLst>
                <a:path w="9064" h="7766" extrusionOk="0">
                  <a:moveTo>
                    <a:pt x="8170" y="1"/>
                  </a:moveTo>
                  <a:lnTo>
                    <a:pt x="2720" y="530"/>
                  </a:lnTo>
                  <a:lnTo>
                    <a:pt x="0" y="7766"/>
                  </a:lnTo>
                  <a:lnTo>
                    <a:pt x="8150" y="7766"/>
                  </a:lnTo>
                  <a:cubicBezTo>
                    <a:pt x="8575" y="5492"/>
                    <a:pt x="9063" y="2492"/>
                    <a:pt x="8793" y="1620"/>
                  </a:cubicBezTo>
                  <a:cubicBezTo>
                    <a:pt x="8346" y="167"/>
                    <a:pt x="8170" y="1"/>
                    <a:pt x="8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8"/>
            <p:cNvSpPr/>
            <p:nvPr/>
          </p:nvSpPr>
          <p:spPr>
            <a:xfrm>
              <a:off x="5708271" y="2525517"/>
              <a:ext cx="521654" cy="588502"/>
            </a:xfrm>
            <a:custGeom>
              <a:avLst/>
              <a:gdLst/>
              <a:ahLst/>
              <a:cxnLst/>
              <a:rect l="l" t="t" r="r" b="b"/>
              <a:pathLst>
                <a:path w="2700" h="3046" extrusionOk="0">
                  <a:moveTo>
                    <a:pt x="1567" y="0"/>
                  </a:moveTo>
                  <a:cubicBezTo>
                    <a:pt x="1443" y="0"/>
                    <a:pt x="208" y="664"/>
                    <a:pt x="104" y="768"/>
                  </a:cubicBezTo>
                  <a:cubicBezTo>
                    <a:pt x="0" y="872"/>
                    <a:pt x="872" y="2980"/>
                    <a:pt x="1080" y="3042"/>
                  </a:cubicBezTo>
                  <a:cubicBezTo>
                    <a:pt x="1087" y="3044"/>
                    <a:pt x="1098" y="3046"/>
                    <a:pt x="1110" y="3046"/>
                  </a:cubicBezTo>
                  <a:cubicBezTo>
                    <a:pt x="1375" y="3046"/>
                    <a:pt x="2699" y="2554"/>
                    <a:pt x="2699" y="2554"/>
                  </a:cubicBezTo>
                  <a:cubicBezTo>
                    <a:pt x="2699" y="2554"/>
                    <a:pt x="2398" y="592"/>
                    <a:pt x="1962" y="166"/>
                  </a:cubicBezTo>
                  <a:cubicBezTo>
                    <a:pt x="1962" y="166"/>
                    <a:pt x="1703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8"/>
            <p:cNvSpPr/>
            <p:nvPr/>
          </p:nvSpPr>
          <p:spPr>
            <a:xfrm>
              <a:off x="6059124" y="1692240"/>
              <a:ext cx="1783282" cy="2478241"/>
            </a:xfrm>
            <a:custGeom>
              <a:avLst/>
              <a:gdLst/>
              <a:ahLst/>
              <a:cxnLst/>
              <a:rect l="l" t="t" r="r" b="b"/>
              <a:pathLst>
                <a:path w="9230" h="12827" extrusionOk="0">
                  <a:moveTo>
                    <a:pt x="3407" y="1"/>
                  </a:moveTo>
                  <a:cubicBezTo>
                    <a:pt x="2873" y="1"/>
                    <a:pt x="2344" y="91"/>
                    <a:pt x="1911" y="244"/>
                  </a:cubicBezTo>
                  <a:cubicBezTo>
                    <a:pt x="1651" y="338"/>
                    <a:pt x="1433" y="462"/>
                    <a:pt x="1267" y="587"/>
                  </a:cubicBezTo>
                  <a:cubicBezTo>
                    <a:pt x="406" y="1272"/>
                    <a:pt x="0" y="2871"/>
                    <a:pt x="32" y="3203"/>
                  </a:cubicBezTo>
                  <a:cubicBezTo>
                    <a:pt x="63" y="3452"/>
                    <a:pt x="250" y="3919"/>
                    <a:pt x="333" y="4126"/>
                  </a:cubicBezTo>
                  <a:cubicBezTo>
                    <a:pt x="353" y="4179"/>
                    <a:pt x="374" y="4220"/>
                    <a:pt x="374" y="4220"/>
                  </a:cubicBezTo>
                  <a:cubicBezTo>
                    <a:pt x="374" y="4220"/>
                    <a:pt x="353" y="4396"/>
                    <a:pt x="333" y="4645"/>
                  </a:cubicBezTo>
                  <a:cubicBezTo>
                    <a:pt x="323" y="4770"/>
                    <a:pt x="302" y="4915"/>
                    <a:pt x="291" y="5071"/>
                  </a:cubicBezTo>
                  <a:cubicBezTo>
                    <a:pt x="240" y="5455"/>
                    <a:pt x="187" y="5881"/>
                    <a:pt x="125" y="6099"/>
                  </a:cubicBezTo>
                  <a:cubicBezTo>
                    <a:pt x="83" y="6255"/>
                    <a:pt x="94" y="6379"/>
                    <a:pt x="125" y="6472"/>
                  </a:cubicBezTo>
                  <a:cubicBezTo>
                    <a:pt x="193" y="6643"/>
                    <a:pt x="374" y="6723"/>
                    <a:pt x="638" y="6723"/>
                  </a:cubicBezTo>
                  <a:cubicBezTo>
                    <a:pt x="695" y="6723"/>
                    <a:pt x="756" y="6719"/>
                    <a:pt x="821" y="6711"/>
                  </a:cubicBezTo>
                  <a:cubicBezTo>
                    <a:pt x="821" y="6711"/>
                    <a:pt x="925" y="6940"/>
                    <a:pt x="955" y="7137"/>
                  </a:cubicBezTo>
                  <a:cubicBezTo>
                    <a:pt x="987" y="7324"/>
                    <a:pt x="987" y="7593"/>
                    <a:pt x="987" y="7593"/>
                  </a:cubicBezTo>
                  <a:cubicBezTo>
                    <a:pt x="976" y="7614"/>
                    <a:pt x="966" y="7635"/>
                    <a:pt x="955" y="7667"/>
                  </a:cubicBezTo>
                  <a:cubicBezTo>
                    <a:pt x="800" y="7999"/>
                    <a:pt x="1278" y="8165"/>
                    <a:pt x="1278" y="8165"/>
                  </a:cubicBezTo>
                  <a:cubicBezTo>
                    <a:pt x="1278" y="8165"/>
                    <a:pt x="1132" y="8352"/>
                    <a:pt x="1153" y="8497"/>
                  </a:cubicBezTo>
                  <a:cubicBezTo>
                    <a:pt x="1195" y="8808"/>
                    <a:pt x="1475" y="8974"/>
                    <a:pt x="1558" y="9026"/>
                  </a:cubicBezTo>
                  <a:cubicBezTo>
                    <a:pt x="1578" y="9037"/>
                    <a:pt x="1589" y="9047"/>
                    <a:pt x="1589" y="9047"/>
                  </a:cubicBezTo>
                  <a:cubicBezTo>
                    <a:pt x="1589" y="9047"/>
                    <a:pt x="1818" y="9400"/>
                    <a:pt x="1931" y="9836"/>
                  </a:cubicBezTo>
                  <a:cubicBezTo>
                    <a:pt x="2014" y="10189"/>
                    <a:pt x="2347" y="10262"/>
                    <a:pt x="2689" y="10262"/>
                  </a:cubicBezTo>
                  <a:cubicBezTo>
                    <a:pt x="3188" y="10262"/>
                    <a:pt x="3665" y="10075"/>
                    <a:pt x="3665" y="10075"/>
                  </a:cubicBezTo>
                  <a:lnTo>
                    <a:pt x="3665" y="10075"/>
                  </a:lnTo>
                  <a:lnTo>
                    <a:pt x="3551" y="11434"/>
                  </a:lnTo>
                  <a:lnTo>
                    <a:pt x="3499" y="11985"/>
                  </a:lnTo>
                  <a:cubicBezTo>
                    <a:pt x="3675" y="12255"/>
                    <a:pt x="3997" y="12431"/>
                    <a:pt x="4298" y="12555"/>
                  </a:cubicBezTo>
                  <a:cubicBezTo>
                    <a:pt x="4704" y="12724"/>
                    <a:pt x="5156" y="12826"/>
                    <a:pt x="5611" y="12826"/>
                  </a:cubicBezTo>
                  <a:cubicBezTo>
                    <a:pt x="5634" y="12826"/>
                    <a:pt x="5656" y="12826"/>
                    <a:pt x="5679" y="12825"/>
                  </a:cubicBezTo>
                  <a:cubicBezTo>
                    <a:pt x="6427" y="12815"/>
                    <a:pt x="7153" y="12576"/>
                    <a:pt x="7838" y="12265"/>
                  </a:cubicBezTo>
                  <a:cubicBezTo>
                    <a:pt x="8367" y="12026"/>
                    <a:pt x="8835" y="11653"/>
                    <a:pt x="9126" y="11134"/>
                  </a:cubicBezTo>
                  <a:cubicBezTo>
                    <a:pt x="9167" y="11071"/>
                    <a:pt x="9198" y="11009"/>
                    <a:pt x="9229" y="10936"/>
                  </a:cubicBezTo>
                  <a:lnTo>
                    <a:pt x="8648" y="8216"/>
                  </a:lnTo>
                  <a:lnTo>
                    <a:pt x="8648" y="8165"/>
                  </a:lnTo>
                  <a:lnTo>
                    <a:pt x="8503" y="7272"/>
                  </a:lnTo>
                  <a:lnTo>
                    <a:pt x="8378" y="6442"/>
                  </a:lnTo>
                  <a:lnTo>
                    <a:pt x="8233" y="5496"/>
                  </a:lnTo>
                  <a:cubicBezTo>
                    <a:pt x="8233" y="5496"/>
                    <a:pt x="8907" y="4708"/>
                    <a:pt x="8586" y="3794"/>
                  </a:cubicBezTo>
                  <a:cubicBezTo>
                    <a:pt x="8377" y="3210"/>
                    <a:pt x="8026" y="3047"/>
                    <a:pt x="7708" y="3047"/>
                  </a:cubicBezTo>
                  <a:cubicBezTo>
                    <a:pt x="7534" y="3047"/>
                    <a:pt x="7371" y="3096"/>
                    <a:pt x="7246" y="3150"/>
                  </a:cubicBezTo>
                  <a:cubicBezTo>
                    <a:pt x="6893" y="3307"/>
                    <a:pt x="6468" y="4012"/>
                    <a:pt x="6468" y="4012"/>
                  </a:cubicBezTo>
                  <a:cubicBezTo>
                    <a:pt x="6468" y="4012"/>
                    <a:pt x="6582" y="1625"/>
                    <a:pt x="5482" y="649"/>
                  </a:cubicBezTo>
                  <a:cubicBezTo>
                    <a:pt x="4960" y="189"/>
                    <a:pt x="4178" y="1"/>
                    <a:pt x="3407" y="1"/>
                  </a:cubicBezTo>
                  <a:close/>
                </a:path>
              </a:pathLst>
            </a:custGeom>
            <a:solidFill>
              <a:srgbClr val="EAA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8"/>
            <p:cNvSpPr/>
            <p:nvPr/>
          </p:nvSpPr>
          <p:spPr>
            <a:xfrm>
              <a:off x="7077871" y="3097199"/>
              <a:ext cx="652260" cy="399934"/>
            </a:xfrm>
            <a:custGeom>
              <a:avLst/>
              <a:gdLst/>
              <a:ahLst/>
              <a:cxnLst/>
              <a:rect l="l" t="t" r="r" b="b"/>
              <a:pathLst>
                <a:path w="3376" h="2070" extrusionOk="0">
                  <a:moveTo>
                    <a:pt x="3230" y="0"/>
                  </a:moveTo>
                  <a:lnTo>
                    <a:pt x="1" y="1276"/>
                  </a:lnTo>
                  <a:cubicBezTo>
                    <a:pt x="1" y="1276"/>
                    <a:pt x="628" y="2069"/>
                    <a:pt x="1667" y="2069"/>
                  </a:cubicBezTo>
                  <a:cubicBezTo>
                    <a:pt x="1874" y="2069"/>
                    <a:pt x="2098" y="2038"/>
                    <a:pt x="2337" y="1962"/>
                  </a:cubicBezTo>
                  <a:cubicBezTo>
                    <a:pt x="2960" y="1765"/>
                    <a:pt x="3251" y="1350"/>
                    <a:pt x="3375" y="944"/>
                  </a:cubicBezTo>
                  <a:lnTo>
                    <a:pt x="3375" y="893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8"/>
            <p:cNvSpPr/>
            <p:nvPr/>
          </p:nvSpPr>
          <p:spPr>
            <a:xfrm>
              <a:off x="6805265" y="1896260"/>
              <a:ext cx="469488" cy="1434740"/>
            </a:xfrm>
            <a:custGeom>
              <a:avLst/>
              <a:gdLst/>
              <a:ahLst/>
              <a:cxnLst/>
              <a:rect l="l" t="t" r="r" b="b"/>
              <a:pathLst>
                <a:path w="2430" h="7426" extrusionOk="0">
                  <a:moveTo>
                    <a:pt x="165" y="0"/>
                  </a:moveTo>
                  <a:cubicBezTo>
                    <a:pt x="89" y="0"/>
                    <a:pt x="32" y="29"/>
                    <a:pt x="0" y="91"/>
                  </a:cubicBezTo>
                  <a:cubicBezTo>
                    <a:pt x="0" y="91"/>
                    <a:pt x="426" y="1773"/>
                    <a:pt x="768" y="2551"/>
                  </a:cubicBezTo>
                  <a:cubicBezTo>
                    <a:pt x="1111" y="3340"/>
                    <a:pt x="1557" y="3185"/>
                    <a:pt x="1568" y="3517"/>
                  </a:cubicBezTo>
                  <a:cubicBezTo>
                    <a:pt x="1578" y="3849"/>
                    <a:pt x="1360" y="4950"/>
                    <a:pt x="1287" y="5665"/>
                  </a:cubicBezTo>
                  <a:cubicBezTo>
                    <a:pt x="1204" y="6392"/>
                    <a:pt x="1174" y="7213"/>
                    <a:pt x="1672" y="7399"/>
                  </a:cubicBezTo>
                  <a:cubicBezTo>
                    <a:pt x="1718" y="7417"/>
                    <a:pt x="1759" y="7425"/>
                    <a:pt x="1793" y="7425"/>
                  </a:cubicBezTo>
                  <a:cubicBezTo>
                    <a:pt x="2116" y="7425"/>
                    <a:pt x="1921" y="6704"/>
                    <a:pt x="1921" y="6704"/>
                  </a:cubicBezTo>
                  <a:cubicBezTo>
                    <a:pt x="1921" y="6704"/>
                    <a:pt x="2429" y="3870"/>
                    <a:pt x="2388" y="2666"/>
                  </a:cubicBezTo>
                  <a:cubicBezTo>
                    <a:pt x="2351" y="1604"/>
                    <a:pt x="732" y="0"/>
                    <a:pt x="165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8"/>
            <p:cNvSpPr/>
            <p:nvPr/>
          </p:nvSpPr>
          <p:spPr>
            <a:xfrm>
              <a:off x="6059124" y="1739188"/>
              <a:ext cx="780355" cy="750408"/>
            </a:xfrm>
            <a:custGeom>
              <a:avLst/>
              <a:gdLst/>
              <a:ahLst/>
              <a:cxnLst/>
              <a:rect l="l" t="t" r="r" b="b"/>
              <a:pathLst>
                <a:path w="4039" h="3884" extrusionOk="0">
                  <a:moveTo>
                    <a:pt x="1911" y="1"/>
                  </a:moveTo>
                  <a:cubicBezTo>
                    <a:pt x="1651" y="95"/>
                    <a:pt x="1433" y="219"/>
                    <a:pt x="1267" y="344"/>
                  </a:cubicBezTo>
                  <a:cubicBezTo>
                    <a:pt x="406" y="1029"/>
                    <a:pt x="0" y="2628"/>
                    <a:pt x="32" y="2960"/>
                  </a:cubicBezTo>
                  <a:cubicBezTo>
                    <a:pt x="63" y="3209"/>
                    <a:pt x="250" y="3676"/>
                    <a:pt x="333" y="3883"/>
                  </a:cubicBezTo>
                  <a:cubicBezTo>
                    <a:pt x="946" y="3707"/>
                    <a:pt x="2814" y="3147"/>
                    <a:pt x="2866" y="2814"/>
                  </a:cubicBezTo>
                  <a:cubicBezTo>
                    <a:pt x="2939" y="2420"/>
                    <a:pt x="2856" y="1403"/>
                    <a:pt x="2773" y="925"/>
                  </a:cubicBezTo>
                  <a:cubicBezTo>
                    <a:pt x="2758" y="842"/>
                    <a:pt x="2766" y="807"/>
                    <a:pt x="2787" y="807"/>
                  </a:cubicBezTo>
                  <a:cubicBezTo>
                    <a:pt x="2895" y="807"/>
                    <a:pt x="3361" y="1658"/>
                    <a:pt x="3447" y="1942"/>
                  </a:cubicBezTo>
                  <a:cubicBezTo>
                    <a:pt x="3582" y="2409"/>
                    <a:pt x="3613" y="3001"/>
                    <a:pt x="3613" y="3001"/>
                  </a:cubicBezTo>
                  <a:lnTo>
                    <a:pt x="4039" y="2814"/>
                  </a:lnTo>
                  <a:cubicBezTo>
                    <a:pt x="4039" y="2814"/>
                    <a:pt x="3977" y="1216"/>
                    <a:pt x="3375" y="582"/>
                  </a:cubicBezTo>
                  <a:cubicBezTo>
                    <a:pt x="2980" y="167"/>
                    <a:pt x="2316" y="42"/>
                    <a:pt x="1911" y="1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8"/>
            <p:cNvSpPr/>
            <p:nvPr/>
          </p:nvSpPr>
          <p:spPr>
            <a:xfrm>
              <a:off x="6175430" y="2284015"/>
              <a:ext cx="952887" cy="640475"/>
            </a:xfrm>
            <a:custGeom>
              <a:avLst/>
              <a:gdLst/>
              <a:ahLst/>
              <a:cxnLst/>
              <a:rect l="l" t="t" r="r" b="b"/>
              <a:pathLst>
                <a:path w="4932" h="3315" extrusionOk="0">
                  <a:moveTo>
                    <a:pt x="2922" y="0"/>
                  </a:moveTo>
                  <a:cubicBezTo>
                    <a:pt x="2605" y="0"/>
                    <a:pt x="2306" y="29"/>
                    <a:pt x="2087" y="108"/>
                  </a:cubicBezTo>
                  <a:cubicBezTo>
                    <a:pt x="1329" y="378"/>
                    <a:pt x="11" y="1582"/>
                    <a:pt x="1" y="1894"/>
                  </a:cubicBezTo>
                  <a:cubicBezTo>
                    <a:pt x="1" y="1894"/>
                    <a:pt x="655" y="3088"/>
                    <a:pt x="1018" y="3275"/>
                  </a:cubicBezTo>
                  <a:cubicBezTo>
                    <a:pt x="1072" y="3303"/>
                    <a:pt x="1144" y="3315"/>
                    <a:pt x="1229" y="3315"/>
                  </a:cubicBezTo>
                  <a:cubicBezTo>
                    <a:pt x="1713" y="3315"/>
                    <a:pt x="2599" y="2918"/>
                    <a:pt x="2793" y="2776"/>
                  </a:cubicBezTo>
                  <a:cubicBezTo>
                    <a:pt x="3022" y="2600"/>
                    <a:pt x="2378" y="742"/>
                    <a:pt x="2409" y="680"/>
                  </a:cubicBezTo>
                  <a:cubicBezTo>
                    <a:pt x="2429" y="641"/>
                    <a:pt x="3141" y="549"/>
                    <a:pt x="3840" y="549"/>
                  </a:cubicBezTo>
                  <a:cubicBezTo>
                    <a:pt x="4260" y="549"/>
                    <a:pt x="4675" y="582"/>
                    <a:pt x="4932" y="680"/>
                  </a:cubicBezTo>
                  <a:lnTo>
                    <a:pt x="4630" y="181"/>
                  </a:lnTo>
                  <a:cubicBezTo>
                    <a:pt x="4630" y="181"/>
                    <a:pt x="3720" y="0"/>
                    <a:pt x="2922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8"/>
            <p:cNvSpPr/>
            <p:nvPr/>
          </p:nvSpPr>
          <p:spPr>
            <a:xfrm>
              <a:off x="6113413" y="2575749"/>
              <a:ext cx="93125" cy="96409"/>
            </a:xfrm>
            <a:custGeom>
              <a:avLst/>
              <a:gdLst/>
              <a:ahLst/>
              <a:cxnLst/>
              <a:rect l="l" t="t" r="r" b="b"/>
              <a:pathLst>
                <a:path w="482" h="499" extrusionOk="0">
                  <a:moveTo>
                    <a:pt x="270" y="0"/>
                  </a:moveTo>
                  <a:lnTo>
                    <a:pt x="52" y="72"/>
                  </a:lnTo>
                  <a:cubicBezTo>
                    <a:pt x="42" y="197"/>
                    <a:pt x="21" y="342"/>
                    <a:pt x="0" y="498"/>
                  </a:cubicBezTo>
                  <a:cubicBezTo>
                    <a:pt x="118" y="449"/>
                    <a:pt x="339" y="362"/>
                    <a:pt x="406" y="362"/>
                  </a:cubicBezTo>
                  <a:cubicBezTo>
                    <a:pt x="410" y="362"/>
                    <a:pt x="413" y="362"/>
                    <a:pt x="415" y="363"/>
                  </a:cubicBezTo>
                  <a:cubicBezTo>
                    <a:pt x="416" y="363"/>
                    <a:pt x="417" y="363"/>
                    <a:pt x="418" y="363"/>
                  </a:cubicBezTo>
                  <a:cubicBezTo>
                    <a:pt x="481" y="363"/>
                    <a:pt x="270" y="0"/>
                    <a:pt x="270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8"/>
            <p:cNvSpPr/>
            <p:nvPr/>
          </p:nvSpPr>
          <p:spPr>
            <a:xfrm>
              <a:off x="6578641" y="2856470"/>
              <a:ext cx="730315" cy="1239603"/>
            </a:xfrm>
            <a:custGeom>
              <a:avLst/>
              <a:gdLst/>
              <a:ahLst/>
              <a:cxnLst/>
              <a:rect l="l" t="t" r="r" b="b"/>
              <a:pathLst>
                <a:path w="3780" h="6416" extrusionOk="0">
                  <a:moveTo>
                    <a:pt x="3779" y="0"/>
                  </a:moveTo>
                  <a:lnTo>
                    <a:pt x="3779" y="0"/>
                  </a:lnTo>
                  <a:cubicBezTo>
                    <a:pt x="3779" y="1"/>
                    <a:pt x="2959" y="1952"/>
                    <a:pt x="2087" y="3000"/>
                  </a:cubicBezTo>
                  <a:cubicBezTo>
                    <a:pt x="1225" y="4049"/>
                    <a:pt x="0" y="4236"/>
                    <a:pt x="0" y="4236"/>
                  </a:cubicBezTo>
                  <a:cubicBezTo>
                    <a:pt x="499" y="4236"/>
                    <a:pt x="976" y="4049"/>
                    <a:pt x="976" y="4049"/>
                  </a:cubicBezTo>
                  <a:lnTo>
                    <a:pt x="976" y="4049"/>
                  </a:lnTo>
                  <a:lnTo>
                    <a:pt x="862" y="5408"/>
                  </a:lnTo>
                  <a:lnTo>
                    <a:pt x="810" y="5959"/>
                  </a:lnTo>
                  <a:cubicBezTo>
                    <a:pt x="945" y="6156"/>
                    <a:pt x="1152" y="6301"/>
                    <a:pt x="1360" y="6416"/>
                  </a:cubicBezTo>
                  <a:cubicBezTo>
                    <a:pt x="3509" y="4464"/>
                    <a:pt x="3779" y="1"/>
                    <a:pt x="3779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8"/>
            <p:cNvSpPr/>
            <p:nvPr/>
          </p:nvSpPr>
          <p:spPr>
            <a:xfrm>
              <a:off x="6083274" y="2869222"/>
              <a:ext cx="327096" cy="121912"/>
            </a:xfrm>
            <a:custGeom>
              <a:avLst/>
              <a:gdLst/>
              <a:ahLst/>
              <a:cxnLst/>
              <a:rect l="l" t="t" r="r" b="b"/>
              <a:pathLst>
                <a:path w="1693" h="631" extrusionOk="0">
                  <a:moveTo>
                    <a:pt x="1227" y="1"/>
                  </a:moveTo>
                  <a:cubicBezTo>
                    <a:pt x="946" y="1"/>
                    <a:pt x="758" y="271"/>
                    <a:pt x="530" y="380"/>
                  </a:cubicBezTo>
                  <a:cubicBezTo>
                    <a:pt x="440" y="425"/>
                    <a:pt x="351" y="440"/>
                    <a:pt x="273" y="440"/>
                  </a:cubicBezTo>
                  <a:cubicBezTo>
                    <a:pt x="116" y="440"/>
                    <a:pt x="0" y="380"/>
                    <a:pt x="0" y="380"/>
                  </a:cubicBezTo>
                  <a:lnTo>
                    <a:pt x="0" y="380"/>
                  </a:lnTo>
                  <a:cubicBezTo>
                    <a:pt x="68" y="551"/>
                    <a:pt x="249" y="631"/>
                    <a:pt x="513" y="631"/>
                  </a:cubicBezTo>
                  <a:cubicBezTo>
                    <a:pt x="570" y="631"/>
                    <a:pt x="631" y="627"/>
                    <a:pt x="696" y="619"/>
                  </a:cubicBezTo>
                  <a:cubicBezTo>
                    <a:pt x="747" y="536"/>
                    <a:pt x="1319" y="567"/>
                    <a:pt x="1485" y="484"/>
                  </a:cubicBezTo>
                  <a:cubicBezTo>
                    <a:pt x="1651" y="412"/>
                    <a:pt x="1693" y="110"/>
                    <a:pt x="1350" y="17"/>
                  </a:cubicBezTo>
                  <a:cubicBezTo>
                    <a:pt x="1307" y="6"/>
                    <a:pt x="1266" y="1"/>
                    <a:pt x="1227" y="1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8"/>
            <p:cNvSpPr/>
            <p:nvPr/>
          </p:nvSpPr>
          <p:spPr>
            <a:xfrm>
              <a:off x="6246722" y="2926989"/>
              <a:ext cx="87522" cy="32072"/>
            </a:xfrm>
            <a:custGeom>
              <a:avLst/>
              <a:gdLst/>
              <a:ahLst/>
              <a:cxnLst/>
              <a:rect l="l" t="t" r="r" b="b"/>
              <a:pathLst>
                <a:path w="453" h="166" extrusionOk="0">
                  <a:moveTo>
                    <a:pt x="298" y="0"/>
                  </a:moveTo>
                  <a:cubicBezTo>
                    <a:pt x="143" y="0"/>
                    <a:pt x="0" y="53"/>
                    <a:pt x="16" y="123"/>
                  </a:cubicBezTo>
                  <a:cubicBezTo>
                    <a:pt x="24" y="156"/>
                    <a:pt x="57" y="166"/>
                    <a:pt x="94" y="166"/>
                  </a:cubicBezTo>
                  <a:cubicBezTo>
                    <a:pt x="149" y="166"/>
                    <a:pt x="213" y="144"/>
                    <a:pt x="213" y="144"/>
                  </a:cubicBezTo>
                  <a:cubicBezTo>
                    <a:pt x="317" y="102"/>
                    <a:pt x="296" y="61"/>
                    <a:pt x="296" y="61"/>
                  </a:cubicBezTo>
                  <a:lnTo>
                    <a:pt x="452" y="19"/>
                  </a:lnTo>
                  <a:cubicBezTo>
                    <a:pt x="403" y="6"/>
                    <a:pt x="350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8"/>
            <p:cNvSpPr/>
            <p:nvPr/>
          </p:nvSpPr>
          <p:spPr>
            <a:xfrm>
              <a:off x="6087138" y="2258706"/>
              <a:ext cx="591980" cy="625405"/>
            </a:xfrm>
            <a:custGeom>
              <a:avLst/>
              <a:gdLst/>
              <a:ahLst/>
              <a:cxnLst/>
              <a:rect l="l" t="t" r="r" b="b"/>
              <a:pathLst>
                <a:path w="3064" h="3237" extrusionOk="0">
                  <a:moveTo>
                    <a:pt x="2287" y="1"/>
                  </a:moveTo>
                  <a:cubicBezTo>
                    <a:pt x="2286" y="1"/>
                    <a:pt x="2285" y="1"/>
                    <a:pt x="2285" y="1"/>
                  </a:cubicBezTo>
                  <a:cubicBezTo>
                    <a:pt x="2118" y="22"/>
                    <a:pt x="416" y="924"/>
                    <a:pt x="281" y="1028"/>
                  </a:cubicBezTo>
                  <a:cubicBezTo>
                    <a:pt x="136" y="1132"/>
                    <a:pt x="323" y="1371"/>
                    <a:pt x="281" y="1392"/>
                  </a:cubicBezTo>
                  <a:cubicBezTo>
                    <a:pt x="240" y="1413"/>
                    <a:pt x="74" y="1516"/>
                    <a:pt x="1" y="1547"/>
                  </a:cubicBezTo>
                  <a:lnTo>
                    <a:pt x="146" y="1900"/>
                  </a:lnTo>
                  <a:lnTo>
                    <a:pt x="365" y="1807"/>
                  </a:lnTo>
                  <a:cubicBezTo>
                    <a:pt x="365" y="1807"/>
                    <a:pt x="1143" y="3167"/>
                    <a:pt x="1589" y="3229"/>
                  </a:cubicBezTo>
                  <a:cubicBezTo>
                    <a:pt x="1626" y="3234"/>
                    <a:pt x="1665" y="3236"/>
                    <a:pt x="1708" y="3236"/>
                  </a:cubicBezTo>
                  <a:cubicBezTo>
                    <a:pt x="2195" y="3236"/>
                    <a:pt x="3064" y="2928"/>
                    <a:pt x="3064" y="2689"/>
                  </a:cubicBezTo>
                  <a:cubicBezTo>
                    <a:pt x="3064" y="2420"/>
                    <a:pt x="2446" y="1"/>
                    <a:pt x="2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8"/>
            <p:cNvSpPr/>
            <p:nvPr/>
          </p:nvSpPr>
          <p:spPr>
            <a:xfrm>
              <a:off x="6173498" y="2318985"/>
              <a:ext cx="373272" cy="359168"/>
            </a:xfrm>
            <a:custGeom>
              <a:avLst/>
              <a:gdLst/>
              <a:ahLst/>
              <a:cxnLst/>
              <a:rect l="l" t="t" r="r" b="b"/>
              <a:pathLst>
                <a:path w="1932" h="1859" extrusionOk="0">
                  <a:moveTo>
                    <a:pt x="1734" y="0"/>
                  </a:moveTo>
                  <a:cubicBezTo>
                    <a:pt x="1329" y="197"/>
                    <a:pt x="343" y="716"/>
                    <a:pt x="52" y="882"/>
                  </a:cubicBezTo>
                  <a:cubicBezTo>
                    <a:pt x="1" y="986"/>
                    <a:pt x="1" y="1069"/>
                    <a:pt x="42" y="1225"/>
                  </a:cubicBezTo>
                  <a:lnTo>
                    <a:pt x="135" y="1371"/>
                  </a:lnTo>
                  <a:cubicBezTo>
                    <a:pt x="135" y="1371"/>
                    <a:pt x="333" y="1661"/>
                    <a:pt x="457" y="1858"/>
                  </a:cubicBezTo>
                  <a:cubicBezTo>
                    <a:pt x="395" y="1671"/>
                    <a:pt x="280" y="1142"/>
                    <a:pt x="831" y="1069"/>
                  </a:cubicBezTo>
                  <a:cubicBezTo>
                    <a:pt x="1319" y="1007"/>
                    <a:pt x="1838" y="768"/>
                    <a:pt x="1931" y="592"/>
                  </a:cubicBezTo>
                  <a:cubicBezTo>
                    <a:pt x="1838" y="312"/>
                    <a:pt x="1775" y="114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8"/>
            <p:cNvSpPr/>
            <p:nvPr/>
          </p:nvSpPr>
          <p:spPr>
            <a:xfrm>
              <a:off x="6528408" y="2236681"/>
              <a:ext cx="944966" cy="134664"/>
            </a:xfrm>
            <a:custGeom>
              <a:avLst/>
              <a:gdLst/>
              <a:ahLst/>
              <a:cxnLst/>
              <a:rect l="l" t="t" r="r" b="b"/>
              <a:pathLst>
                <a:path w="4891" h="697" extrusionOk="0">
                  <a:moveTo>
                    <a:pt x="820" y="0"/>
                  </a:moveTo>
                  <a:cubicBezTo>
                    <a:pt x="806" y="0"/>
                    <a:pt x="792" y="0"/>
                    <a:pt x="780" y="0"/>
                  </a:cubicBezTo>
                  <a:cubicBezTo>
                    <a:pt x="344" y="11"/>
                    <a:pt x="1" y="115"/>
                    <a:pt x="1" y="115"/>
                  </a:cubicBezTo>
                  <a:lnTo>
                    <a:pt x="74" y="696"/>
                  </a:lnTo>
                  <a:cubicBezTo>
                    <a:pt x="591" y="555"/>
                    <a:pt x="1297" y="509"/>
                    <a:pt x="1991" y="509"/>
                  </a:cubicBezTo>
                  <a:cubicBezTo>
                    <a:pt x="3233" y="509"/>
                    <a:pt x="4434" y="655"/>
                    <a:pt x="4434" y="655"/>
                  </a:cubicBezTo>
                  <a:cubicBezTo>
                    <a:pt x="4620" y="415"/>
                    <a:pt x="4890" y="302"/>
                    <a:pt x="4890" y="302"/>
                  </a:cubicBezTo>
                  <a:cubicBezTo>
                    <a:pt x="4890" y="302"/>
                    <a:pt x="1702" y="0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8"/>
            <p:cNvSpPr/>
            <p:nvPr/>
          </p:nvSpPr>
          <p:spPr>
            <a:xfrm>
              <a:off x="5876742" y="1252900"/>
              <a:ext cx="2260305" cy="2016867"/>
            </a:xfrm>
            <a:custGeom>
              <a:avLst/>
              <a:gdLst/>
              <a:ahLst/>
              <a:cxnLst/>
              <a:rect l="l" t="t" r="r" b="b"/>
              <a:pathLst>
                <a:path w="11699" h="10439" extrusionOk="0">
                  <a:moveTo>
                    <a:pt x="7006" y="1"/>
                  </a:moveTo>
                  <a:cubicBezTo>
                    <a:pt x="5289" y="1"/>
                    <a:pt x="3146" y="437"/>
                    <a:pt x="2637" y="805"/>
                  </a:cubicBezTo>
                  <a:cubicBezTo>
                    <a:pt x="2637" y="805"/>
                    <a:pt x="737" y="1657"/>
                    <a:pt x="280" y="3660"/>
                  </a:cubicBezTo>
                  <a:cubicBezTo>
                    <a:pt x="0" y="4958"/>
                    <a:pt x="467" y="5518"/>
                    <a:pt x="405" y="6369"/>
                  </a:cubicBezTo>
                  <a:cubicBezTo>
                    <a:pt x="405" y="6369"/>
                    <a:pt x="695" y="6328"/>
                    <a:pt x="872" y="6245"/>
                  </a:cubicBezTo>
                  <a:cubicBezTo>
                    <a:pt x="934" y="6017"/>
                    <a:pt x="882" y="5684"/>
                    <a:pt x="799" y="5331"/>
                  </a:cubicBezTo>
                  <a:lnTo>
                    <a:pt x="799" y="5331"/>
                  </a:lnTo>
                  <a:cubicBezTo>
                    <a:pt x="924" y="5664"/>
                    <a:pt x="1027" y="5975"/>
                    <a:pt x="997" y="6203"/>
                  </a:cubicBezTo>
                  <a:cubicBezTo>
                    <a:pt x="1277" y="6089"/>
                    <a:pt x="1661" y="5923"/>
                    <a:pt x="2045" y="5747"/>
                  </a:cubicBezTo>
                  <a:lnTo>
                    <a:pt x="1775" y="4750"/>
                  </a:lnTo>
                  <a:lnTo>
                    <a:pt x="2326" y="5611"/>
                  </a:lnTo>
                  <a:cubicBezTo>
                    <a:pt x="2502" y="5528"/>
                    <a:pt x="2678" y="5435"/>
                    <a:pt x="2824" y="5352"/>
                  </a:cubicBezTo>
                  <a:lnTo>
                    <a:pt x="2616" y="4750"/>
                  </a:lnTo>
                  <a:lnTo>
                    <a:pt x="2616" y="4750"/>
                  </a:lnTo>
                  <a:lnTo>
                    <a:pt x="2990" y="5258"/>
                  </a:lnTo>
                  <a:cubicBezTo>
                    <a:pt x="3124" y="5165"/>
                    <a:pt x="3228" y="5092"/>
                    <a:pt x="3281" y="5020"/>
                  </a:cubicBezTo>
                  <a:cubicBezTo>
                    <a:pt x="3281" y="5020"/>
                    <a:pt x="3374" y="3058"/>
                    <a:pt x="3187" y="2912"/>
                  </a:cubicBezTo>
                  <a:lnTo>
                    <a:pt x="3187" y="2912"/>
                  </a:lnTo>
                  <a:cubicBezTo>
                    <a:pt x="3187" y="2912"/>
                    <a:pt x="4266" y="3141"/>
                    <a:pt x="4827" y="3587"/>
                  </a:cubicBezTo>
                  <a:cubicBezTo>
                    <a:pt x="5431" y="4055"/>
                    <a:pt x="5569" y="6316"/>
                    <a:pt x="7096" y="6316"/>
                  </a:cubicBezTo>
                  <a:cubicBezTo>
                    <a:pt x="7195" y="6316"/>
                    <a:pt x="7300" y="6307"/>
                    <a:pt x="7412" y="6286"/>
                  </a:cubicBezTo>
                  <a:cubicBezTo>
                    <a:pt x="7412" y="6286"/>
                    <a:pt x="7846" y="5312"/>
                    <a:pt x="8605" y="5312"/>
                  </a:cubicBezTo>
                  <a:cubicBezTo>
                    <a:pt x="8700" y="5312"/>
                    <a:pt x="8801" y="5327"/>
                    <a:pt x="8907" y="5362"/>
                  </a:cubicBezTo>
                  <a:cubicBezTo>
                    <a:pt x="9851" y="5674"/>
                    <a:pt x="9717" y="7304"/>
                    <a:pt x="9177" y="7770"/>
                  </a:cubicBezTo>
                  <a:lnTo>
                    <a:pt x="9592" y="10439"/>
                  </a:lnTo>
                  <a:cubicBezTo>
                    <a:pt x="9592" y="10439"/>
                    <a:pt x="9540" y="8861"/>
                    <a:pt x="10173" y="8269"/>
                  </a:cubicBezTo>
                  <a:cubicBezTo>
                    <a:pt x="10744" y="7740"/>
                    <a:pt x="10651" y="6722"/>
                    <a:pt x="11025" y="6141"/>
                  </a:cubicBezTo>
                  <a:cubicBezTo>
                    <a:pt x="11388" y="5570"/>
                    <a:pt x="11699" y="3930"/>
                    <a:pt x="11263" y="2518"/>
                  </a:cubicBezTo>
                  <a:cubicBezTo>
                    <a:pt x="10827" y="1106"/>
                    <a:pt x="9664" y="255"/>
                    <a:pt x="7890" y="47"/>
                  </a:cubicBezTo>
                  <a:cubicBezTo>
                    <a:pt x="7618" y="15"/>
                    <a:pt x="7319" y="1"/>
                    <a:pt x="7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8"/>
            <p:cNvSpPr/>
            <p:nvPr/>
          </p:nvSpPr>
          <p:spPr>
            <a:xfrm>
              <a:off x="6411715" y="524725"/>
              <a:ext cx="1456572" cy="938976"/>
            </a:xfrm>
            <a:custGeom>
              <a:avLst/>
              <a:gdLst/>
              <a:ahLst/>
              <a:cxnLst/>
              <a:rect l="l" t="t" r="r" b="b"/>
              <a:pathLst>
                <a:path w="7539" h="4860" extrusionOk="0">
                  <a:moveTo>
                    <a:pt x="3687" y="0"/>
                  </a:moveTo>
                  <a:cubicBezTo>
                    <a:pt x="2221" y="0"/>
                    <a:pt x="1944" y="1253"/>
                    <a:pt x="1944" y="1253"/>
                  </a:cubicBezTo>
                  <a:cubicBezTo>
                    <a:pt x="1922" y="1252"/>
                    <a:pt x="1900" y="1252"/>
                    <a:pt x="1879" y="1252"/>
                  </a:cubicBezTo>
                  <a:cubicBezTo>
                    <a:pt x="1" y="1252"/>
                    <a:pt x="355" y="3495"/>
                    <a:pt x="355" y="3495"/>
                  </a:cubicBezTo>
                  <a:cubicBezTo>
                    <a:pt x="46" y="4529"/>
                    <a:pt x="1505" y="4695"/>
                    <a:pt x="2478" y="4695"/>
                  </a:cubicBezTo>
                  <a:cubicBezTo>
                    <a:pt x="2941" y="4695"/>
                    <a:pt x="3294" y="4657"/>
                    <a:pt x="3294" y="4657"/>
                  </a:cubicBezTo>
                  <a:cubicBezTo>
                    <a:pt x="3294" y="4657"/>
                    <a:pt x="4091" y="4860"/>
                    <a:pt x="4954" y="4860"/>
                  </a:cubicBezTo>
                  <a:cubicBezTo>
                    <a:pt x="5488" y="4860"/>
                    <a:pt x="6047" y="4782"/>
                    <a:pt x="6459" y="4533"/>
                  </a:cubicBezTo>
                  <a:cubicBezTo>
                    <a:pt x="7539" y="3889"/>
                    <a:pt x="6708" y="3080"/>
                    <a:pt x="6708" y="3080"/>
                  </a:cubicBezTo>
                  <a:cubicBezTo>
                    <a:pt x="6937" y="1553"/>
                    <a:pt x="6346" y="484"/>
                    <a:pt x="4321" y="69"/>
                  </a:cubicBezTo>
                  <a:cubicBezTo>
                    <a:pt x="4088" y="21"/>
                    <a:pt x="3878" y="0"/>
                    <a:pt x="3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8"/>
            <p:cNvSpPr/>
            <p:nvPr/>
          </p:nvSpPr>
          <p:spPr>
            <a:xfrm>
              <a:off x="6502519" y="1206918"/>
              <a:ext cx="1265686" cy="162679"/>
            </a:xfrm>
            <a:custGeom>
              <a:avLst/>
              <a:gdLst/>
              <a:ahLst/>
              <a:cxnLst/>
              <a:rect l="l" t="t" r="r" b="b"/>
              <a:pathLst>
                <a:path w="6551" h="842" extrusionOk="0">
                  <a:moveTo>
                    <a:pt x="3027" y="0"/>
                  </a:moveTo>
                  <a:cubicBezTo>
                    <a:pt x="2506" y="0"/>
                    <a:pt x="1986" y="43"/>
                    <a:pt x="1474" y="130"/>
                  </a:cubicBezTo>
                  <a:cubicBezTo>
                    <a:pt x="1007" y="213"/>
                    <a:pt x="550" y="337"/>
                    <a:pt x="104" y="493"/>
                  </a:cubicBezTo>
                  <a:cubicBezTo>
                    <a:pt x="1" y="530"/>
                    <a:pt x="24" y="686"/>
                    <a:pt x="114" y="686"/>
                  </a:cubicBezTo>
                  <a:cubicBezTo>
                    <a:pt x="123" y="686"/>
                    <a:pt x="134" y="684"/>
                    <a:pt x="145" y="680"/>
                  </a:cubicBezTo>
                  <a:cubicBezTo>
                    <a:pt x="1061" y="346"/>
                    <a:pt x="2036" y="190"/>
                    <a:pt x="3012" y="190"/>
                  </a:cubicBezTo>
                  <a:cubicBezTo>
                    <a:pt x="3707" y="190"/>
                    <a:pt x="4402" y="269"/>
                    <a:pt x="5076" y="421"/>
                  </a:cubicBezTo>
                  <a:cubicBezTo>
                    <a:pt x="5533" y="524"/>
                    <a:pt x="5969" y="659"/>
                    <a:pt x="6405" y="836"/>
                  </a:cubicBezTo>
                  <a:cubicBezTo>
                    <a:pt x="6416" y="840"/>
                    <a:pt x="6427" y="842"/>
                    <a:pt x="6436" y="842"/>
                  </a:cubicBezTo>
                  <a:cubicBezTo>
                    <a:pt x="6526" y="842"/>
                    <a:pt x="6550" y="686"/>
                    <a:pt x="6457" y="649"/>
                  </a:cubicBezTo>
                  <a:cubicBezTo>
                    <a:pt x="5372" y="218"/>
                    <a:pt x="4198" y="0"/>
                    <a:pt x="30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8"/>
            <p:cNvSpPr/>
            <p:nvPr/>
          </p:nvSpPr>
          <p:spPr>
            <a:xfrm>
              <a:off x="7312610" y="822061"/>
              <a:ext cx="250973" cy="434325"/>
            </a:xfrm>
            <a:custGeom>
              <a:avLst/>
              <a:gdLst/>
              <a:ahLst/>
              <a:cxnLst/>
              <a:rect l="l" t="t" r="r" b="b"/>
              <a:pathLst>
                <a:path w="1299" h="2248" extrusionOk="0">
                  <a:moveTo>
                    <a:pt x="900" y="189"/>
                  </a:moveTo>
                  <a:cubicBezTo>
                    <a:pt x="941" y="189"/>
                    <a:pt x="981" y="202"/>
                    <a:pt x="1018" y="233"/>
                  </a:cubicBezTo>
                  <a:cubicBezTo>
                    <a:pt x="1111" y="305"/>
                    <a:pt x="1111" y="461"/>
                    <a:pt x="1111" y="575"/>
                  </a:cubicBezTo>
                  <a:cubicBezTo>
                    <a:pt x="1090" y="835"/>
                    <a:pt x="1007" y="1105"/>
                    <a:pt x="873" y="1333"/>
                  </a:cubicBezTo>
                  <a:cubicBezTo>
                    <a:pt x="730" y="1580"/>
                    <a:pt x="527" y="1783"/>
                    <a:pt x="286" y="1936"/>
                  </a:cubicBezTo>
                  <a:lnTo>
                    <a:pt x="286" y="1936"/>
                  </a:lnTo>
                  <a:cubicBezTo>
                    <a:pt x="216" y="1374"/>
                    <a:pt x="188" y="734"/>
                    <a:pt x="634" y="326"/>
                  </a:cubicBezTo>
                  <a:cubicBezTo>
                    <a:pt x="700" y="260"/>
                    <a:pt x="802" y="189"/>
                    <a:pt x="900" y="189"/>
                  </a:cubicBezTo>
                  <a:close/>
                  <a:moveTo>
                    <a:pt x="913" y="0"/>
                  </a:moveTo>
                  <a:cubicBezTo>
                    <a:pt x="858" y="0"/>
                    <a:pt x="802" y="12"/>
                    <a:pt x="748" y="35"/>
                  </a:cubicBezTo>
                  <a:cubicBezTo>
                    <a:pt x="426" y="150"/>
                    <a:pt x="218" y="492"/>
                    <a:pt x="125" y="803"/>
                  </a:cubicBezTo>
                  <a:cubicBezTo>
                    <a:pt x="1" y="1260"/>
                    <a:pt x="63" y="1727"/>
                    <a:pt x="135" y="2184"/>
                  </a:cubicBezTo>
                  <a:cubicBezTo>
                    <a:pt x="140" y="2229"/>
                    <a:pt x="171" y="2248"/>
                    <a:pt x="206" y="2248"/>
                  </a:cubicBezTo>
                  <a:cubicBezTo>
                    <a:pt x="258" y="2248"/>
                    <a:pt x="319" y="2206"/>
                    <a:pt x="314" y="2142"/>
                  </a:cubicBezTo>
                  <a:lnTo>
                    <a:pt x="314" y="2142"/>
                  </a:lnTo>
                  <a:cubicBezTo>
                    <a:pt x="883" y="1809"/>
                    <a:pt x="1298" y="1176"/>
                    <a:pt x="1298" y="512"/>
                  </a:cubicBezTo>
                  <a:cubicBezTo>
                    <a:pt x="1298" y="378"/>
                    <a:pt x="1277" y="222"/>
                    <a:pt x="1173" y="108"/>
                  </a:cubicBezTo>
                  <a:cubicBezTo>
                    <a:pt x="1101" y="35"/>
                    <a:pt x="1008" y="0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8"/>
            <p:cNvSpPr/>
            <p:nvPr/>
          </p:nvSpPr>
          <p:spPr>
            <a:xfrm>
              <a:off x="7339079" y="1022797"/>
              <a:ext cx="571500" cy="234358"/>
            </a:xfrm>
            <a:custGeom>
              <a:avLst/>
              <a:gdLst/>
              <a:ahLst/>
              <a:cxnLst/>
              <a:rect l="l" t="t" r="r" b="b"/>
              <a:pathLst>
                <a:path w="2958" h="1213" extrusionOk="0">
                  <a:moveTo>
                    <a:pt x="2388" y="193"/>
                  </a:moveTo>
                  <a:cubicBezTo>
                    <a:pt x="2457" y="193"/>
                    <a:pt x="2525" y="200"/>
                    <a:pt x="2584" y="221"/>
                  </a:cubicBezTo>
                  <a:cubicBezTo>
                    <a:pt x="2760" y="294"/>
                    <a:pt x="2771" y="481"/>
                    <a:pt x="2687" y="626"/>
                  </a:cubicBezTo>
                  <a:cubicBezTo>
                    <a:pt x="2604" y="781"/>
                    <a:pt x="2418" y="844"/>
                    <a:pt x="2251" y="885"/>
                  </a:cubicBezTo>
                  <a:cubicBezTo>
                    <a:pt x="2054" y="938"/>
                    <a:pt x="1857" y="958"/>
                    <a:pt x="1649" y="979"/>
                  </a:cubicBezTo>
                  <a:cubicBezTo>
                    <a:pt x="1305" y="1016"/>
                    <a:pt x="961" y="1021"/>
                    <a:pt x="617" y="1021"/>
                  </a:cubicBezTo>
                  <a:cubicBezTo>
                    <a:pt x="528" y="1021"/>
                    <a:pt x="440" y="1021"/>
                    <a:pt x="352" y="1021"/>
                  </a:cubicBezTo>
                  <a:lnTo>
                    <a:pt x="352" y="1021"/>
                  </a:lnTo>
                  <a:cubicBezTo>
                    <a:pt x="839" y="597"/>
                    <a:pt x="1445" y="315"/>
                    <a:pt x="2085" y="221"/>
                  </a:cubicBezTo>
                  <a:cubicBezTo>
                    <a:pt x="2178" y="208"/>
                    <a:pt x="2285" y="193"/>
                    <a:pt x="2388" y="193"/>
                  </a:cubicBezTo>
                  <a:close/>
                  <a:moveTo>
                    <a:pt x="2348" y="1"/>
                  </a:moveTo>
                  <a:cubicBezTo>
                    <a:pt x="1971" y="1"/>
                    <a:pt x="1580" y="118"/>
                    <a:pt x="1234" y="252"/>
                  </a:cubicBezTo>
                  <a:cubicBezTo>
                    <a:pt x="798" y="428"/>
                    <a:pt x="404" y="688"/>
                    <a:pt x="71" y="1021"/>
                  </a:cubicBezTo>
                  <a:cubicBezTo>
                    <a:pt x="0" y="1091"/>
                    <a:pt x="62" y="1187"/>
                    <a:pt x="136" y="1187"/>
                  </a:cubicBezTo>
                  <a:cubicBezTo>
                    <a:pt x="142" y="1187"/>
                    <a:pt x="148" y="1186"/>
                    <a:pt x="154" y="1185"/>
                  </a:cubicBezTo>
                  <a:lnTo>
                    <a:pt x="154" y="1185"/>
                  </a:lnTo>
                  <a:cubicBezTo>
                    <a:pt x="169" y="1199"/>
                    <a:pt x="190" y="1207"/>
                    <a:pt x="217" y="1207"/>
                  </a:cubicBezTo>
                  <a:cubicBezTo>
                    <a:pt x="372" y="1210"/>
                    <a:pt x="527" y="1213"/>
                    <a:pt x="683" y="1213"/>
                  </a:cubicBezTo>
                  <a:cubicBezTo>
                    <a:pt x="1035" y="1213"/>
                    <a:pt x="1386" y="1202"/>
                    <a:pt x="1732" y="1166"/>
                  </a:cubicBezTo>
                  <a:cubicBezTo>
                    <a:pt x="2106" y="1124"/>
                    <a:pt x="2646" y="1083"/>
                    <a:pt x="2854" y="719"/>
                  </a:cubicBezTo>
                  <a:cubicBezTo>
                    <a:pt x="2937" y="574"/>
                    <a:pt x="2957" y="377"/>
                    <a:pt x="2874" y="232"/>
                  </a:cubicBezTo>
                  <a:cubicBezTo>
                    <a:pt x="2780" y="76"/>
                    <a:pt x="2604" y="13"/>
                    <a:pt x="2438" y="3"/>
                  </a:cubicBezTo>
                  <a:cubicBezTo>
                    <a:pt x="2408" y="2"/>
                    <a:pt x="2378" y="1"/>
                    <a:pt x="2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8"/>
            <p:cNvSpPr/>
            <p:nvPr/>
          </p:nvSpPr>
          <p:spPr>
            <a:xfrm>
              <a:off x="6490348" y="1722186"/>
              <a:ext cx="589855" cy="1193620"/>
            </a:xfrm>
            <a:custGeom>
              <a:avLst/>
              <a:gdLst/>
              <a:ahLst/>
              <a:cxnLst/>
              <a:rect l="l" t="t" r="r" b="b"/>
              <a:pathLst>
                <a:path w="3053" h="6178" extrusionOk="0">
                  <a:moveTo>
                    <a:pt x="283" y="0"/>
                  </a:moveTo>
                  <a:cubicBezTo>
                    <a:pt x="107" y="0"/>
                    <a:pt x="1" y="47"/>
                    <a:pt x="1" y="47"/>
                  </a:cubicBezTo>
                  <a:cubicBezTo>
                    <a:pt x="1" y="47"/>
                    <a:pt x="1672" y="1511"/>
                    <a:pt x="1537" y="3193"/>
                  </a:cubicBezTo>
                  <a:cubicBezTo>
                    <a:pt x="1412" y="4743"/>
                    <a:pt x="1510" y="6178"/>
                    <a:pt x="2744" y="6178"/>
                  </a:cubicBezTo>
                  <a:cubicBezTo>
                    <a:pt x="2840" y="6178"/>
                    <a:pt x="2943" y="6169"/>
                    <a:pt x="3053" y="6151"/>
                  </a:cubicBezTo>
                  <a:lnTo>
                    <a:pt x="3053" y="6151"/>
                  </a:lnTo>
                  <a:cubicBezTo>
                    <a:pt x="3053" y="6151"/>
                    <a:pt x="3051" y="6151"/>
                    <a:pt x="3048" y="6151"/>
                  </a:cubicBezTo>
                  <a:cubicBezTo>
                    <a:pt x="2975" y="6151"/>
                    <a:pt x="2005" y="6122"/>
                    <a:pt x="1765" y="4584"/>
                  </a:cubicBezTo>
                  <a:cubicBezTo>
                    <a:pt x="1630" y="3733"/>
                    <a:pt x="2160" y="1480"/>
                    <a:pt x="1413" y="619"/>
                  </a:cubicBezTo>
                  <a:cubicBezTo>
                    <a:pt x="960" y="104"/>
                    <a:pt x="544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8"/>
            <p:cNvSpPr/>
            <p:nvPr/>
          </p:nvSpPr>
          <p:spPr>
            <a:xfrm>
              <a:off x="5487635" y="3760845"/>
              <a:ext cx="1269550" cy="1398225"/>
            </a:xfrm>
            <a:custGeom>
              <a:avLst/>
              <a:gdLst/>
              <a:ahLst/>
              <a:cxnLst/>
              <a:rect l="l" t="t" r="r" b="b"/>
              <a:pathLst>
                <a:path w="6571" h="7237" extrusionOk="0">
                  <a:moveTo>
                    <a:pt x="6571" y="1"/>
                  </a:moveTo>
                  <a:lnTo>
                    <a:pt x="0" y="2056"/>
                  </a:lnTo>
                  <a:lnTo>
                    <a:pt x="0" y="7237"/>
                  </a:lnTo>
                  <a:lnTo>
                    <a:pt x="4070" y="7237"/>
                  </a:lnTo>
                  <a:cubicBezTo>
                    <a:pt x="4796" y="5150"/>
                    <a:pt x="5710" y="2565"/>
                    <a:pt x="5990" y="1973"/>
                  </a:cubicBezTo>
                  <a:cubicBezTo>
                    <a:pt x="6488" y="946"/>
                    <a:pt x="6571" y="1"/>
                    <a:pt x="6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8"/>
            <p:cNvSpPr/>
            <p:nvPr/>
          </p:nvSpPr>
          <p:spPr>
            <a:xfrm>
              <a:off x="7695728" y="3658642"/>
              <a:ext cx="1448265" cy="1500430"/>
            </a:xfrm>
            <a:custGeom>
              <a:avLst/>
              <a:gdLst/>
              <a:ahLst/>
              <a:cxnLst/>
              <a:rect l="l" t="t" r="r" b="b"/>
              <a:pathLst>
                <a:path w="7496" h="7766" extrusionOk="0">
                  <a:moveTo>
                    <a:pt x="592" y="1"/>
                  </a:moveTo>
                  <a:cubicBezTo>
                    <a:pt x="872" y="727"/>
                    <a:pt x="800" y="2502"/>
                    <a:pt x="727" y="3053"/>
                  </a:cubicBezTo>
                  <a:cubicBezTo>
                    <a:pt x="696" y="3374"/>
                    <a:pt x="312" y="5782"/>
                    <a:pt x="0" y="7766"/>
                  </a:cubicBezTo>
                  <a:lnTo>
                    <a:pt x="7495" y="7766"/>
                  </a:lnTo>
                  <a:lnTo>
                    <a:pt x="7495" y="2710"/>
                  </a:lnTo>
                  <a:cubicBezTo>
                    <a:pt x="6727" y="2534"/>
                    <a:pt x="5513" y="2336"/>
                    <a:pt x="4143" y="1973"/>
                  </a:cubicBezTo>
                  <a:cubicBezTo>
                    <a:pt x="1952" y="1392"/>
                    <a:pt x="593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8"/>
            <p:cNvSpPr/>
            <p:nvPr/>
          </p:nvSpPr>
          <p:spPr>
            <a:xfrm>
              <a:off x="7240547" y="2754074"/>
              <a:ext cx="437416" cy="363225"/>
            </a:xfrm>
            <a:custGeom>
              <a:avLst/>
              <a:gdLst/>
              <a:ahLst/>
              <a:cxnLst/>
              <a:rect l="l" t="t" r="r" b="b"/>
              <a:pathLst>
                <a:path w="2264" h="1880" extrusionOk="0">
                  <a:moveTo>
                    <a:pt x="2118" y="0"/>
                  </a:moveTo>
                  <a:cubicBezTo>
                    <a:pt x="2118" y="0"/>
                    <a:pt x="1267" y="1225"/>
                    <a:pt x="197" y="1225"/>
                  </a:cubicBezTo>
                  <a:lnTo>
                    <a:pt x="0" y="1880"/>
                  </a:lnTo>
                  <a:cubicBezTo>
                    <a:pt x="0" y="1880"/>
                    <a:pt x="1537" y="1693"/>
                    <a:pt x="2263" y="946"/>
                  </a:cubicBezTo>
                  <a:lnTo>
                    <a:pt x="2118" y="0"/>
                  </a:ln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8"/>
            <p:cNvSpPr/>
            <p:nvPr/>
          </p:nvSpPr>
          <p:spPr>
            <a:xfrm>
              <a:off x="7096032" y="2780156"/>
              <a:ext cx="607823" cy="611880"/>
            </a:xfrm>
            <a:custGeom>
              <a:avLst/>
              <a:gdLst/>
              <a:ahLst/>
              <a:cxnLst/>
              <a:rect l="l" t="t" r="r" b="b"/>
              <a:pathLst>
                <a:path w="3146" h="3167" extrusionOk="0">
                  <a:moveTo>
                    <a:pt x="1579" y="1"/>
                  </a:moveTo>
                  <a:cubicBezTo>
                    <a:pt x="707" y="1"/>
                    <a:pt x="1" y="707"/>
                    <a:pt x="1" y="1579"/>
                  </a:cubicBezTo>
                  <a:cubicBezTo>
                    <a:pt x="1" y="2451"/>
                    <a:pt x="707" y="3167"/>
                    <a:pt x="1579" y="3167"/>
                  </a:cubicBezTo>
                  <a:cubicBezTo>
                    <a:pt x="2440" y="3167"/>
                    <a:pt x="3146" y="2451"/>
                    <a:pt x="3146" y="1579"/>
                  </a:cubicBezTo>
                  <a:cubicBezTo>
                    <a:pt x="3146" y="707"/>
                    <a:pt x="2440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8"/>
            <p:cNvSpPr/>
            <p:nvPr/>
          </p:nvSpPr>
          <p:spPr>
            <a:xfrm>
              <a:off x="7027832" y="2234169"/>
              <a:ext cx="365351" cy="1232261"/>
            </a:xfrm>
            <a:custGeom>
              <a:avLst/>
              <a:gdLst/>
              <a:ahLst/>
              <a:cxnLst/>
              <a:rect l="l" t="t" r="r" b="b"/>
              <a:pathLst>
                <a:path w="1891" h="6378" extrusionOk="0">
                  <a:moveTo>
                    <a:pt x="542" y="1"/>
                  </a:moveTo>
                  <a:cubicBezTo>
                    <a:pt x="241" y="1"/>
                    <a:pt x="1" y="138"/>
                    <a:pt x="1" y="138"/>
                  </a:cubicBezTo>
                  <a:cubicBezTo>
                    <a:pt x="1" y="138"/>
                    <a:pt x="873" y="636"/>
                    <a:pt x="758" y="2121"/>
                  </a:cubicBezTo>
                  <a:cubicBezTo>
                    <a:pt x="644" y="3605"/>
                    <a:pt x="281" y="6034"/>
                    <a:pt x="1267" y="6377"/>
                  </a:cubicBezTo>
                  <a:cubicBezTo>
                    <a:pt x="1267" y="6377"/>
                    <a:pt x="717" y="5640"/>
                    <a:pt x="873" y="4207"/>
                  </a:cubicBezTo>
                  <a:cubicBezTo>
                    <a:pt x="997" y="3065"/>
                    <a:pt x="1890" y="1446"/>
                    <a:pt x="1381" y="543"/>
                  </a:cubicBezTo>
                  <a:cubicBezTo>
                    <a:pt x="1139" y="113"/>
                    <a:pt x="815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8"/>
            <p:cNvSpPr/>
            <p:nvPr/>
          </p:nvSpPr>
          <p:spPr>
            <a:xfrm>
              <a:off x="7378878" y="2351249"/>
              <a:ext cx="315311" cy="449202"/>
            </a:xfrm>
            <a:custGeom>
              <a:avLst/>
              <a:gdLst/>
              <a:ahLst/>
              <a:cxnLst/>
              <a:rect l="l" t="t" r="r" b="b"/>
              <a:pathLst>
                <a:path w="1632" h="2325" extrusionOk="0">
                  <a:moveTo>
                    <a:pt x="718" y="0"/>
                  </a:moveTo>
                  <a:cubicBezTo>
                    <a:pt x="676" y="0"/>
                    <a:pt x="637" y="7"/>
                    <a:pt x="602" y="20"/>
                  </a:cubicBezTo>
                  <a:cubicBezTo>
                    <a:pt x="281" y="145"/>
                    <a:pt x="208" y="871"/>
                    <a:pt x="488" y="954"/>
                  </a:cubicBezTo>
                  <a:cubicBezTo>
                    <a:pt x="758" y="1047"/>
                    <a:pt x="851" y="1110"/>
                    <a:pt x="800" y="1317"/>
                  </a:cubicBezTo>
                  <a:cubicBezTo>
                    <a:pt x="737" y="1525"/>
                    <a:pt x="488" y="1640"/>
                    <a:pt x="415" y="1681"/>
                  </a:cubicBezTo>
                  <a:cubicBezTo>
                    <a:pt x="0" y="1909"/>
                    <a:pt x="135" y="2325"/>
                    <a:pt x="135" y="2325"/>
                  </a:cubicBezTo>
                  <a:cubicBezTo>
                    <a:pt x="415" y="1774"/>
                    <a:pt x="717" y="1847"/>
                    <a:pt x="934" y="1453"/>
                  </a:cubicBezTo>
                  <a:cubicBezTo>
                    <a:pt x="1153" y="1068"/>
                    <a:pt x="789" y="996"/>
                    <a:pt x="602" y="809"/>
                  </a:cubicBezTo>
                  <a:cubicBezTo>
                    <a:pt x="438" y="645"/>
                    <a:pt x="482" y="321"/>
                    <a:pt x="741" y="321"/>
                  </a:cubicBezTo>
                  <a:cubicBezTo>
                    <a:pt x="777" y="321"/>
                    <a:pt x="817" y="328"/>
                    <a:pt x="862" y="342"/>
                  </a:cubicBezTo>
                  <a:cubicBezTo>
                    <a:pt x="1236" y="466"/>
                    <a:pt x="1381" y="1255"/>
                    <a:pt x="1381" y="1255"/>
                  </a:cubicBezTo>
                  <a:cubicBezTo>
                    <a:pt x="1631" y="458"/>
                    <a:pt x="1070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8"/>
            <p:cNvSpPr/>
            <p:nvPr/>
          </p:nvSpPr>
          <p:spPr>
            <a:xfrm>
              <a:off x="5778403" y="2575749"/>
              <a:ext cx="305071" cy="335017"/>
            </a:xfrm>
            <a:custGeom>
              <a:avLst/>
              <a:gdLst/>
              <a:ahLst/>
              <a:cxnLst/>
              <a:rect l="l" t="t" r="r" b="b"/>
              <a:pathLst>
                <a:path w="1579" h="1734" extrusionOk="0">
                  <a:moveTo>
                    <a:pt x="1225" y="0"/>
                  </a:moveTo>
                  <a:cubicBezTo>
                    <a:pt x="1017" y="72"/>
                    <a:pt x="281" y="467"/>
                    <a:pt x="0" y="633"/>
                  </a:cubicBezTo>
                  <a:cubicBezTo>
                    <a:pt x="42" y="799"/>
                    <a:pt x="166" y="1131"/>
                    <a:pt x="353" y="1588"/>
                  </a:cubicBezTo>
                  <a:cubicBezTo>
                    <a:pt x="374" y="1640"/>
                    <a:pt x="395" y="1682"/>
                    <a:pt x="415" y="1733"/>
                  </a:cubicBezTo>
                  <a:cubicBezTo>
                    <a:pt x="415" y="1516"/>
                    <a:pt x="530" y="1163"/>
                    <a:pt x="717" y="1027"/>
                  </a:cubicBezTo>
                  <a:cubicBezTo>
                    <a:pt x="1174" y="664"/>
                    <a:pt x="1516" y="674"/>
                    <a:pt x="1578" y="374"/>
                  </a:cubicBezTo>
                  <a:cubicBezTo>
                    <a:pt x="1527" y="208"/>
                    <a:pt x="1495" y="176"/>
                    <a:pt x="1433" y="104"/>
                  </a:cubicBezTo>
                  <a:cubicBezTo>
                    <a:pt x="1360" y="62"/>
                    <a:pt x="1267" y="10"/>
                    <a:pt x="1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8"/>
            <p:cNvSpPr/>
            <p:nvPr/>
          </p:nvSpPr>
          <p:spPr>
            <a:xfrm>
              <a:off x="6213684" y="3143954"/>
              <a:ext cx="395104" cy="292126"/>
            </a:xfrm>
            <a:custGeom>
              <a:avLst/>
              <a:gdLst/>
              <a:ahLst/>
              <a:cxnLst/>
              <a:rect l="l" t="t" r="r" b="b"/>
              <a:pathLst>
                <a:path w="2045" h="1512" extrusionOk="0">
                  <a:moveTo>
                    <a:pt x="527" y="1"/>
                  </a:moveTo>
                  <a:cubicBezTo>
                    <a:pt x="308" y="1"/>
                    <a:pt x="187" y="79"/>
                    <a:pt x="187" y="79"/>
                  </a:cubicBezTo>
                  <a:cubicBezTo>
                    <a:pt x="176" y="100"/>
                    <a:pt x="166" y="121"/>
                    <a:pt x="155" y="153"/>
                  </a:cubicBezTo>
                  <a:cubicBezTo>
                    <a:pt x="0" y="485"/>
                    <a:pt x="478" y="651"/>
                    <a:pt x="478" y="651"/>
                  </a:cubicBezTo>
                  <a:cubicBezTo>
                    <a:pt x="478" y="651"/>
                    <a:pt x="332" y="838"/>
                    <a:pt x="353" y="983"/>
                  </a:cubicBezTo>
                  <a:cubicBezTo>
                    <a:pt x="395" y="1294"/>
                    <a:pt x="675" y="1460"/>
                    <a:pt x="758" y="1512"/>
                  </a:cubicBezTo>
                  <a:cubicBezTo>
                    <a:pt x="1869" y="1118"/>
                    <a:pt x="2045" y="495"/>
                    <a:pt x="2045" y="495"/>
                  </a:cubicBezTo>
                  <a:cubicBezTo>
                    <a:pt x="2045" y="495"/>
                    <a:pt x="1121" y="121"/>
                    <a:pt x="758" y="28"/>
                  </a:cubicBezTo>
                  <a:cubicBezTo>
                    <a:pt x="672" y="8"/>
                    <a:pt x="595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8"/>
            <p:cNvSpPr/>
            <p:nvPr/>
          </p:nvSpPr>
          <p:spPr>
            <a:xfrm>
              <a:off x="5485510" y="-15659"/>
              <a:ext cx="1388178" cy="1725127"/>
            </a:xfrm>
            <a:custGeom>
              <a:avLst/>
              <a:gdLst/>
              <a:ahLst/>
              <a:cxnLst/>
              <a:rect l="l" t="t" r="r" b="b"/>
              <a:pathLst>
                <a:path w="7185" h="8929" extrusionOk="0">
                  <a:moveTo>
                    <a:pt x="1" y="1"/>
                  </a:moveTo>
                  <a:lnTo>
                    <a:pt x="1" y="8928"/>
                  </a:lnTo>
                  <a:cubicBezTo>
                    <a:pt x="157" y="7630"/>
                    <a:pt x="769" y="5627"/>
                    <a:pt x="3115" y="4433"/>
                  </a:cubicBezTo>
                  <a:cubicBezTo>
                    <a:pt x="7184" y="2357"/>
                    <a:pt x="6831" y="1"/>
                    <a:pt x="6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58"/>
          <p:cNvSpPr/>
          <p:nvPr/>
        </p:nvSpPr>
        <p:spPr>
          <a:xfrm>
            <a:off x="837750" y="3369325"/>
            <a:ext cx="945000" cy="9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219D27D8-580F-FB5C-9F91-6CD5380DD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32881F67-0F18-D896-0D0A-6C6B77D7E4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color code to Colorfulness?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57B2486F-22F1-31BC-3921-3E37A397E4C3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BE6B3-B231-5052-F149-AAD9ADDA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813" y="1421600"/>
            <a:ext cx="3934374" cy="342947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40D4B883-9AFA-A1F8-FBF1-F3402E45A0E8}"/>
              </a:ext>
            </a:extLst>
          </p:cNvPr>
          <p:cNvSpPr/>
          <p:nvPr/>
        </p:nvSpPr>
        <p:spPr>
          <a:xfrm rot="16200000">
            <a:off x="3714727" y="3000005"/>
            <a:ext cx="254000" cy="24738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oogle Shape;965;p73">
            <a:extLst>
              <a:ext uri="{FF2B5EF4-FFF2-40B4-BE49-F238E27FC236}">
                <a16:creationId xmlns:a16="http://schemas.microsoft.com/office/drawing/2014/main" id="{A6B7E24C-D2D4-C7E5-A393-4DA33990729C}"/>
              </a:ext>
            </a:extLst>
          </p:cNvPr>
          <p:cNvSpPr txBox="1">
            <a:spLocks/>
          </p:cNvSpPr>
          <p:nvPr/>
        </p:nvSpPr>
        <p:spPr>
          <a:xfrm>
            <a:off x="3245211" y="4303300"/>
            <a:ext cx="11930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Saturation</a:t>
            </a:r>
            <a:endParaRPr lang="en-GB" sz="160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F9C5568-60C0-07B9-A60A-4BC33B0275C9}"/>
              </a:ext>
            </a:extLst>
          </p:cNvPr>
          <p:cNvSpPr/>
          <p:nvPr/>
        </p:nvSpPr>
        <p:spPr>
          <a:xfrm>
            <a:off x="2350813" y="1650190"/>
            <a:ext cx="254000" cy="24738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Google Shape;965;p73">
            <a:extLst>
              <a:ext uri="{FF2B5EF4-FFF2-40B4-BE49-F238E27FC236}">
                <a16:creationId xmlns:a16="http://schemas.microsoft.com/office/drawing/2014/main" id="{D5EA0133-3C07-3B61-3BF4-B5E3120235FF}"/>
              </a:ext>
            </a:extLst>
          </p:cNvPr>
          <p:cNvSpPr txBox="1">
            <a:spLocks/>
          </p:cNvSpPr>
          <p:nvPr/>
        </p:nvSpPr>
        <p:spPr>
          <a:xfrm>
            <a:off x="1254477" y="2629514"/>
            <a:ext cx="11930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Brightness</a:t>
            </a:r>
            <a:endParaRPr lang="en-GB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1EE8C5-04AB-35CD-C7F1-0939BD2ED66D}"/>
              </a:ext>
            </a:extLst>
          </p:cNvPr>
          <p:cNvSpPr/>
          <p:nvPr/>
        </p:nvSpPr>
        <p:spPr>
          <a:xfrm>
            <a:off x="3841727" y="1650190"/>
            <a:ext cx="1236914" cy="1252667"/>
          </a:xfrm>
          <a:prstGeom prst="rect">
            <a:avLst/>
          </a:prstGeom>
          <a:solidFill>
            <a:schemeClr val="tx2">
              <a:lumMod val="75000"/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oogle Shape;965;p73">
            <a:extLst>
              <a:ext uri="{FF2B5EF4-FFF2-40B4-BE49-F238E27FC236}">
                <a16:creationId xmlns:a16="http://schemas.microsoft.com/office/drawing/2014/main" id="{F9F31956-E8EA-43D8-0B55-F1DE219306FD}"/>
              </a:ext>
            </a:extLst>
          </p:cNvPr>
          <p:cNvSpPr txBox="1">
            <a:spLocks/>
          </p:cNvSpPr>
          <p:nvPr/>
        </p:nvSpPr>
        <p:spPr>
          <a:xfrm>
            <a:off x="3898357" y="1906709"/>
            <a:ext cx="1079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Color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Quadrant</a:t>
            </a:r>
            <a:endParaRPr lang="en-GB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9A6F95-2BC0-EAB9-7275-492ADA4F61DD}"/>
              </a:ext>
            </a:extLst>
          </p:cNvPr>
          <p:cNvCxnSpPr>
            <a:cxnSpLocks/>
          </p:cNvCxnSpPr>
          <p:nvPr/>
        </p:nvCxnSpPr>
        <p:spPr>
          <a:xfrm>
            <a:off x="2656398" y="1650190"/>
            <a:ext cx="2422243" cy="243480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06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4" grpId="1" animBg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A73BABBF-4F55-FFA3-1F32-C055C689E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43058DED-6F74-F84B-5808-F9F5A79E06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color code to Colorfulness?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E45B398E-56D7-E450-06E7-E24AA425B197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DF670-D6CA-29E9-3AD4-02EB0D27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25" y="2229498"/>
            <a:ext cx="5106113" cy="466790"/>
          </a:xfrm>
          <a:prstGeom prst="rect">
            <a:avLst/>
          </a:prstGeom>
        </p:spPr>
      </p:pic>
      <p:sp>
        <p:nvSpPr>
          <p:cNvPr id="5" name="Google Shape;582;p62">
            <a:extLst>
              <a:ext uri="{FF2B5EF4-FFF2-40B4-BE49-F238E27FC236}">
                <a16:creationId xmlns:a16="http://schemas.microsoft.com/office/drawing/2014/main" id="{16004C9A-8677-3711-9EDA-EDA46096377E}"/>
              </a:ext>
            </a:extLst>
          </p:cNvPr>
          <p:cNvSpPr/>
          <p:nvPr/>
        </p:nvSpPr>
        <p:spPr>
          <a:xfrm>
            <a:off x="901025" y="1473174"/>
            <a:ext cx="440700" cy="44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03;p62">
            <a:hlinkClick r:id="rId4" action="ppaction://hlinksldjump"/>
            <a:extLst>
              <a:ext uri="{FF2B5EF4-FFF2-40B4-BE49-F238E27FC236}">
                <a16:creationId xmlns:a16="http://schemas.microsoft.com/office/drawing/2014/main" id="{6CEA3F8E-7CF8-6F51-C387-99EC4BFB96BB}"/>
              </a:ext>
            </a:extLst>
          </p:cNvPr>
          <p:cNvSpPr txBox="1">
            <a:spLocks/>
          </p:cNvSpPr>
          <p:nvPr/>
        </p:nvSpPr>
        <p:spPr>
          <a:xfrm>
            <a:off x="1408925" y="1526639"/>
            <a:ext cx="2235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Hasler:</a:t>
            </a:r>
          </a:p>
        </p:txBody>
      </p:sp>
      <p:sp>
        <p:nvSpPr>
          <p:cNvPr id="7" name="Google Shape;604;p62">
            <a:hlinkClick r:id="rId4" action="ppaction://hlinksldjump"/>
            <a:extLst>
              <a:ext uri="{FF2B5EF4-FFF2-40B4-BE49-F238E27FC236}">
                <a16:creationId xmlns:a16="http://schemas.microsoft.com/office/drawing/2014/main" id="{F6C366C0-812B-D433-AC46-DD3436250AC7}"/>
              </a:ext>
            </a:extLst>
          </p:cNvPr>
          <p:cNvSpPr txBox="1">
            <a:spLocks/>
          </p:cNvSpPr>
          <p:nvPr/>
        </p:nvSpPr>
        <p:spPr>
          <a:xfrm>
            <a:off x="824525" y="1526639"/>
            <a:ext cx="593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dirty="0"/>
              <a:t>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ED3FB0-0DB4-284D-9FB3-403C2F48B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25" y="3819330"/>
            <a:ext cx="2400635" cy="419158"/>
          </a:xfrm>
          <a:prstGeom prst="rect">
            <a:avLst/>
          </a:prstGeom>
        </p:spPr>
      </p:pic>
      <p:sp>
        <p:nvSpPr>
          <p:cNvPr id="16" name="Google Shape;582;p62">
            <a:extLst>
              <a:ext uri="{FF2B5EF4-FFF2-40B4-BE49-F238E27FC236}">
                <a16:creationId xmlns:a16="http://schemas.microsoft.com/office/drawing/2014/main" id="{3A3E4902-AFEC-17D9-22B4-698E1C3D81E0}"/>
              </a:ext>
            </a:extLst>
          </p:cNvPr>
          <p:cNvSpPr/>
          <p:nvPr/>
        </p:nvSpPr>
        <p:spPr>
          <a:xfrm>
            <a:off x="901025" y="3115454"/>
            <a:ext cx="440700" cy="44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03;p62">
            <a:hlinkClick r:id="rId4" action="ppaction://hlinksldjump"/>
            <a:extLst>
              <a:ext uri="{FF2B5EF4-FFF2-40B4-BE49-F238E27FC236}">
                <a16:creationId xmlns:a16="http://schemas.microsoft.com/office/drawing/2014/main" id="{8EC65E4F-22FB-EB74-A75D-5BB2821B1284}"/>
              </a:ext>
            </a:extLst>
          </p:cNvPr>
          <p:cNvSpPr txBox="1">
            <a:spLocks/>
          </p:cNvSpPr>
          <p:nvPr/>
        </p:nvSpPr>
        <p:spPr>
          <a:xfrm>
            <a:off x="1408925" y="3168919"/>
            <a:ext cx="2235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Normal:</a:t>
            </a:r>
          </a:p>
        </p:txBody>
      </p:sp>
      <p:sp>
        <p:nvSpPr>
          <p:cNvPr id="19" name="Google Shape;604;p62">
            <a:hlinkClick r:id="rId4" action="ppaction://hlinksldjump"/>
            <a:extLst>
              <a:ext uri="{FF2B5EF4-FFF2-40B4-BE49-F238E27FC236}">
                <a16:creationId xmlns:a16="http://schemas.microsoft.com/office/drawing/2014/main" id="{26F483AB-53D6-6C73-8F03-48C9A3F9A38A}"/>
              </a:ext>
            </a:extLst>
          </p:cNvPr>
          <p:cNvSpPr txBox="1">
            <a:spLocks/>
          </p:cNvSpPr>
          <p:nvPr/>
        </p:nvSpPr>
        <p:spPr>
          <a:xfrm>
            <a:off x="824525" y="3168919"/>
            <a:ext cx="593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3" name="Google Shape;965;p73">
            <a:extLst>
              <a:ext uri="{FF2B5EF4-FFF2-40B4-BE49-F238E27FC236}">
                <a16:creationId xmlns:a16="http://schemas.microsoft.com/office/drawing/2014/main" id="{FE58D86A-87A8-0A5E-D4A4-4BFFAEACD39F}"/>
              </a:ext>
            </a:extLst>
          </p:cNvPr>
          <p:cNvSpPr txBox="1">
            <a:spLocks/>
          </p:cNvSpPr>
          <p:nvPr/>
        </p:nvSpPr>
        <p:spPr>
          <a:xfrm>
            <a:off x="7168722" y="3329609"/>
            <a:ext cx="21683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RGB(134, 135, 151)</a:t>
            </a:r>
            <a:r>
              <a:rPr lang="en-GB" sz="1050" dirty="0"/>
              <a:t> </a:t>
            </a:r>
            <a:endParaRPr lang="en-GB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CDCAEE-F99D-2CA1-1EBE-6673AE8C7FC8}"/>
              </a:ext>
            </a:extLst>
          </p:cNvPr>
          <p:cNvSpPr/>
          <p:nvPr/>
        </p:nvSpPr>
        <p:spPr>
          <a:xfrm>
            <a:off x="7503045" y="3819330"/>
            <a:ext cx="1284515" cy="1284515"/>
          </a:xfrm>
          <a:prstGeom prst="ellipse">
            <a:avLst/>
          </a:prstGeom>
          <a:solidFill>
            <a:srgbClr val="8687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Google Shape;965;p73">
            <a:extLst>
              <a:ext uri="{FF2B5EF4-FFF2-40B4-BE49-F238E27FC236}">
                <a16:creationId xmlns:a16="http://schemas.microsoft.com/office/drawing/2014/main" id="{318B4B09-7EAA-D266-9E6E-043EF870C4EC}"/>
              </a:ext>
            </a:extLst>
          </p:cNvPr>
          <p:cNvSpPr txBox="1">
            <a:spLocks/>
          </p:cNvSpPr>
          <p:nvPr/>
        </p:nvSpPr>
        <p:spPr>
          <a:xfrm>
            <a:off x="6106352" y="2120219"/>
            <a:ext cx="25296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dirty="0"/>
              <a:t>= 4.851995 </a:t>
            </a:r>
          </a:p>
        </p:txBody>
      </p:sp>
      <p:sp>
        <p:nvSpPr>
          <p:cNvPr id="27" name="Google Shape;965;p73">
            <a:extLst>
              <a:ext uri="{FF2B5EF4-FFF2-40B4-BE49-F238E27FC236}">
                <a16:creationId xmlns:a16="http://schemas.microsoft.com/office/drawing/2014/main" id="{F80BAA4B-2E1A-F423-7A22-CFAC46692015}"/>
              </a:ext>
            </a:extLst>
          </p:cNvPr>
          <p:cNvSpPr txBox="1">
            <a:spLocks/>
          </p:cNvSpPr>
          <p:nvPr/>
        </p:nvSpPr>
        <p:spPr>
          <a:xfrm>
            <a:off x="3307176" y="3652407"/>
            <a:ext cx="25296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dirty="0"/>
              <a:t>= 0.064784</a:t>
            </a:r>
          </a:p>
        </p:txBody>
      </p:sp>
    </p:spTree>
    <p:extLst>
      <p:ext uri="{BB962C8B-B14F-4D97-AF65-F5344CB8AC3E}">
        <p14:creationId xmlns:p14="http://schemas.microsoft.com/office/powerpoint/2010/main" val="37580404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819AE078-8C49-6443-4CDD-A2067CB90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8F04A701-B9B8-9F54-7543-CF7DECFFD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color code to Colorfulness?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A67CF07F-5A09-72F9-0259-E82D724A7756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3D628DB-AAD4-2FF2-C963-A1F3C32E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38327"/>
              </p:ext>
            </p:extLst>
          </p:nvPr>
        </p:nvGraphicFramePr>
        <p:xfrm>
          <a:off x="2525486" y="1262164"/>
          <a:ext cx="3810000" cy="378040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93873257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83012070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Base Colour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113339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Blue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1584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201356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1463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156820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1294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27724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Green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829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29785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Grey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723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66179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761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85986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Purple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536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44682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Navy Blue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533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192609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Pink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521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3149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Yellow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304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22843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Orange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14916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Maroon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156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49167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Brown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249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396628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Beige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76329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Cream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6325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Olive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33373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Off White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225935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491070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Peach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7764" marR="7764" marT="77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036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1085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>
          <a:extLst>
            <a:ext uri="{FF2B5EF4-FFF2-40B4-BE49-F238E27FC236}">
              <a16:creationId xmlns:a16="http://schemas.microsoft.com/office/drawing/2014/main" id="{588D6DE8-426E-94A9-D80A-0FA2530C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5">
            <a:extLst>
              <a:ext uri="{FF2B5EF4-FFF2-40B4-BE49-F238E27FC236}">
                <a16:creationId xmlns:a16="http://schemas.microsoft.com/office/drawing/2014/main" id="{92C880A2-17BA-AEEF-E3E2-ABA1C33F5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5525" y="2715300"/>
            <a:ext cx="312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047" name="Google Shape;1047;p75">
            <a:extLst>
              <a:ext uri="{FF2B5EF4-FFF2-40B4-BE49-F238E27FC236}">
                <a16:creationId xmlns:a16="http://schemas.microsoft.com/office/drawing/2014/main" id="{B5DC3E71-7693-9275-36C6-0D375BF5F2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5500" y="3694150"/>
            <a:ext cx="3129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Has day to day clothes lost color or not?</a:t>
            </a:r>
            <a:endParaRPr dirty="0"/>
          </a:p>
        </p:txBody>
      </p:sp>
      <p:sp>
        <p:nvSpPr>
          <p:cNvPr id="1048" name="Google Shape;1048;p75">
            <a:extLst>
              <a:ext uri="{FF2B5EF4-FFF2-40B4-BE49-F238E27FC236}">
                <a16:creationId xmlns:a16="http://schemas.microsoft.com/office/drawing/2014/main" id="{4955F9CB-6572-E90C-05F9-ED786CEFE92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94875" y="827150"/>
            <a:ext cx="2809800" cy="21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9" name="Google Shape;1049;p75">
            <a:extLst>
              <a:ext uri="{FF2B5EF4-FFF2-40B4-BE49-F238E27FC236}">
                <a16:creationId xmlns:a16="http://schemas.microsoft.com/office/drawing/2014/main" id="{110ACA56-8F40-B548-F63F-972AEFFAEF4B}"/>
              </a:ext>
            </a:extLst>
          </p:cNvPr>
          <p:cNvSpPr/>
          <p:nvPr/>
        </p:nvSpPr>
        <p:spPr>
          <a:xfrm>
            <a:off x="3745050" y="3513000"/>
            <a:ext cx="945000" cy="9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050" name="Google Shape;1050;p75">
            <a:extLst>
              <a:ext uri="{FF2B5EF4-FFF2-40B4-BE49-F238E27FC236}">
                <a16:creationId xmlns:a16="http://schemas.microsoft.com/office/drawing/2014/main" id="{A862EE13-0D20-8963-E560-33BB99042406}"/>
              </a:ext>
            </a:extLst>
          </p:cNvPr>
          <p:cNvGrpSpPr/>
          <p:nvPr/>
        </p:nvGrpSpPr>
        <p:grpSpPr>
          <a:xfrm>
            <a:off x="5420154" y="-22979"/>
            <a:ext cx="3824060" cy="5189460"/>
            <a:chOff x="4681483" y="2644433"/>
            <a:chExt cx="590406" cy="801251"/>
          </a:xfrm>
        </p:grpSpPr>
        <p:sp>
          <p:nvSpPr>
            <p:cNvPr id="1051" name="Google Shape;1051;p75">
              <a:extLst>
                <a:ext uri="{FF2B5EF4-FFF2-40B4-BE49-F238E27FC236}">
                  <a16:creationId xmlns:a16="http://schemas.microsoft.com/office/drawing/2014/main" id="{F76B8BE9-63A7-23BD-B447-23A3B5B1D788}"/>
                </a:ext>
              </a:extLst>
            </p:cNvPr>
            <p:cNvSpPr/>
            <p:nvPr/>
          </p:nvSpPr>
          <p:spPr>
            <a:xfrm>
              <a:off x="4693827" y="2644433"/>
              <a:ext cx="566814" cy="801251"/>
            </a:xfrm>
            <a:custGeom>
              <a:avLst/>
              <a:gdLst/>
              <a:ahLst/>
              <a:cxnLst/>
              <a:rect l="l" t="t" r="r" b="b"/>
              <a:pathLst>
                <a:path w="16714" h="23627" extrusionOk="0">
                  <a:moveTo>
                    <a:pt x="0" y="0"/>
                  </a:moveTo>
                  <a:lnTo>
                    <a:pt x="0" y="23627"/>
                  </a:lnTo>
                  <a:lnTo>
                    <a:pt x="16713" y="23627"/>
                  </a:lnTo>
                  <a:lnTo>
                    <a:pt x="167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5">
              <a:extLst>
                <a:ext uri="{FF2B5EF4-FFF2-40B4-BE49-F238E27FC236}">
                  <a16:creationId xmlns:a16="http://schemas.microsoft.com/office/drawing/2014/main" id="{282F994D-8B62-8CF5-58AB-371AF9FB4F6A}"/>
                </a:ext>
              </a:extLst>
            </p:cNvPr>
            <p:cNvSpPr/>
            <p:nvPr/>
          </p:nvSpPr>
          <p:spPr>
            <a:xfrm>
              <a:off x="4746627" y="2961949"/>
              <a:ext cx="461210" cy="460871"/>
            </a:xfrm>
            <a:custGeom>
              <a:avLst/>
              <a:gdLst/>
              <a:ahLst/>
              <a:cxnLst/>
              <a:rect l="l" t="t" r="r" b="b"/>
              <a:pathLst>
                <a:path w="13600" h="13590" extrusionOk="0">
                  <a:moveTo>
                    <a:pt x="6799" y="1"/>
                  </a:moveTo>
                  <a:cubicBezTo>
                    <a:pt x="3042" y="1"/>
                    <a:pt x="0" y="3043"/>
                    <a:pt x="0" y="6800"/>
                  </a:cubicBezTo>
                  <a:cubicBezTo>
                    <a:pt x="0" y="10548"/>
                    <a:pt x="3042" y="13590"/>
                    <a:pt x="6799" y="13590"/>
                  </a:cubicBezTo>
                  <a:cubicBezTo>
                    <a:pt x="10557" y="13590"/>
                    <a:pt x="13599" y="10548"/>
                    <a:pt x="13599" y="6800"/>
                  </a:cubicBezTo>
                  <a:cubicBezTo>
                    <a:pt x="13599" y="3043"/>
                    <a:pt x="10557" y="1"/>
                    <a:pt x="6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5">
              <a:extLst>
                <a:ext uri="{FF2B5EF4-FFF2-40B4-BE49-F238E27FC236}">
                  <a16:creationId xmlns:a16="http://schemas.microsoft.com/office/drawing/2014/main" id="{BC0FC67B-4258-BBCE-9CA5-06DA3552EF61}"/>
                </a:ext>
              </a:extLst>
            </p:cNvPr>
            <p:cNvSpPr/>
            <p:nvPr/>
          </p:nvSpPr>
          <p:spPr>
            <a:xfrm>
              <a:off x="4783252" y="2644433"/>
              <a:ext cx="387959" cy="106010"/>
            </a:xfrm>
            <a:custGeom>
              <a:avLst/>
              <a:gdLst/>
              <a:ahLst/>
              <a:cxnLst/>
              <a:rect l="l" t="t" r="r" b="b"/>
              <a:pathLst>
                <a:path w="11440" h="3126" extrusionOk="0">
                  <a:moveTo>
                    <a:pt x="0" y="0"/>
                  </a:moveTo>
                  <a:cubicBezTo>
                    <a:pt x="1204" y="1879"/>
                    <a:pt x="3322" y="3125"/>
                    <a:pt x="5719" y="3125"/>
                  </a:cubicBezTo>
                  <a:cubicBezTo>
                    <a:pt x="8118" y="3125"/>
                    <a:pt x="10236" y="1879"/>
                    <a:pt x="11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5">
              <a:extLst>
                <a:ext uri="{FF2B5EF4-FFF2-40B4-BE49-F238E27FC236}">
                  <a16:creationId xmlns:a16="http://schemas.microsoft.com/office/drawing/2014/main" id="{E820F803-EE05-0D50-63ED-ACC67930A149}"/>
                </a:ext>
              </a:extLst>
            </p:cNvPr>
            <p:cNvSpPr/>
            <p:nvPr/>
          </p:nvSpPr>
          <p:spPr>
            <a:xfrm>
              <a:off x="4692741" y="3130932"/>
              <a:ext cx="567899" cy="314742"/>
            </a:xfrm>
            <a:custGeom>
              <a:avLst/>
              <a:gdLst/>
              <a:ahLst/>
              <a:cxnLst/>
              <a:rect l="l" t="t" r="r" b="b"/>
              <a:pathLst>
                <a:path w="16746" h="9281" extrusionOk="0">
                  <a:moveTo>
                    <a:pt x="5150" y="0"/>
                  </a:moveTo>
                  <a:cubicBezTo>
                    <a:pt x="5150" y="0"/>
                    <a:pt x="4381" y="136"/>
                    <a:pt x="3936" y="613"/>
                  </a:cubicBezTo>
                  <a:cubicBezTo>
                    <a:pt x="3666" y="904"/>
                    <a:pt x="3302" y="1195"/>
                    <a:pt x="3064" y="1371"/>
                  </a:cubicBezTo>
                  <a:cubicBezTo>
                    <a:pt x="3011" y="1402"/>
                    <a:pt x="2970" y="1433"/>
                    <a:pt x="2939" y="1454"/>
                  </a:cubicBezTo>
                  <a:cubicBezTo>
                    <a:pt x="2845" y="1527"/>
                    <a:pt x="2794" y="1558"/>
                    <a:pt x="2794" y="1558"/>
                  </a:cubicBezTo>
                  <a:lnTo>
                    <a:pt x="1" y="2606"/>
                  </a:lnTo>
                  <a:lnTo>
                    <a:pt x="1" y="9281"/>
                  </a:lnTo>
                  <a:lnTo>
                    <a:pt x="16745" y="9281"/>
                  </a:lnTo>
                  <a:lnTo>
                    <a:pt x="16745" y="4340"/>
                  </a:lnTo>
                  <a:lnTo>
                    <a:pt x="12956" y="2326"/>
                  </a:lnTo>
                  <a:lnTo>
                    <a:pt x="12801" y="2233"/>
                  </a:lnTo>
                  <a:lnTo>
                    <a:pt x="12769" y="2222"/>
                  </a:lnTo>
                  <a:cubicBezTo>
                    <a:pt x="12769" y="2222"/>
                    <a:pt x="12697" y="1984"/>
                    <a:pt x="12209" y="1776"/>
                  </a:cubicBezTo>
                  <a:cubicBezTo>
                    <a:pt x="11756" y="1569"/>
                    <a:pt x="11275" y="615"/>
                    <a:pt x="10650" y="615"/>
                  </a:cubicBezTo>
                  <a:cubicBezTo>
                    <a:pt x="10616" y="615"/>
                    <a:pt x="10582" y="617"/>
                    <a:pt x="10548" y="623"/>
                  </a:cubicBezTo>
                  <a:cubicBezTo>
                    <a:pt x="10496" y="633"/>
                    <a:pt x="10420" y="637"/>
                    <a:pt x="10324" y="637"/>
                  </a:cubicBezTo>
                  <a:cubicBezTo>
                    <a:pt x="9175" y="637"/>
                    <a:pt x="5150" y="0"/>
                    <a:pt x="5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5">
              <a:extLst>
                <a:ext uri="{FF2B5EF4-FFF2-40B4-BE49-F238E27FC236}">
                  <a16:creationId xmlns:a16="http://schemas.microsoft.com/office/drawing/2014/main" id="{BB3955AC-8478-9566-FE8D-FE84874DA64D}"/>
                </a:ext>
              </a:extLst>
            </p:cNvPr>
            <p:cNvSpPr/>
            <p:nvPr/>
          </p:nvSpPr>
          <p:spPr>
            <a:xfrm>
              <a:off x="4844836" y="2781335"/>
              <a:ext cx="317218" cy="664346"/>
            </a:xfrm>
            <a:custGeom>
              <a:avLst/>
              <a:gdLst/>
              <a:ahLst/>
              <a:cxnLst/>
              <a:rect l="l" t="t" r="r" b="b"/>
              <a:pathLst>
                <a:path w="9354" h="19590" extrusionOk="0">
                  <a:moveTo>
                    <a:pt x="4548" y="1"/>
                  </a:moveTo>
                  <a:cubicBezTo>
                    <a:pt x="1294" y="1"/>
                    <a:pt x="279" y="2435"/>
                    <a:pt x="146" y="3603"/>
                  </a:cubicBezTo>
                  <a:cubicBezTo>
                    <a:pt x="0" y="4787"/>
                    <a:pt x="904" y="7590"/>
                    <a:pt x="1091" y="8711"/>
                  </a:cubicBezTo>
                  <a:cubicBezTo>
                    <a:pt x="1288" y="9822"/>
                    <a:pt x="146" y="10985"/>
                    <a:pt x="146" y="10985"/>
                  </a:cubicBezTo>
                  <a:cubicBezTo>
                    <a:pt x="146" y="10985"/>
                    <a:pt x="312" y="12583"/>
                    <a:pt x="1350" y="14057"/>
                  </a:cubicBezTo>
                  <a:cubicBezTo>
                    <a:pt x="1651" y="14493"/>
                    <a:pt x="1973" y="15147"/>
                    <a:pt x="2274" y="15853"/>
                  </a:cubicBezTo>
                  <a:cubicBezTo>
                    <a:pt x="2316" y="15947"/>
                    <a:pt x="2346" y="16040"/>
                    <a:pt x="2388" y="16133"/>
                  </a:cubicBezTo>
                  <a:cubicBezTo>
                    <a:pt x="3073" y="17774"/>
                    <a:pt x="3634" y="19590"/>
                    <a:pt x="3634" y="19590"/>
                  </a:cubicBezTo>
                  <a:lnTo>
                    <a:pt x="4724" y="19590"/>
                  </a:lnTo>
                  <a:cubicBezTo>
                    <a:pt x="5295" y="18801"/>
                    <a:pt x="5689" y="17275"/>
                    <a:pt x="5938" y="15739"/>
                  </a:cubicBezTo>
                  <a:cubicBezTo>
                    <a:pt x="5959" y="15635"/>
                    <a:pt x="5970" y="15521"/>
                    <a:pt x="5990" y="15417"/>
                  </a:cubicBezTo>
                  <a:cubicBezTo>
                    <a:pt x="6063" y="14919"/>
                    <a:pt x="6115" y="14431"/>
                    <a:pt x="6157" y="13974"/>
                  </a:cubicBezTo>
                  <a:cubicBezTo>
                    <a:pt x="6291" y="12583"/>
                    <a:pt x="6291" y="11451"/>
                    <a:pt x="6177" y="11213"/>
                  </a:cubicBezTo>
                  <a:cubicBezTo>
                    <a:pt x="5897" y="10632"/>
                    <a:pt x="6021" y="10216"/>
                    <a:pt x="6021" y="10216"/>
                  </a:cubicBezTo>
                  <a:lnTo>
                    <a:pt x="6021" y="10216"/>
                  </a:lnTo>
                  <a:cubicBezTo>
                    <a:pt x="6021" y="10216"/>
                    <a:pt x="6530" y="10320"/>
                    <a:pt x="6862" y="10413"/>
                  </a:cubicBezTo>
                  <a:cubicBezTo>
                    <a:pt x="6945" y="10434"/>
                    <a:pt x="7018" y="10455"/>
                    <a:pt x="7070" y="10466"/>
                  </a:cubicBezTo>
                  <a:cubicBezTo>
                    <a:pt x="7233" y="10526"/>
                    <a:pt x="7448" y="10644"/>
                    <a:pt x="7725" y="10644"/>
                  </a:cubicBezTo>
                  <a:cubicBezTo>
                    <a:pt x="7873" y="10644"/>
                    <a:pt x="8038" y="10611"/>
                    <a:pt x="8222" y="10517"/>
                  </a:cubicBezTo>
                  <a:cubicBezTo>
                    <a:pt x="8752" y="10247"/>
                    <a:pt x="8367" y="9105"/>
                    <a:pt x="8367" y="9105"/>
                  </a:cubicBezTo>
                  <a:cubicBezTo>
                    <a:pt x="8367" y="9105"/>
                    <a:pt x="8492" y="8815"/>
                    <a:pt x="8586" y="8669"/>
                  </a:cubicBezTo>
                  <a:cubicBezTo>
                    <a:pt x="8669" y="8524"/>
                    <a:pt x="8627" y="8099"/>
                    <a:pt x="8627" y="8099"/>
                  </a:cubicBezTo>
                  <a:cubicBezTo>
                    <a:pt x="8627" y="8099"/>
                    <a:pt x="8866" y="7797"/>
                    <a:pt x="8856" y="7663"/>
                  </a:cubicBezTo>
                  <a:cubicBezTo>
                    <a:pt x="8845" y="7590"/>
                    <a:pt x="8762" y="7424"/>
                    <a:pt x="8679" y="7278"/>
                  </a:cubicBezTo>
                  <a:cubicBezTo>
                    <a:pt x="8616" y="7164"/>
                    <a:pt x="8554" y="7071"/>
                    <a:pt x="8554" y="7071"/>
                  </a:cubicBezTo>
                  <a:cubicBezTo>
                    <a:pt x="8554" y="7071"/>
                    <a:pt x="9354" y="6759"/>
                    <a:pt x="9322" y="6583"/>
                  </a:cubicBezTo>
                  <a:lnTo>
                    <a:pt x="9322" y="6562"/>
                  </a:lnTo>
                  <a:cubicBezTo>
                    <a:pt x="9250" y="6334"/>
                    <a:pt x="8741" y="5379"/>
                    <a:pt x="8669" y="5244"/>
                  </a:cubicBezTo>
                  <a:lnTo>
                    <a:pt x="8658" y="5223"/>
                  </a:lnTo>
                  <a:cubicBezTo>
                    <a:pt x="8658" y="5223"/>
                    <a:pt x="8897" y="4964"/>
                    <a:pt x="8918" y="4632"/>
                  </a:cubicBezTo>
                  <a:cubicBezTo>
                    <a:pt x="8928" y="4528"/>
                    <a:pt x="8907" y="4403"/>
                    <a:pt x="8856" y="4289"/>
                  </a:cubicBezTo>
                  <a:cubicBezTo>
                    <a:pt x="8627" y="3801"/>
                    <a:pt x="8014" y="53"/>
                    <a:pt x="4672" y="2"/>
                  </a:cubicBezTo>
                  <a:cubicBezTo>
                    <a:pt x="4630" y="1"/>
                    <a:pt x="4589" y="1"/>
                    <a:pt x="4548" y="1"/>
                  </a:cubicBezTo>
                  <a:close/>
                </a:path>
              </a:pathLst>
            </a:custGeom>
            <a:solidFill>
              <a:srgbClr val="EAA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5">
              <a:extLst>
                <a:ext uri="{FF2B5EF4-FFF2-40B4-BE49-F238E27FC236}">
                  <a16:creationId xmlns:a16="http://schemas.microsoft.com/office/drawing/2014/main" id="{1EBFEBCA-289A-7F3A-A69F-0C6E57CD2849}"/>
                </a:ext>
              </a:extLst>
            </p:cNvPr>
            <p:cNvSpPr/>
            <p:nvPr/>
          </p:nvSpPr>
          <p:spPr>
            <a:xfrm>
              <a:off x="4846226" y="2881951"/>
              <a:ext cx="179940" cy="165595"/>
            </a:xfrm>
            <a:custGeom>
              <a:avLst/>
              <a:gdLst/>
              <a:ahLst/>
              <a:cxnLst/>
              <a:rect l="l" t="t" r="r" b="b"/>
              <a:pathLst>
                <a:path w="5306" h="4883" extrusionOk="0">
                  <a:moveTo>
                    <a:pt x="3494" y="1"/>
                  </a:moveTo>
                  <a:cubicBezTo>
                    <a:pt x="1443" y="1"/>
                    <a:pt x="95" y="1125"/>
                    <a:pt x="95" y="1125"/>
                  </a:cubicBezTo>
                  <a:cubicBezTo>
                    <a:pt x="1" y="2163"/>
                    <a:pt x="863" y="4883"/>
                    <a:pt x="863" y="4883"/>
                  </a:cubicBezTo>
                  <a:cubicBezTo>
                    <a:pt x="1496" y="4488"/>
                    <a:pt x="1143" y="3668"/>
                    <a:pt x="1247" y="2588"/>
                  </a:cubicBezTo>
                  <a:cubicBezTo>
                    <a:pt x="1325" y="1775"/>
                    <a:pt x="1744" y="1675"/>
                    <a:pt x="1947" y="1675"/>
                  </a:cubicBezTo>
                  <a:cubicBezTo>
                    <a:pt x="2013" y="1675"/>
                    <a:pt x="2056" y="1685"/>
                    <a:pt x="2056" y="1685"/>
                  </a:cubicBezTo>
                  <a:cubicBezTo>
                    <a:pt x="2069" y="1684"/>
                    <a:pt x="2082" y="1684"/>
                    <a:pt x="2095" y="1684"/>
                  </a:cubicBezTo>
                  <a:cubicBezTo>
                    <a:pt x="2769" y="1684"/>
                    <a:pt x="3489" y="2723"/>
                    <a:pt x="3489" y="2723"/>
                  </a:cubicBezTo>
                  <a:lnTo>
                    <a:pt x="4153" y="2463"/>
                  </a:lnTo>
                  <a:cubicBezTo>
                    <a:pt x="4153" y="2463"/>
                    <a:pt x="4008" y="1395"/>
                    <a:pt x="4122" y="917"/>
                  </a:cubicBezTo>
                  <a:cubicBezTo>
                    <a:pt x="4236" y="429"/>
                    <a:pt x="5306" y="294"/>
                    <a:pt x="5306" y="294"/>
                  </a:cubicBezTo>
                  <a:cubicBezTo>
                    <a:pt x="4659" y="84"/>
                    <a:pt x="4050" y="1"/>
                    <a:pt x="3494" y="1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5">
              <a:extLst>
                <a:ext uri="{FF2B5EF4-FFF2-40B4-BE49-F238E27FC236}">
                  <a16:creationId xmlns:a16="http://schemas.microsoft.com/office/drawing/2014/main" id="{4C85A0D5-EEE7-D652-A529-7575BC0F18E4}"/>
                </a:ext>
              </a:extLst>
            </p:cNvPr>
            <p:cNvSpPr/>
            <p:nvPr/>
          </p:nvSpPr>
          <p:spPr>
            <a:xfrm>
              <a:off x="5102193" y="3001253"/>
              <a:ext cx="59856" cy="26927"/>
            </a:xfrm>
            <a:custGeom>
              <a:avLst/>
              <a:gdLst/>
              <a:ahLst/>
              <a:cxnLst/>
              <a:rect l="l" t="t" r="r" b="b"/>
              <a:pathLst>
                <a:path w="1765" h="794" extrusionOk="0">
                  <a:moveTo>
                    <a:pt x="1219" y="0"/>
                  </a:moveTo>
                  <a:cubicBezTo>
                    <a:pt x="678" y="0"/>
                    <a:pt x="436" y="134"/>
                    <a:pt x="228" y="285"/>
                  </a:cubicBezTo>
                  <a:cubicBezTo>
                    <a:pt x="0" y="451"/>
                    <a:pt x="467" y="679"/>
                    <a:pt x="976" y="783"/>
                  </a:cubicBezTo>
                  <a:cubicBezTo>
                    <a:pt x="1017" y="793"/>
                    <a:pt x="1059" y="793"/>
                    <a:pt x="1090" y="793"/>
                  </a:cubicBezTo>
                  <a:cubicBezTo>
                    <a:pt x="1027" y="679"/>
                    <a:pt x="965" y="586"/>
                    <a:pt x="965" y="586"/>
                  </a:cubicBezTo>
                  <a:cubicBezTo>
                    <a:pt x="965" y="586"/>
                    <a:pt x="1765" y="274"/>
                    <a:pt x="1733" y="98"/>
                  </a:cubicBezTo>
                  <a:lnTo>
                    <a:pt x="1733" y="77"/>
                  </a:lnTo>
                  <a:cubicBezTo>
                    <a:pt x="1682" y="36"/>
                    <a:pt x="1588" y="15"/>
                    <a:pt x="1391" y="4"/>
                  </a:cubicBezTo>
                  <a:cubicBezTo>
                    <a:pt x="1331" y="1"/>
                    <a:pt x="1274" y="0"/>
                    <a:pt x="1219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5">
              <a:extLst>
                <a:ext uri="{FF2B5EF4-FFF2-40B4-BE49-F238E27FC236}">
                  <a16:creationId xmlns:a16="http://schemas.microsoft.com/office/drawing/2014/main" id="{0FD191CF-B3A3-E58C-843B-6A1E48E62365}"/>
                </a:ext>
              </a:extLst>
            </p:cNvPr>
            <p:cNvSpPr/>
            <p:nvPr/>
          </p:nvSpPr>
          <p:spPr>
            <a:xfrm>
              <a:off x="5119793" y="2938381"/>
              <a:ext cx="27469" cy="24010"/>
            </a:xfrm>
            <a:custGeom>
              <a:avLst/>
              <a:gdLst/>
              <a:ahLst/>
              <a:cxnLst/>
              <a:rect l="l" t="t" r="r" b="b"/>
              <a:pathLst>
                <a:path w="810" h="708" extrusionOk="0">
                  <a:moveTo>
                    <a:pt x="810" y="1"/>
                  </a:moveTo>
                  <a:cubicBezTo>
                    <a:pt x="778" y="10"/>
                    <a:pt x="748" y="21"/>
                    <a:pt x="716" y="21"/>
                  </a:cubicBezTo>
                  <a:cubicBezTo>
                    <a:pt x="342" y="104"/>
                    <a:pt x="0" y="633"/>
                    <a:pt x="301" y="706"/>
                  </a:cubicBezTo>
                  <a:cubicBezTo>
                    <a:pt x="309" y="707"/>
                    <a:pt x="317" y="708"/>
                    <a:pt x="326" y="708"/>
                  </a:cubicBezTo>
                  <a:cubicBezTo>
                    <a:pt x="400" y="708"/>
                    <a:pt x="476" y="669"/>
                    <a:pt x="561" y="613"/>
                  </a:cubicBezTo>
                  <a:lnTo>
                    <a:pt x="550" y="592"/>
                  </a:lnTo>
                  <a:cubicBezTo>
                    <a:pt x="550" y="592"/>
                    <a:pt x="789" y="333"/>
                    <a:pt x="810" y="1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5">
              <a:extLst>
                <a:ext uri="{FF2B5EF4-FFF2-40B4-BE49-F238E27FC236}">
                  <a16:creationId xmlns:a16="http://schemas.microsoft.com/office/drawing/2014/main" id="{CA071336-F81E-D1AE-C7BE-2E705B45082D}"/>
                </a:ext>
              </a:extLst>
            </p:cNvPr>
            <p:cNvSpPr/>
            <p:nvPr/>
          </p:nvSpPr>
          <p:spPr>
            <a:xfrm>
              <a:off x="5067331" y="2945061"/>
              <a:ext cx="68673" cy="58465"/>
            </a:xfrm>
            <a:custGeom>
              <a:avLst/>
              <a:gdLst/>
              <a:ahLst/>
              <a:cxnLst/>
              <a:rect l="l" t="t" r="r" b="b"/>
              <a:pathLst>
                <a:path w="2025" h="1724" extrusionOk="0">
                  <a:moveTo>
                    <a:pt x="343" y="0"/>
                  </a:moveTo>
                  <a:lnTo>
                    <a:pt x="343" y="0"/>
                  </a:lnTo>
                  <a:cubicBezTo>
                    <a:pt x="343" y="0"/>
                    <a:pt x="0" y="1298"/>
                    <a:pt x="696" y="1641"/>
                  </a:cubicBezTo>
                  <a:cubicBezTo>
                    <a:pt x="811" y="1699"/>
                    <a:pt x="919" y="1724"/>
                    <a:pt x="1019" y="1724"/>
                  </a:cubicBezTo>
                  <a:cubicBezTo>
                    <a:pt x="1490" y="1724"/>
                    <a:pt x="1797" y="1172"/>
                    <a:pt x="1900" y="925"/>
                  </a:cubicBezTo>
                  <a:cubicBezTo>
                    <a:pt x="2025" y="634"/>
                    <a:pt x="343" y="0"/>
                    <a:pt x="343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5">
              <a:extLst>
                <a:ext uri="{FF2B5EF4-FFF2-40B4-BE49-F238E27FC236}">
                  <a16:creationId xmlns:a16="http://schemas.microsoft.com/office/drawing/2014/main" id="{FC4473D2-2962-45A7-6C31-45E996BE743D}"/>
                </a:ext>
              </a:extLst>
            </p:cNvPr>
            <p:cNvSpPr/>
            <p:nvPr/>
          </p:nvSpPr>
          <p:spPr>
            <a:xfrm>
              <a:off x="4974379" y="2927359"/>
              <a:ext cx="135582" cy="25706"/>
            </a:xfrm>
            <a:custGeom>
              <a:avLst/>
              <a:gdLst/>
              <a:ahLst/>
              <a:cxnLst/>
              <a:rect l="l" t="t" r="r" b="b"/>
              <a:pathLst>
                <a:path w="3998" h="758" extrusionOk="0">
                  <a:moveTo>
                    <a:pt x="3226" y="0"/>
                  </a:moveTo>
                  <a:cubicBezTo>
                    <a:pt x="2765" y="0"/>
                    <a:pt x="2160" y="242"/>
                    <a:pt x="2160" y="242"/>
                  </a:cubicBezTo>
                  <a:lnTo>
                    <a:pt x="0" y="263"/>
                  </a:lnTo>
                  <a:lnTo>
                    <a:pt x="219" y="616"/>
                  </a:lnTo>
                  <a:cubicBezTo>
                    <a:pt x="219" y="616"/>
                    <a:pt x="638" y="608"/>
                    <a:pt x="1172" y="608"/>
                  </a:cubicBezTo>
                  <a:cubicBezTo>
                    <a:pt x="1969" y="608"/>
                    <a:pt x="3020" y="627"/>
                    <a:pt x="3312" y="720"/>
                  </a:cubicBezTo>
                  <a:cubicBezTo>
                    <a:pt x="3400" y="747"/>
                    <a:pt x="3479" y="758"/>
                    <a:pt x="3549" y="758"/>
                  </a:cubicBezTo>
                  <a:cubicBezTo>
                    <a:pt x="3859" y="758"/>
                    <a:pt x="3997" y="543"/>
                    <a:pt x="3997" y="543"/>
                  </a:cubicBezTo>
                  <a:cubicBezTo>
                    <a:pt x="3997" y="543"/>
                    <a:pt x="3904" y="149"/>
                    <a:pt x="3447" y="24"/>
                  </a:cubicBezTo>
                  <a:cubicBezTo>
                    <a:pt x="3380" y="7"/>
                    <a:pt x="3305" y="0"/>
                    <a:pt x="3226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5">
              <a:extLst>
                <a:ext uri="{FF2B5EF4-FFF2-40B4-BE49-F238E27FC236}">
                  <a16:creationId xmlns:a16="http://schemas.microsoft.com/office/drawing/2014/main" id="{B2A12F0E-0208-4EE3-5900-B698A0DF9A8B}"/>
                </a:ext>
              </a:extLst>
            </p:cNvPr>
            <p:cNvSpPr/>
            <p:nvPr/>
          </p:nvSpPr>
          <p:spPr>
            <a:xfrm>
              <a:off x="4962781" y="3057717"/>
              <a:ext cx="114794" cy="197540"/>
            </a:xfrm>
            <a:custGeom>
              <a:avLst/>
              <a:gdLst/>
              <a:ahLst/>
              <a:cxnLst/>
              <a:rect l="l" t="t" r="r" b="b"/>
              <a:pathLst>
                <a:path w="3385" h="5825" extrusionOk="0">
                  <a:moveTo>
                    <a:pt x="0" y="0"/>
                  </a:moveTo>
                  <a:cubicBezTo>
                    <a:pt x="0" y="0"/>
                    <a:pt x="125" y="4703"/>
                    <a:pt x="2419" y="5720"/>
                  </a:cubicBezTo>
                  <a:cubicBezTo>
                    <a:pt x="2512" y="5772"/>
                    <a:pt x="2605" y="5804"/>
                    <a:pt x="2679" y="5824"/>
                  </a:cubicBezTo>
                  <a:cubicBezTo>
                    <a:pt x="2813" y="4433"/>
                    <a:pt x="2813" y="3301"/>
                    <a:pt x="2699" y="3063"/>
                  </a:cubicBezTo>
                  <a:cubicBezTo>
                    <a:pt x="2419" y="2482"/>
                    <a:pt x="2543" y="2066"/>
                    <a:pt x="2543" y="2066"/>
                  </a:cubicBezTo>
                  <a:lnTo>
                    <a:pt x="2543" y="2066"/>
                  </a:lnTo>
                  <a:cubicBezTo>
                    <a:pt x="2543" y="2066"/>
                    <a:pt x="3052" y="2170"/>
                    <a:pt x="3384" y="2263"/>
                  </a:cubicBezTo>
                  <a:cubicBezTo>
                    <a:pt x="3301" y="1910"/>
                    <a:pt x="3239" y="1682"/>
                    <a:pt x="3239" y="16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5">
              <a:extLst>
                <a:ext uri="{FF2B5EF4-FFF2-40B4-BE49-F238E27FC236}">
                  <a16:creationId xmlns:a16="http://schemas.microsoft.com/office/drawing/2014/main" id="{3A63481E-3A31-4C6F-5839-CE2640BBEF96}"/>
                </a:ext>
              </a:extLst>
            </p:cNvPr>
            <p:cNvSpPr/>
            <p:nvPr/>
          </p:nvSpPr>
          <p:spPr>
            <a:xfrm>
              <a:off x="5089510" y="2928241"/>
              <a:ext cx="49309" cy="67723"/>
            </a:xfrm>
            <a:custGeom>
              <a:avLst/>
              <a:gdLst/>
              <a:ahLst/>
              <a:cxnLst/>
              <a:rect l="l" t="t" r="r" b="b"/>
              <a:pathLst>
                <a:path w="1454" h="1997" extrusionOk="0">
                  <a:moveTo>
                    <a:pt x="640" y="1"/>
                  </a:moveTo>
                  <a:cubicBezTo>
                    <a:pt x="38" y="1"/>
                    <a:pt x="0" y="832"/>
                    <a:pt x="0" y="1068"/>
                  </a:cubicBezTo>
                  <a:cubicBezTo>
                    <a:pt x="0" y="1305"/>
                    <a:pt x="142" y="1996"/>
                    <a:pt x="596" y="1996"/>
                  </a:cubicBezTo>
                  <a:cubicBezTo>
                    <a:pt x="618" y="1996"/>
                    <a:pt x="641" y="1995"/>
                    <a:pt x="665" y="1991"/>
                  </a:cubicBezTo>
                  <a:cubicBezTo>
                    <a:pt x="1018" y="1940"/>
                    <a:pt x="1256" y="1441"/>
                    <a:pt x="1371" y="1130"/>
                  </a:cubicBezTo>
                  <a:cubicBezTo>
                    <a:pt x="1454" y="891"/>
                    <a:pt x="1443" y="632"/>
                    <a:pt x="1318" y="413"/>
                  </a:cubicBezTo>
                  <a:cubicBezTo>
                    <a:pt x="1225" y="226"/>
                    <a:pt x="1059" y="50"/>
                    <a:pt x="748" y="9"/>
                  </a:cubicBezTo>
                  <a:cubicBezTo>
                    <a:pt x="710" y="3"/>
                    <a:pt x="674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5">
              <a:extLst>
                <a:ext uri="{FF2B5EF4-FFF2-40B4-BE49-F238E27FC236}">
                  <a16:creationId xmlns:a16="http://schemas.microsoft.com/office/drawing/2014/main" id="{5D5A40E4-A8A8-2630-901C-3DCFF3F426C5}"/>
                </a:ext>
              </a:extLst>
            </p:cNvPr>
            <p:cNvSpPr/>
            <p:nvPr/>
          </p:nvSpPr>
          <p:spPr>
            <a:xfrm>
              <a:off x="5097242" y="2934413"/>
              <a:ext cx="37270" cy="30386"/>
            </a:xfrm>
            <a:custGeom>
              <a:avLst/>
              <a:gdLst/>
              <a:ahLst/>
              <a:cxnLst/>
              <a:rect l="l" t="t" r="r" b="b"/>
              <a:pathLst>
                <a:path w="1099" h="896" extrusionOk="0">
                  <a:moveTo>
                    <a:pt x="504" y="0"/>
                  </a:moveTo>
                  <a:cubicBezTo>
                    <a:pt x="489" y="0"/>
                    <a:pt x="473" y="1"/>
                    <a:pt x="458" y="3"/>
                  </a:cubicBezTo>
                  <a:cubicBezTo>
                    <a:pt x="52" y="55"/>
                    <a:pt x="1" y="626"/>
                    <a:pt x="1" y="626"/>
                  </a:cubicBezTo>
                  <a:cubicBezTo>
                    <a:pt x="64" y="648"/>
                    <a:pt x="119" y="656"/>
                    <a:pt x="167" y="656"/>
                  </a:cubicBezTo>
                  <a:cubicBezTo>
                    <a:pt x="370" y="656"/>
                    <a:pt x="470" y="503"/>
                    <a:pt x="680" y="503"/>
                  </a:cubicBezTo>
                  <a:cubicBezTo>
                    <a:pt x="708" y="503"/>
                    <a:pt x="737" y="506"/>
                    <a:pt x="769" y="512"/>
                  </a:cubicBezTo>
                  <a:cubicBezTo>
                    <a:pt x="1078" y="562"/>
                    <a:pt x="1042" y="871"/>
                    <a:pt x="1039" y="894"/>
                  </a:cubicBezTo>
                  <a:lnTo>
                    <a:pt x="1039" y="894"/>
                  </a:lnTo>
                  <a:cubicBezTo>
                    <a:pt x="1098" y="476"/>
                    <a:pt x="880" y="0"/>
                    <a:pt x="504" y="0"/>
                  </a:cubicBezTo>
                  <a:close/>
                  <a:moveTo>
                    <a:pt x="1039" y="894"/>
                  </a:moveTo>
                  <a:lnTo>
                    <a:pt x="1039" y="894"/>
                  </a:lnTo>
                  <a:cubicBezTo>
                    <a:pt x="1039" y="895"/>
                    <a:pt x="1039" y="895"/>
                    <a:pt x="1039" y="896"/>
                  </a:cubicBezTo>
                  <a:cubicBezTo>
                    <a:pt x="1039" y="896"/>
                    <a:pt x="1039" y="895"/>
                    <a:pt x="1039" y="8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5">
              <a:extLst>
                <a:ext uri="{FF2B5EF4-FFF2-40B4-BE49-F238E27FC236}">
                  <a16:creationId xmlns:a16="http://schemas.microsoft.com/office/drawing/2014/main" id="{4790829E-1852-8D41-2E8F-15C53D243753}"/>
                </a:ext>
              </a:extLst>
            </p:cNvPr>
            <p:cNvSpPr/>
            <p:nvPr/>
          </p:nvSpPr>
          <p:spPr>
            <a:xfrm>
              <a:off x="5143735" y="2940958"/>
              <a:ext cx="39067" cy="63654"/>
            </a:xfrm>
            <a:custGeom>
              <a:avLst/>
              <a:gdLst/>
              <a:ahLst/>
              <a:cxnLst/>
              <a:rect l="l" t="t" r="r" b="b"/>
              <a:pathLst>
                <a:path w="1152" h="1877" extrusionOk="0">
                  <a:moveTo>
                    <a:pt x="563" y="0"/>
                  </a:moveTo>
                  <a:cubicBezTo>
                    <a:pt x="294" y="0"/>
                    <a:pt x="46" y="212"/>
                    <a:pt x="21" y="506"/>
                  </a:cubicBezTo>
                  <a:lnTo>
                    <a:pt x="0" y="806"/>
                  </a:lnTo>
                  <a:lnTo>
                    <a:pt x="508" y="1876"/>
                  </a:lnTo>
                  <a:lnTo>
                    <a:pt x="789" y="1502"/>
                  </a:lnTo>
                  <a:cubicBezTo>
                    <a:pt x="1059" y="1139"/>
                    <a:pt x="1152" y="204"/>
                    <a:pt x="789" y="38"/>
                  </a:cubicBezTo>
                  <a:lnTo>
                    <a:pt x="757" y="38"/>
                  </a:lnTo>
                  <a:cubicBezTo>
                    <a:pt x="693" y="12"/>
                    <a:pt x="628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5">
              <a:extLst>
                <a:ext uri="{FF2B5EF4-FFF2-40B4-BE49-F238E27FC236}">
                  <a16:creationId xmlns:a16="http://schemas.microsoft.com/office/drawing/2014/main" id="{1A7B8B74-57DE-70D5-7B1C-EFD53614B4E7}"/>
                </a:ext>
              </a:extLst>
            </p:cNvPr>
            <p:cNvSpPr/>
            <p:nvPr/>
          </p:nvSpPr>
          <p:spPr>
            <a:xfrm>
              <a:off x="5149364" y="2946113"/>
              <a:ext cx="27808" cy="22586"/>
            </a:xfrm>
            <a:custGeom>
              <a:avLst/>
              <a:gdLst/>
              <a:ahLst/>
              <a:cxnLst/>
              <a:rect l="l" t="t" r="r" b="b"/>
              <a:pathLst>
                <a:path w="820" h="666" extrusionOk="0">
                  <a:moveTo>
                    <a:pt x="456" y="0"/>
                  </a:moveTo>
                  <a:cubicBezTo>
                    <a:pt x="120" y="0"/>
                    <a:pt x="0" y="478"/>
                    <a:pt x="0" y="478"/>
                  </a:cubicBezTo>
                  <a:cubicBezTo>
                    <a:pt x="56" y="498"/>
                    <a:pt x="105" y="506"/>
                    <a:pt x="149" y="506"/>
                  </a:cubicBezTo>
                  <a:cubicBezTo>
                    <a:pt x="352" y="506"/>
                    <a:pt x="442" y="333"/>
                    <a:pt x="581" y="333"/>
                  </a:cubicBezTo>
                  <a:cubicBezTo>
                    <a:pt x="585" y="333"/>
                    <a:pt x="588" y="333"/>
                    <a:pt x="591" y="333"/>
                  </a:cubicBezTo>
                  <a:cubicBezTo>
                    <a:pt x="758" y="333"/>
                    <a:pt x="789" y="665"/>
                    <a:pt x="789" y="665"/>
                  </a:cubicBezTo>
                  <a:cubicBezTo>
                    <a:pt x="789" y="665"/>
                    <a:pt x="820" y="22"/>
                    <a:pt x="478" y="1"/>
                  </a:cubicBezTo>
                  <a:cubicBezTo>
                    <a:pt x="470" y="0"/>
                    <a:pt x="463" y="0"/>
                    <a:pt x="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5">
              <a:extLst>
                <a:ext uri="{FF2B5EF4-FFF2-40B4-BE49-F238E27FC236}">
                  <a16:creationId xmlns:a16="http://schemas.microsoft.com/office/drawing/2014/main" id="{699A1132-95D6-7FAA-3281-235D84B1BDF9}"/>
                </a:ext>
              </a:extLst>
            </p:cNvPr>
            <p:cNvSpPr/>
            <p:nvPr/>
          </p:nvSpPr>
          <p:spPr>
            <a:xfrm>
              <a:off x="4929683" y="2933057"/>
              <a:ext cx="169359" cy="11700"/>
            </a:xfrm>
            <a:custGeom>
              <a:avLst/>
              <a:gdLst/>
              <a:ahLst/>
              <a:cxnLst/>
              <a:rect l="l" t="t" r="r" b="b"/>
              <a:pathLst>
                <a:path w="4994" h="345" extrusionOk="0">
                  <a:moveTo>
                    <a:pt x="579" y="1"/>
                  </a:moveTo>
                  <a:cubicBezTo>
                    <a:pt x="558" y="1"/>
                    <a:pt x="541" y="1"/>
                    <a:pt x="530" y="1"/>
                  </a:cubicBezTo>
                  <a:cubicBezTo>
                    <a:pt x="156" y="22"/>
                    <a:pt x="10" y="251"/>
                    <a:pt x="0" y="261"/>
                  </a:cubicBezTo>
                  <a:lnTo>
                    <a:pt x="135" y="344"/>
                  </a:lnTo>
                  <a:cubicBezTo>
                    <a:pt x="135" y="334"/>
                    <a:pt x="250" y="167"/>
                    <a:pt x="540" y="158"/>
                  </a:cubicBezTo>
                  <a:cubicBezTo>
                    <a:pt x="562" y="156"/>
                    <a:pt x="600" y="155"/>
                    <a:pt x="652" y="155"/>
                  </a:cubicBezTo>
                  <a:cubicBezTo>
                    <a:pt x="1388" y="155"/>
                    <a:pt x="4945" y="282"/>
                    <a:pt x="4983" y="282"/>
                  </a:cubicBezTo>
                  <a:lnTo>
                    <a:pt x="4993" y="137"/>
                  </a:lnTo>
                  <a:cubicBezTo>
                    <a:pt x="4823" y="126"/>
                    <a:pt x="1139" y="1"/>
                    <a:pt x="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5">
              <a:extLst>
                <a:ext uri="{FF2B5EF4-FFF2-40B4-BE49-F238E27FC236}">
                  <a16:creationId xmlns:a16="http://schemas.microsoft.com/office/drawing/2014/main" id="{87D3CE71-FEA4-42AC-1A17-6B6CD8BBB2D1}"/>
                </a:ext>
              </a:extLst>
            </p:cNvPr>
            <p:cNvSpPr/>
            <p:nvPr/>
          </p:nvSpPr>
          <p:spPr>
            <a:xfrm>
              <a:off x="5131391" y="2949165"/>
              <a:ext cx="18008" cy="10004"/>
            </a:xfrm>
            <a:custGeom>
              <a:avLst/>
              <a:gdLst/>
              <a:ahLst/>
              <a:cxnLst/>
              <a:rect l="l" t="t" r="r" b="b"/>
              <a:pathLst>
                <a:path w="531" h="295" extrusionOk="0">
                  <a:moveTo>
                    <a:pt x="234" y="0"/>
                  </a:moveTo>
                  <a:cubicBezTo>
                    <a:pt x="143" y="0"/>
                    <a:pt x="61" y="20"/>
                    <a:pt x="0" y="45"/>
                  </a:cubicBezTo>
                  <a:lnTo>
                    <a:pt x="63" y="181"/>
                  </a:lnTo>
                  <a:cubicBezTo>
                    <a:pt x="68" y="175"/>
                    <a:pt x="141" y="144"/>
                    <a:pt x="234" y="144"/>
                  </a:cubicBezTo>
                  <a:cubicBezTo>
                    <a:pt x="327" y="144"/>
                    <a:pt x="442" y="175"/>
                    <a:pt x="530" y="295"/>
                  </a:cubicBezTo>
                  <a:lnTo>
                    <a:pt x="530" y="87"/>
                  </a:lnTo>
                  <a:cubicBezTo>
                    <a:pt x="434" y="23"/>
                    <a:pt x="330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5">
              <a:extLst>
                <a:ext uri="{FF2B5EF4-FFF2-40B4-BE49-F238E27FC236}">
                  <a16:creationId xmlns:a16="http://schemas.microsoft.com/office/drawing/2014/main" id="{B99DA241-7273-2F6B-71C0-7B5C571D7251}"/>
                </a:ext>
              </a:extLst>
            </p:cNvPr>
            <p:cNvSpPr/>
            <p:nvPr/>
          </p:nvSpPr>
          <p:spPr>
            <a:xfrm>
              <a:off x="5119081" y="3010884"/>
              <a:ext cx="21840" cy="6036"/>
            </a:xfrm>
            <a:custGeom>
              <a:avLst/>
              <a:gdLst/>
              <a:ahLst/>
              <a:cxnLst/>
              <a:rect l="l" t="t" r="r" b="b"/>
              <a:pathLst>
                <a:path w="644" h="178" extrusionOk="0">
                  <a:moveTo>
                    <a:pt x="336" y="0"/>
                  </a:moveTo>
                  <a:cubicBezTo>
                    <a:pt x="88" y="0"/>
                    <a:pt x="0" y="177"/>
                    <a:pt x="0" y="177"/>
                  </a:cubicBezTo>
                  <a:cubicBezTo>
                    <a:pt x="101" y="148"/>
                    <a:pt x="161" y="138"/>
                    <a:pt x="199" y="138"/>
                  </a:cubicBezTo>
                  <a:cubicBezTo>
                    <a:pt x="278" y="138"/>
                    <a:pt x="275" y="178"/>
                    <a:pt x="370" y="178"/>
                  </a:cubicBezTo>
                  <a:cubicBezTo>
                    <a:pt x="378" y="178"/>
                    <a:pt x="386" y="178"/>
                    <a:pt x="395" y="177"/>
                  </a:cubicBezTo>
                  <a:cubicBezTo>
                    <a:pt x="612" y="167"/>
                    <a:pt x="644" y="52"/>
                    <a:pt x="446" y="11"/>
                  </a:cubicBezTo>
                  <a:cubicBezTo>
                    <a:pt x="406" y="3"/>
                    <a:pt x="370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5">
              <a:extLst>
                <a:ext uri="{FF2B5EF4-FFF2-40B4-BE49-F238E27FC236}">
                  <a16:creationId xmlns:a16="http://schemas.microsoft.com/office/drawing/2014/main" id="{F5E50036-82DA-17D0-C94F-BF0C7B3FF1E2}"/>
                </a:ext>
              </a:extLst>
            </p:cNvPr>
            <p:cNvSpPr/>
            <p:nvPr/>
          </p:nvSpPr>
          <p:spPr>
            <a:xfrm>
              <a:off x="5084219" y="3036996"/>
              <a:ext cx="61280" cy="24247"/>
            </a:xfrm>
            <a:custGeom>
              <a:avLst/>
              <a:gdLst/>
              <a:ahLst/>
              <a:cxnLst/>
              <a:rect l="l" t="t" r="r" b="b"/>
              <a:pathLst>
                <a:path w="1807" h="715" extrusionOk="0">
                  <a:moveTo>
                    <a:pt x="1158" y="1"/>
                  </a:moveTo>
                  <a:cubicBezTo>
                    <a:pt x="1131" y="1"/>
                    <a:pt x="1102" y="3"/>
                    <a:pt x="1070" y="9"/>
                  </a:cubicBezTo>
                  <a:cubicBezTo>
                    <a:pt x="842" y="51"/>
                    <a:pt x="0" y="715"/>
                    <a:pt x="0" y="715"/>
                  </a:cubicBezTo>
                  <a:cubicBezTo>
                    <a:pt x="0" y="715"/>
                    <a:pt x="996" y="536"/>
                    <a:pt x="1211" y="536"/>
                  </a:cubicBezTo>
                  <a:cubicBezTo>
                    <a:pt x="1228" y="536"/>
                    <a:pt x="1239" y="537"/>
                    <a:pt x="1246" y="539"/>
                  </a:cubicBezTo>
                  <a:cubicBezTo>
                    <a:pt x="1310" y="553"/>
                    <a:pt x="1379" y="587"/>
                    <a:pt x="1456" y="587"/>
                  </a:cubicBezTo>
                  <a:cubicBezTo>
                    <a:pt x="1491" y="587"/>
                    <a:pt x="1529" y="579"/>
                    <a:pt x="1568" y="560"/>
                  </a:cubicBezTo>
                  <a:cubicBezTo>
                    <a:pt x="1569" y="560"/>
                    <a:pt x="1570" y="560"/>
                    <a:pt x="1570" y="560"/>
                  </a:cubicBezTo>
                  <a:cubicBezTo>
                    <a:pt x="1607" y="560"/>
                    <a:pt x="1797" y="338"/>
                    <a:pt x="1807" y="165"/>
                  </a:cubicBezTo>
                  <a:cubicBezTo>
                    <a:pt x="1807" y="165"/>
                    <a:pt x="1755" y="79"/>
                    <a:pt x="1683" y="79"/>
                  </a:cubicBezTo>
                  <a:cubicBezTo>
                    <a:pt x="1676" y="79"/>
                    <a:pt x="1669" y="80"/>
                    <a:pt x="1661" y="82"/>
                  </a:cubicBezTo>
                  <a:cubicBezTo>
                    <a:pt x="1601" y="104"/>
                    <a:pt x="1526" y="121"/>
                    <a:pt x="1472" y="121"/>
                  </a:cubicBezTo>
                  <a:cubicBezTo>
                    <a:pt x="1452" y="121"/>
                    <a:pt x="1434" y="119"/>
                    <a:pt x="1423" y="113"/>
                  </a:cubicBezTo>
                  <a:cubicBezTo>
                    <a:pt x="1387" y="95"/>
                    <a:pt x="1321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5">
              <a:extLst>
                <a:ext uri="{FF2B5EF4-FFF2-40B4-BE49-F238E27FC236}">
                  <a16:creationId xmlns:a16="http://schemas.microsoft.com/office/drawing/2014/main" id="{B3A9BE7B-A2D7-3181-E226-18DAADB2EF08}"/>
                </a:ext>
              </a:extLst>
            </p:cNvPr>
            <p:cNvSpPr/>
            <p:nvPr/>
          </p:nvSpPr>
          <p:spPr>
            <a:xfrm>
              <a:off x="5084219" y="3051748"/>
              <a:ext cx="58126" cy="31267"/>
            </a:xfrm>
            <a:custGeom>
              <a:avLst/>
              <a:gdLst/>
              <a:ahLst/>
              <a:cxnLst/>
              <a:rect l="l" t="t" r="r" b="b"/>
              <a:pathLst>
                <a:path w="1714" h="922" extrusionOk="0">
                  <a:moveTo>
                    <a:pt x="1246" y="0"/>
                  </a:moveTo>
                  <a:lnTo>
                    <a:pt x="0" y="280"/>
                  </a:lnTo>
                  <a:cubicBezTo>
                    <a:pt x="0" y="280"/>
                    <a:pt x="572" y="727"/>
                    <a:pt x="842" y="861"/>
                  </a:cubicBezTo>
                  <a:cubicBezTo>
                    <a:pt x="931" y="906"/>
                    <a:pt x="1027" y="922"/>
                    <a:pt x="1115" y="922"/>
                  </a:cubicBezTo>
                  <a:cubicBezTo>
                    <a:pt x="1290" y="922"/>
                    <a:pt x="1433" y="861"/>
                    <a:pt x="1433" y="861"/>
                  </a:cubicBezTo>
                  <a:cubicBezTo>
                    <a:pt x="1714" y="540"/>
                    <a:pt x="1568" y="125"/>
                    <a:pt x="1568" y="125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5">
              <a:extLst>
                <a:ext uri="{FF2B5EF4-FFF2-40B4-BE49-F238E27FC236}">
                  <a16:creationId xmlns:a16="http://schemas.microsoft.com/office/drawing/2014/main" id="{86559BCA-7D50-5C56-6072-6679135854D4}"/>
                </a:ext>
              </a:extLst>
            </p:cNvPr>
            <p:cNvSpPr/>
            <p:nvPr/>
          </p:nvSpPr>
          <p:spPr>
            <a:xfrm>
              <a:off x="4955015" y="2965476"/>
              <a:ext cx="191199" cy="179329"/>
            </a:xfrm>
            <a:custGeom>
              <a:avLst/>
              <a:gdLst/>
              <a:ahLst/>
              <a:cxnLst/>
              <a:rect l="l" t="t" r="r" b="b"/>
              <a:pathLst>
                <a:path w="5638" h="5288" extrusionOk="0">
                  <a:moveTo>
                    <a:pt x="945" y="0"/>
                  </a:moveTo>
                  <a:cubicBezTo>
                    <a:pt x="728" y="53"/>
                    <a:pt x="499" y="198"/>
                    <a:pt x="281" y="260"/>
                  </a:cubicBezTo>
                  <a:cubicBezTo>
                    <a:pt x="322" y="676"/>
                    <a:pt x="437" y="2046"/>
                    <a:pt x="229" y="2544"/>
                  </a:cubicBezTo>
                  <a:cubicBezTo>
                    <a:pt x="1" y="3125"/>
                    <a:pt x="2160" y="4579"/>
                    <a:pt x="2772" y="4786"/>
                  </a:cubicBezTo>
                  <a:cubicBezTo>
                    <a:pt x="3395" y="5004"/>
                    <a:pt x="3634" y="5025"/>
                    <a:pt x="4039" y="5202"/>
                  </a:cubicBezTo>
                  <a:cubicBezTo>
                    <a:pt x="4150" y="5249"/>
                    <a:pt x="4323" y="5287"/>
                    <a:pt x="4506" y="5287"/>
                  </a:cubicBezTo>
                  <a:cubicBezTo>
                    <a:pt x="5003" y="5287"/>
                    <a:pt x="5573" y="5003"/>
                    <a:pt x="5171" y="3841"/>
                  </a:cubicBezTo>
                  <a:cubicBezTo>
                    <a:pt x="5171" y="3841"/>
                    <a:pt x="5120" y="3766"/>
                    <a:pt x="5012" y="3766"/>
                  </a:cubicBezTo>
                  <a:cubicBezTo>
                    <a:pt x="4965" y="3766"/>
                    <a:pt x="4907" y="3780"/>
                    <a:pt x="4838" y="3821"/>
                  </a:cubicBezTo>
                  <a:cubicBezTo>
                    <a:pt x="4794" y="3846"/>
                    <a:pt x="4739" y="3857"/>
                    <a:pt x="4677" y="3857"/>
                  </a:cubicBezTo>
                  <a:cubicBezTo>
                    <a:pt x="4408" y="3857"/>
                    <a:pt x="4013" y="3645"/>
                    <a:pt x="3810" y="3468"/>
                  </a:cubicBezTo>
                  <a:cubicBezTo>
                    <a:pt x="3572" y="3239"/>
                    <a:pt x="3634" y="2845"/>
                    <a:pt x="3727" y="2782"/>
                  </a:cubicBezTo>
                  <a:cubicBezTo>
                    <a:pt x="3810" y="2731"/>
                    <a:pt x="4568" y="2118"/>
                    <a:pt x="4765" y="2046"/>
                  </a:cubicBezTo>
                  <a:cubicBezTo>
                    <a:pt x="4857" y="2017"/>
                    <a:pt x="4949" y="2001"/>
                    <a:pt x="5034" y="2001"/>
                  </a:cubicBezTo>
                  <a:cubicBezTo>
                    <a:pt x="5132" y="2001"/>
                    <a:pt x="5223" y="2022"/>
                    <a:pt x="5295" y="2067"/>
                  </a:cubicBezTo>
                  <a:cubicBezTo>
                    <a:pt x="5362" y="2106"/>
                    <a:pt x="5436" y="2115"/>
                    <a:pt x="5489" y="2115"/>
                  </a:cubicBezTo>
                  <a:cubicBezTo>
                    <a:pt x="5534" y="2115"/>
                    <a:pt x="5565" y="2108"/>
                    <a:pt x="5565" y="2108"/>
                  </a:cubicBezTo>
                  <a:cubicBezTo>
                    <a:pt x="5565" y="2108"/>
                    <a:pt x="5637" y="1952"/>
                    <a:pt x="5420" y="1827"/>
                  </a:cubicBezTo>
                  <a:cubicBezTo>
                    <a:pt x="5420" y="1827"/>
                    <a:pt x="5406" y="1830"/>
                    <a:pt x="5383" y="1830"/>
                  </a:cubicBezTo>
                  <a:cubicBezTo>
                    <a:pt x="5361" y="1830"/>
                    <a:pt x="5331" y="1828"/>
                    <a:pt x="5295" y="1817"/>
                  </a:cubicBezTo>
                  <a:cubicBezTo>
                    <a:pt x="5227" y="1798"/>
                    <a:pt x="5043" y="1680"/>
                    <a:pt x="4801" y="1680"/>
                  </a:cubicBezTo>
                  <a:cubicBezTo>
                    <a:pt x="4782" y="1680"/>
                    <a:pt x="4764" y="1681"/>
                    <a:pt x="4745" y="1682"/>
                  </a:cubicBezTo>
                  <a:cubicBezTo>
                    <a:pt x="4465" y="1714"/>
                    <a:pt x="3696" y="2399"/>
                    <a:pt x="3385" y="2731"/>
                  </a:cubicBezTo>
                  <a:cubicBezTo>
                    <a:pt x="3342" y="2775"/>
                    <a:pt x="3277" y="2795"/>
                    <a:pt x="3195" y="2795"/>
                  </a:cubicBezTo>
                  <a:cubicBezTo>
                    <a:pt x="2679" y="2795"/>
                    <a:pt x="1515" y="2025"/>
                    <a:pt x="1309" y="1765"/>
                  </a:cubicBezTo>
                  <a:cubicBezTo>
                    <a:pt x="1090" y="1485"/>
                    <a:pt x="956" y="374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5">
              <a:extLst>
                <a:ext uri="{FF2B5EF4-FFF2-40B4-BE49-F238E27FC236}">
                  <a16:creationId xmlns:a16="http://schemas.microsoft.com/office/drawing/2014/main" id="{25BFB314-B81B-7555-770D-4CACFEEA5B45}"/>
                </a:ext>
              </a:extLst>
            </p:cNvPr>
            <p:cNvSpPr/>
            <p:nvPr/>
          </p:nvSpPr>
          <p:spPr>
            <a:xfrm>
              <a:off x="4824421" y="2766753"/>
              <a:ext cx="384432" cy="192420"/>
            </a:xfrm>
            <a:custGeom>
              <a:avLst/>
              <a:gdLst/>
              <a:ahLst/>
              <a:cxnLst/>
              <a:rect l="l" t="t" r="r" b="b"/>
              <a:pathLst>
                <a:path w="11336" h="5674" extrusionOk="0">
                  <a:moveTo>
                    <a:pt x="3944" y="0"/>
                  </a:moveTo>
                  <a:cubicBezTo>
                    <a:pt x="2936" y="0"/>
                    <a:pt x="1992" y="159"/>
                    <a:pt x="1423" y="649"/>
                  </a:cubicBezTo>
                  <a:cubicBezTo>
                    <a:pt x="0" y="1853"/>
                    <a:pt x="582" y="4895"/>
                    <a:pt x="841" y="5674"/>
                  </a:cubicBezTo>
                  <a:cubicBezTo>
                    <a:pt x="841" y="5674"/>
                    <a:pt x="2383" y="3670"/>
                    <a:pt x="3553" y="3670"/>
                  </a:cubicBezTo>
                  <a:cubicBezTo>
                    <a:pt x="3559" y="3670"/>
                    <a:pt x="3565" y="3670"/>
                    <a:pt x="3571" y="3670"/>
                  </a:cubicBezTo>
                  <a:cubicBezTo>
                    <a:pt x="3599" y="3671"/>
                    <a:pt x="3626" y="3671"/>
                    <a:pt x="3655" y="3671"/>
                  </a:cubicBezTo>
                  <a:cubicBezTo>
                    <a:pt x="4088" y="3671"/>
                    <a:pt x="4623" y="3628"/>
                    <a:pt x="5123" y="3628"/>
                  </a:cubicBezTo>
                  <a:cubicBezTo>
                    <a:pt x="5420" y="3628"/>
                    <a:pt x="5704" y="3643"/>
                    <a:pt x="5949" y="3691"/>
                  </a:cubicBezTo>
                  <a:cubicBezTo>
                    <a:pt x="6073" y="3120"/>
                    <a:pt x="5451" y="2871"/>
                    <a:pt x="5627" y="2840"/>
                  </a:cubicBezTo>
                  <a:cubicBezTo>
                    <a:pt x="5680" y="2831"/>
                    <a:pt x="5741" y="2827"/>
                    <a:pt x="5809" y="2827"/>
                  </a:cubicBezTo>
                  <a:cubicBezTo>
                    <a:pt x="6495" y="2827"/>
                    <a:pt x="7885" y="3255"/>
                    <a:pt x="8665" y="3255"/>
                  </a:cubicBezTo>
                  <a:cubicBezTo>
                    <a:pt x="8673" y="3255"/>
                    <a:pt x="8681" y="3255"/>
                    <a:pt x="8689" y="3255"/>
                  </a:cubicBezTo>
                  <a:cubicBezTo>
                    <a:pt x="11336" y="3203"/>
                    <a:pt x="10143" y="349"/>
                    <a:pt x="10143" y="349"/>
                  </a:cubicBezTo>
                  <a:lnTo>
                    <a:pt x="10143" y="349"/>
                  </a:lnTo>
                  <a:cubicBezTo>
                    <a:pt x="10143" y="349"/>
                    <a:pt x="9713" y="595"/>
                    <a:pt x="8850" y="595"/>
                  </a:cubicBezTo>
                  <a:cubicBezTo>
                    <a:pt x="8606" y="595"/>
                    <a:pt x="8327" y="575"/>
                    <a:pt x="8014" y="525"/>
                  </a:cubicBezTo>
                  <a:cubicBezTo>
                    <a:pt x="7391" y="422"/>
                    <a:pt x="5584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5">
              <a:extLst>
                <a:ext uri="{FF2B5EF4-FFF2-40B4-BE49-F238E27FC236}">
                  <a16:creationId xmlns:a16="http://schemas.microsoft.com/office/drawing/2014/main" id="{77404AE5-ACA9-78D1-C71E-75C86FFFADE4}"/>
                </a:ext>
              </a:extLst>
            </p:cNvPr>
            <p:cNvSpPr/>
            <p:nvPr/>
          </p:nvSpPr>
          <p:spPr>
            <a:xfrm>
              <a:off x="5047595" y="2916304"/>
              <a:ext cx="62365" cy="21399"/>
            </a:xfrm>
            <a:custGeom>
              <a:avLst/>
              <a:gdLst/>
              <a:ahLst/>
              <a:cxnLst/>
              <a:rect l="l" t="t" r="r" b="b"/>
              <a:pathLst>
                <a:path w="1839" h="631" extrusionOk="0">
                  <a:moveTo>
                    <a:pt x="1266" y="1"/>
                  </a:moveTo>
                  <a:cubicBezTo>
                    <a:pt x="945" y="1"/>
                    <a:pt x="1" y="568"/>
                    <a:pt x="1" y="568"/>
                  </a:cubicBezTo>
                  <a:cubicBezTo>
                    <a:pt x="1" y="568"/>
                    <a:pt x="956" y="454"/>
                    <a:pt x="1080" y="454"/>
                  </a:cubicBezTo>
                  <a:cubicBezTo>
                    <a:pt x="1205" y="454"/>
                    <a:pt x="1599" y="631"/>
                    <a:pt x="1599" y="631"/>
                  </a:cubicBezTo>
                  <a:lnTo>
                    <a:pt x="1838" y="350"/>
                  </a:lnTo>
                  <a:cubicBezTo>
                    <a:pt x="1838" y="350"/>
                    <a:pt x="1569" y="80"/>
                    <a:pt x="1319" y="8"/>
                  </a:cubicBezTo>
                  <a:cubicBezTo>
                    <a:pt x="1304" y="3"/>
                    <a:pt x="1286" y="1"/>
                    <a:pt x="1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5">
              <a:extLst>
                <a:ext uri="{FF2B5EF4-FFF2-40B4-BE49-F238E27FC236}">
                  <a16:creationId xmlns:a16="http://schemas.microsoft.com/office/drawing/2014/main" id="{A9C87E7B-D834-F9B0-BAA0-75410723EE6A}"/>
                </a:ext>
              </a:extLst>
            </p:cNvPr>
            <p:cNvSpPr/>
            <p:nvPr/>
          </p:nvSpPr>
          <p:spPr>
            <a:xfrm>
              <a:off x="5132442" y="2930242"/>
              <a:ext cx="17974" cy="18041"/>
            </a:xfrm>
            <a:custGeom>
              <a:avLst/>
              <a:gdLst/>
              <a:ahLst/>
              <a:cxnLst/>
              <a:rect l="l" t="t" r="r" b="b"/>
              <a:pathLst>
                <a:path w="530" h="532" extrusionOk="0">
                  <a:moveTo>
                    <a:pt x="377" y="1"/>
                  </a:moveTo>
                  <a:cubicBezTo>
                    <a:pt x="291" y="1"/>
                    <a:pt x="102" y="170"/>
                    <a:pt x="1" y="261"/>
                  </a:cubicBezTo>
                  <a:lnTo>
                    <a:pt x="52" y="531"/>
                  </a:lnTo>
                  <a:cubicBezTo>
                    <a:pt x="63" y="520"/>
                    <a:pt x="73" y="520"/>
                    <a:pt x="73" y="510"/>
                  </a:cubicBezTo>
                  <a:cubicBezTo>
                    <a:pt x="169" y="435"/>
                    <a:pt x="260" y="415"/>
                    <a:pt x="328" y="415"/>
                  </a:cubicBezTo>
                  <a:cubicBezTo>
                    <a:pt x="400" y="415"/>
                    <a:pt x="447" y="437"/>
                    <a:pt x="447" y="437"/>
                  </a:cubicBezTo>
                  <a:cubicBezTo>
                    <a:pt x="530" y="354"/>
                    <a:pt x="509" y="1"/>
                    <a:pt x="385" y="1"/>
                  </a:cubicBezTo>
                  <a:cubicBezTo>
                    <a:pt x="382" y="1"/>
                    <a:pt x="380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5">
              <a:extLst>
                <a:ext uri="{FF2B5EF4-FFF2-40B4-BE49-F238E27FC236}">
                  <a16:creationId xmlns:a16="http://schemas.microsoft.com/office/drawing/2014/main" id="{6ABC0DB4-73F0-6EAC-5829-B1F8A56154B9}"/>
                </a:ext>
              </a:extLst>
            </p:cNvPr>
            <p:cNvSpPr/>
            <p:nvPr/>
          </p:nvSpPr>
          <p:spPr>
            <a:xfrm>
              <a:off x="4878137" y="2964764"/>
              <a:ext cx="73048" cy="74709"/>
            </a:xfrm>
            <a:custGeom>
              <a:avLst/>
              <a:gdLst/>
              <a:ahLst/>
              <a:cxnLst/>
              <a:rect l="l" t="t" r="r" b="b"/>
              <a:pathLst>
                <a:path w="2154" h="2203" extrusionOk="0">
                  <a:moveTo>
                    <a:pt x="264" y="1"/>
                  </a:moveTo>
                  <a:cubicBezTo>
                    <a:pt x="264" y="1"/>
                    <a:pt x="261" y="59"/>
                    <a:pt x="267" y="152"/>
                  </a:cubicBezTo>
                  <a:lnTo>
                    <a:pt x="267" y="152"/>
                  </a:lnTo>
                  <a:cubicBezTo>
                    <a:pt x="271" y="95"/>
                    <a:pt x="272" y="44"/>
                    <a:pt x="264" y="1"/>
                  </a:cubicBezTo>
                  <a:close/>
                  <a:moveTo>
                    <a:pt x="267" y="152"/>
                  </a:moveTo>
                  <a:cubicBezTo>
                    <a:pt x="236" y="557"/>
                    <a:pt x="0" y="1268"/>
                    <a:pt x="1001" y="1786"/>
                  </a:cubicBezTo>
                  <a:cubicBezTo>
                    <a:pt x="1331" y="1956"/>
                    <a:pt x="1285" y="2203"/>
                    <a:pt x="1651" y="2203"/>
                  </a:cubicBezTo>
                  <a:cubicBezTo>
                    <a:pt x="1666" y="2203"/>
                    <a:pt x="1681" y="2202"/>
                    <a:pt x="1697" y="2201"/>
                  </a:cubicBezTo>
                  <a:cubicBezTo>
                    <a:pt x="2102" y="2181"/>
                    <a:pt x="2153" y="1911"/>
                    <a:pt x="2153" y="1911"/>
                  </a:cubicBezTo>
                  <a:lnTo>
                    <a:pt x="2153" y="1911"/>
                  </a:lnTo>
                  <a:cubicBezTo>
                    <a:pt x="2153" y="1911"/>
                    <a:pt x="1951" y="2039"/>
                    <a:pt x="1771" y="2039"/>
                  </a:cubicBezTo>
                  <a:cubicBezTo>
                    <a:pt x="1700" y="2039"/>
                    <a:pt x="1633" y="2019"/>
                    <a:pt x="1583" y="1963"/>
                  </a:cubicBezTo>
                  <a:cubicBezTo>
                    <a:pt x="1406" y="1765"/>
                    <a:pt x="1136" y="1589"/>
                    <a:pt x="825" y="1361"/>
                  </a:cubicBezTo>
                  <a:cubicBezTo>
                    <a:pt x="373" y="1034"/>
                    <a:pt x="283" y="432"/>
                    <a:pt x="267" y="152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5">
              <a:extLst>
                <a:ext uri="{FF2B5EF4-FFF2-40B4-BE49-F238E27FC236}">
                  <a16:creationId xmlns:a16="http://schemas.microsoft.com/office/drawing/2014/main" id="{37466D28-A9F7-7BCE-0AF7-B371FACEC197}"/>
                </a:ext>
              </a:extLst>
            </p:cNvPr>
            <p:cNvSpPr/>
            <p:nvPr/>
          </p:nvSpPr>
          <p:spPr>
            <a:xfrm>
              <a:off x="4766669" y="3177391"/>
              <a:ext cx="195438" cy="249664"/>
            </a:xfrm>
            <a:custGeom>
              <a:avLst/>
              <a:gdLst/>
              <a:ahLst/>
              <a:cxnLst/>
              <a:rect l="l" t="t" r="r" b="b"/>
              <a:pathLst>
                <a:path w="5763" h="7362" extrusionOk="0">
                  <a:moveTo>
                    <a:pt x="884" y="1"/>
                  </a:moveTo>
                  <a:cubicBezTo>
                    <a:pt x="831" y="32"/>
                    <a:pt x="790" y="63"/>
                    <a:pt x="759" y="84"/>
                  </a:cubicBezTo>
                  <a:lnTo>
                    <a:pt x="12" y="2482"/>
                  </a:lnTo>
                  <a:cubicBezTo>
                    <a:pt x="1" y="2503"/>
                    <a:pt x="12" y="2513"/>
                    <a:pt x="22" y="2534"/>
                  </a:cubicBezTo>
                  <a:cubicBezTo>
                    <a:pt x="27" y="2539"/>
                    <a:pt x="35" y="2542"/>
                    <a:pt x="43" y="2542"/>
                  </a:cubicBezTo>
                  <a:cubicBezTo>
                    <a:pt x="50" y="2542"/>
                    <a:pt x="58" y="2539"/>
                    <a:pt x="63" y="2534"/>
                  </a:cubicBezTo>
                  <a:lnTo>
                    <a:pt x="2139" y="1703"/>
                  </a:lnTo>
                  <a:lnTo>
                    <a:pt x="2139" y="1703"/>
                  </a:lnTo>
                  <a:lnTo>
                    <a:pt x="1724" y="2627"/>
                  </a:lnTo>
                  <a:cubicBezTo>
                    <a:pt x="1714" y="2637"/>
                    <a:pt x="1714" y="2658"/>
                    <a:pt x="1724" y="2679"/>
                  </a:cubicBezTo>
                  <a:cubicBezTo>
                    <a:pt x="1756" y="2711"/>
                    <a:pt x="4683" y="5565"/>
                    <a:pt x="5763" y="7361"/>
                  </a:cubicBezTo>
                  <a:lnTo>
                    <a:pt x="5638" y="6997"/>
                  </a:lnTo>
                  <a:cubicBezTo>
                    <a:pt x="4496" y="5285"/>
                    <a:pt x="2077" y="2897"/>
                    <a:pt x="1818" y="2627"/>
                  </a:cubicBezTo>
                  <a:lnTo>
                    <a:pt x="2275" y="1641"/>
                  </a:lnTo>
                  <a:cubicBezTo>
                    <a:pt x="2285" y="1620"/>
                    <a:pt x="2275" y="1599"/>
                    <a:pt x="2264" y="1589"/>
                  </a:cubicBezTo>
                  <a:cubicBezTo>
                    <a:pt x="2258" y="1577"/>
                    <a:pt x="2248" y="1572"/>
                    <a:pt x="2237" y="1572"/>
                  </a:cubicBezTo>
                  <a:cubicBezTo>
                    <a:pt x="2229" y="1572"/>
                    <a:pt x="2221" y="1574"/>
                    <a:pt x="2212" y="1579"/>
                  </a:cubicBezTo>
                  <a:lnTo>
                    <a:pt x="125" y="2420"/>
                  </a:lnTo>
                  <a:lnTo>
                    <a:pt x="125" y="2420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5">
              <a:extLst>
                <a:ext uri="{FF2B5EF4-FFF2-40B4-BE49-F238E27FC236}">
                  <a16:creationId xmlns:a16="http://schemas.microsoft.com/office/drawing/2014/main" id="{9AD8D8FC-BE3D-32B7-5A56-66315C64A470}"/>
                </a:ext>
              </a:extLst>
            </p:cNvPr>
            <p:cNvSpPr/>
            <p:nvPr/>
          </p:nvSpPr>
          <p:spPr>
            <a:xfrm>
              <a:off x="4921951" y="3304120"/>
              <a:ext cx="126053" cy="47783"/>
            </a:xfrm>
            <a:custGeom>
              <a:avLst/>
              <a:gdLst/>
              <a:ahLst/>
              <a:cxnLst/>
              <a:rect l="l" t="t" r="r" b="b"/>
              <a:pathLst>
                <a:path w="3717" h="1409" extrusionOk="0">
                  <a:moveTo>
                    <a:pt x="3716" y="1"/>
                  </a:moveTo>
                  <a:cubicBezTo>
                    <a:pt x="3436" y="582"/>
                    <a:pt x="2948" y="1050"/>
                    <a:pt x="2305" y="1226"/>
                  </a:cubicBezTo>
                  <a:cubicBezTo>
                    <a:pt x="2123" y="1275"/>
                    <a:pt x="1940" y="1300"/>
                    <a:pt x="1758" y="1300"/>
                  </a:cubicBezTo>
                  <a:cubicBezTo>
                    <a:pt x="1407" y="1300"/>
                    <a:pt x="1062" y="1210"/>
                    <a:pt x="748" y="1039"/>
                  </a:cubicBezTo>
                  <a:cubicBezTo>
                    <a:pt x="467" y="884"/>
                    <a:pt x="218" y="676"/>
                    <a:pt x="0" y="437"/>
                  </a:cubicBezTo>
                  <a:lnTo>
                    <a:pt x="0" y="437"/>
                  </a:lnTo>
                  <a:cubicBezTo>
                    <a:pt x="42" y="531"/>
                    <a:pt x="72" y="624"/>
                    <a:pt x="114" y="717"/>
                  </a:cubicBezTo>
                  <a:cubicBezTo>
                    <a:pt x="259" y="842"/>
                    <a:pt x="415" y="967"/>
                    <a:pt x="581" y="1070"/>
                  </a:cubicBezTo>
                  <a:cubicBezTo>
                    <a:pt x="942" y="1290"/>
                    <a:pt x="1345" y="1409"/>
                    <a:pt x="1757" y="1409"/>
                  </a:cubicBezTo>
                  <a:cubicBezTo>
                    <a:pt x="1891" y="1409"/>
                    <a:pt x="2025" y="1396"/>
                    <a:pt x="2159" y="1371"/>
                  </a:cubicBezTo>
                  <a:cubicBezTo>
                    <a:pt x="2699" y="1267"/>
                    <a:pt x="3187" y="956"/>
                    <a:pt x="3530" y="520"/>
                  </a:cubicBezTo>
                  <a:cubicBezTo>
                    <a:pt x="3581" y="458"/>
                    <a:pt x="3623" y="395"/>
                    <a:pt x="3664" y="323"/>
                  </a:cubicBezTo>
                  <a:cubicBezTo>
                    <a:pt x="3685" y="219"/>
                    <a:pt x="3696" y="105"/>
                    <a:pt x="3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5">
              <a:extLst>
                <a:ext uri="{FF2B5EF4-FFF2-40B4-BE49-F238E27FC236}">
                  <a16:creationId xmlns:a16="http://schemas.microsoft.com/office/drawing/2014/main" id="{F90DE3C7-8105-B204-4780-BE38BEDAE751}"/>
                </a:ext>
              </a:extLst>
            </p:cNvPr>
            <p:cNvSpPr/>
            <p:nvPr/>
          </p:nvSpPr>
          <p:spPr>
            <a:xfrm>
              <a:off x="5009953" y="3206623"/>
              <a:ext cx="149995" cy="239049"/>
            </a:xfrm>
            <a:custGeom>
              <a:avLst/>
              <a:gdLst/>
              <a:ahLst/>
              <a:cxnLst/>
              <a:rect l="l" t="t" r="r" b="b"/>
              <a:pathLst>
                <a:path w="4423" h="7049" extrusionOk="0">
                  <a:moveTo>
                    <a:pt x="3447" y="1"/>
                  </a:moveTo>
                  <a:lnTo>
                    <a:pt x="4256" y="1319"/>
                  </a:lnTo>
                  <a:lnTo>
                    <a:pt x="2502" y="509"/>
                  </a:lnTo>
                  <a:cubicBezTo>
                    <a:pt x="2496" y="506"/>
                    <a:pt x="2490" y="505"/>
                    <a:pt x="2484" y="505"/>
                  </a:cubicBezTo>
                  <a:cubicBezTo>
                    <a:pt x="2469" y="505"/>
                    <a:pt x="2454" y="512"/>
                    <a:pt x="2439" y="520"/>
                  </a:cubicBezTo>
                  <a:cubicBezTo>
                    <a:pt x="2429" y="541"/>
                    <a:pt x="2429" y="561"/>
                    <a:pt x="2439" y="571"/>
                  </a:cubicBezTo>
                  <a:lnTo>
                    <a:pt x="3041" y="1692"/>
                  </a:lnTo>
                  <a:cubicBezTo>
                    <a:pt x="2886" y="2004"/>
                    <a:pt x="1069" y="5710"/>
                    <a:pt x="0" y="7049"/>
                  </a:cubicBezTo>
                  <a:lnTo>
                    <a:pt x="125" y="7049"/>
                  </a:lnTo>
                  <a:cubicBezTo>
                    <a:pt x="1235" y="5616"/>
                    <a:pt x="3052" y="1890"/>
                    <a:pt x="3135" y="1703"/>
                  </a:cubicBezTo>
                  <a:cubicBezTo>
                    <a:pt x="3145" y="1692"/>
                    <a:pt x="3145" y="1682"/>
                    <a:pt x="3135" y="1662"/>
                  </a:cubicBezTo>
                  <a:lnTo>
                    <a:pt x="2585" y="654"/>
                  </a:lnTo>
                  <a:lnTo>
                    <a:pt x="2585" y="654"/>
                  </a:lnTo>
                  <a:lnTo>
                    <a:pt x="4360" y="1475"/>
                  </a:lnTo>
                  <a:cubicBezTo>
                    <a:pt x="4363" y="1478"/>
                    <a:pt x="4368" y="1479"/>
                    <a:pt x="4373" y="1479"/>
                  </a:cubicBezTo>
                  <a:cubicBezTo>
                    <a:pt x="4387" y="1479"/>
                    <a:pt x="4405" y="1472"/>
                    <a:pt x="4412" y="1464"/>
                  </a:cubicBezTo>
                  <a:cubicBezTo>
                    <a:pt x="4423" y="1443"/>
                    <a:pt x="4423" y="1422"/>
                    <a:pt x="4412" y="1402"/>
                  </a:cubicBezTo>
                  <a:lnTo>
                    <a:pt x="3602" y="94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5">
              <a:extLst>
                <a:ext uri="{FF2B5EF4-FFF2-40B4-BE49-F238E27FC236}">
                  <a16:creationId xmlns:a16="http://schemas.microsoft.com/office/drawing/2014/main" id="{C33D3660-BD5E-AB22-B16B-0AFB33CDF32C}"/>
                </a:ext>
              </a:extLst>
            </p:cNvPr>
            <p:cNvSpPr/>
            <p:nvPr/>
          </p:nvSpPr>
          <p:spPr>
            <a:xfrm>
              <a:off x="4932125" y="3009121"/>
              <a:ext cx="20449" cy="20449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02" y="1"/>
                  </a:moveTo>
                  <a:cubicBezTo>
                    <a:pt x="136" y="1"/>
                    <a:pt x="1" y="136"/>
                    <a:pt x="1" y="302"/>
                  </a:cubicBezTo>
                  <a:cubicBezTo>
                    <a:pt x="1" y="468"/>
                    <a:pt x="136" y="603"/>
                    <a:pt x="302" y="603"/>
                  </a:cubicBezTo>
                  <a:cubicBezTo>
                    <a:pt x="468" y="603"/>
                    <a:pt x="603" y="468"/>
                    <a:pt x="603" y="302"/>
                  </a:cubicBezTo>
                  <a:cubicBezTo>
                    <a:pt x="603" y="136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5">
              <a:extLst>
                <a:ext uri="{FF2B5EF4-FFF2-40B4-BE49-F238E27FC236}">
                  <a16:creationId xmlns:a16="http://schemas.microsoft.com/office/drawing/2014/main" id="{B48BA19E-321F-AAE4-5EAD-E5E747AB4504}"/>
                </a:ext>
              </a:extLst>
            </p:cNvPr>
            <p:cNvSpPr/>
            <p:nvPr/>
          </p:nvSpPr>
          <p:spPr>
            <a:xfrm>
              <a:off x="4899739" y="2945061"/>
              <a:ext cx="38423" cy="65892"/>
            </a:xfrm>
            <a:custGeom>
              <a:avLst/>
              <a:gdLst/>
              <a:ahLst/>
              <a:cxnLst/>
              <a:rect l="l" t="t" r="r" b="b"/>
              <a:pathLst>
                <a:path w="1133" h="1943" extrusionOk="0">
                  <a:moveTo>
                    <a:pt x="385" y="0"/>
                  </a:moveTo>
                  <a:cubicBezTo>
                    <a:pt x="1" y="0"/>
                    <a:pt x="12" y="509"/>
                    <a:pt x="12" y="509"/>
                  </a:cubicBezTo>
                  <a:cubicBezTo>
                    <a:pt x="63" y="347"/>
                    <a:pt x="252" y="173"/>
                    <a:pt x="435" y="173"/>
                  </a:cubicBezTo>
                  <a:cubicBezTo>
                    <a:pt x="509" y="173"/>
                    <a:pt x="582" y="202"/>
                    <a:pt x="644" y="270"/>
                  </a:cubicBezTo>
                  <a:cubicBezTo>
                    <a:pt x="863" y="519"/>
                    <a:pt x="717" y="696"/>
                    <a:pt x="510" y="872"/>
                  </a:cubicBezTo>
                  <a:cubicBezTo>
                    <a:pt x="291" y="1049"/>
                    <a:pt x="385" y="1361"/>
                    <a:pt x="644" y="1423"/>
                  </a:cubicBezTo>
                  <a:cubicBezTo>
                    <a:pt x="893" y="1495"/>
                    <a:pt x="893" y="1734"/>
                    <a:pt x="593" y="1765"/>
                  </a:cubicBezTo>
                  <a:cubicBezTo>
                    <a:pt x="588" y="1765"/>
                    <a:pt x="583" y="1766"/>
                    <a:pt x="578" y="1766"/>
                  </a:cubicBezTo>
                  <a:cubicBezTo>
                    <a:pt x="287" y="1766"/>
                    <a:pt x="167" y="1184"/>
                    <a:pt x="167" y="1184"/>
                  </a:cubicBezTo>
                  <a:lnTo>
                    <a:pt x="167" y="1184"/>
                  </a:lnTo>
                  <a:cubicBezTo>
                    <a:pt x="167" y="1184"/>
                    <a:pt x="271" y="1931"/>
                    <a:pt x="655" y="1942"/>
                  </a:cubicBezTo>
                  <a:cubicBezTo>
                    <a:pt x="661" y="1942"/>
                    <a:pt x="667" y="1942"/>
                    <a:pt x="674" y="1942"/>
                  </a:cubicBezTo>
                  <a:cubicBezTo>
                    <a:pt x="1041" y="1942"/>
                    <a:pt x="1101" y="1648"/>
                    <a:pt x="1122" y="1444"/>
                  </a:cubicBezTo>
                  <a:cubicBezTo>
                    <a:pt x="1133" y="1236"/>
                    <a:pt x="634" y="1361"/>
                    <a:pt x="593" y="1132"/>
                  </a:cubicBezTo>
                  <a:cubicBezTo>
                    <a:pt x="541" y="893"/>
                    <a:pt x="790" y="904"/>
                    <a:pt x="863" y="706"/>
                  </a:cubicBezTo>
                  <a:cubicBezTo>
                    <a:pt x="935" y="519"/>
                    <a:pt x="800" y="240"/>
                    <a:pt x="800" y="240"/>
                  </a:cubicBezTo>
                  <a:cubicBezTo>
                    <a:pt x="800" y="240"/>
                    <a:pt x="634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5">
              <a:extLst>
                <a:ext uri="{FF2B5EF4-FFF2-40B4-BE49-F238E27FC236}">
                  <a16:creationId xmlns:a16="http://schemas.microsoft.com/office/drawing/2014/main" id="{A7487664-E8E8-04B2-A56F-ED4E3A87C566}"/>
                </a:ext>
              </a:extLst>
            </p:cNvPr>
            <p:cNvSpPr/>
            <p:nvPr/>
          </p:nvSpPr>
          <p:spPr>
            <a:xfrm>
              <a:off x="4681483" y="2796867"/>
              <a:ext cx="68707" cy="347841"/>
            </a:xfrm>
            <a:custGeom>
              <a:avLst/>
              <a:gdLst/>
              <a:ahLst/>
              <a:cxnLst/>
              <a:rect l="l" t="t" r="r" b="b"/>
              <a:pathLst>
                <a:path w="2026" h="10257" extrusionOk="0">
                  <a:moveTo>
                    <a:pt x="333" y="0"/>
                  </a:moveTo>
                  <a:lnTo>
                    <a:pt x="333" y="10257"/>
                  </a:lnTo>
                  <a:cubicBezTo>
                    <a:pt x="1921" y="9758"/>
                    <a:pt x="2025" y="6343"/>
                    <a:pt x="976" y="5118"/>
                  </a:cubicBezTo>
                  <a:cubicBezTo>
                    <a:pt x="1" y="3966"/>
                    <a:pt x="842" y="3530"/>
                    <a:pt x="1133" y="1952"/>
                  </a:cubicBezTo>
                  <a:cubicBezTo>
                    <a:pt x="1329" y="841"/>
                    <a:pt x="333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5">
              <a:extLst>
                <a:ext uri="{FF2B5EF4-FFF2-40B4-BE49-F238E27FC236}">
                  <a16:creationId xmlns:a16="http://schemas.microsoft.com/office/drawing/2014/main" id="{A0917BD8-CC95-6DCB-6BDF-6D6B50417DDF}"/>
                </a:ext>
              </a:extLst>
            </p:cNvPr>
            <p:cNvSpPr/>
            <p:nvPr/>
          </p:nvSpPr>
          <p:spPr>
            <a:xfrm>
              <a:off x="5203182" y="2656743"/>
              <a:ext cx="68707" cy="347874"/>
            </a:xfrm>
            <a:custGeom>
              <a:avLst/>
              <a:gdLst/>
              <a:ahLst/>
              <a:cxnLst/>
              <a:rect l="l" t="t" r="r" b="b"/>
              <a:pathLst>
                <a:path w="2026" h="10258" extrusionOk="0">
                  <a:moveTo>
                    <a:pt x="1693" y="1"/>
                  </a:moveTo>
                  <a:cubicBezTo>
                    <a:pt x="1693" y="1"/>
                    <a:pt x="686" y="841"/>
                    <a:pt x="894" y="1952"/>
                  </a:cubicBezTo>
                  <a:cubicBezTo>
                    <a:pt x="1184" y="3530"/>
                    <a:pt x="2026" y="3966"/>
                    <a:pt x="1039" y="5118"/>
                  </a:cubicBezTo>
                  <a:cubicBezTo>
                    <a:pt x="1" y="6343"/>
                    <a:pt x="95" y="9759"/>
                    <a:pt x="1693" y="10257"/>
                  </a:cubicBez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75">
            <a:hlinkClick r:id="rId3" action="ppaction://hlinksldjump"/>
            <a:extLst>
              <a:ext uri="{FF2B5EF4-FFF2-40B4-BE49-F238E27FC236}">
                <a16:creationId xmlns:a16="http://schemas.microsoft.com/office/drawing/2014/main" id="{D73F97A8-3830-5F40-5532-7FEC9F16BE05}"/>
              </a:ext>
            </a:extLst>
          </p:cNvPr>
          <p:cNvSpPr/>
          <p:nvPr/>
        </p:nvSpPr>
        <p:spPr>
          <a:xfrm>
            <a:off x="332400" y="193750"/>
            <a:ext cx="775200" cy="77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75">
            <a:extLst>
              <a:ext uri="{FF2B5EF4-FFF2-40B4-BE49-F238E27FC236}">
                <a16:creationId xmlns:a16="http://schemas.microsoft.com/office/drawing/2014/main" id="{CB63B91F-ED06-35E9-5EB7-0A52203A350F}"/>
              </a:ext>
            </a:extLst>
          </p:cNvPr>
          <p:cNvGrpSpPr/>
          <p:nvPr/>
        </p:nvGrpSpPr>
        <p:grpSpPr>
          <a:xfrm>
            <a:off x="548201" y="411798"/>
            <a:ext cx="343759" cy="339271"/>
            <a:chOff x="6232000" y="1435050"/>
            <a:chExt cx="488225" cy="481850"/>
          </a:xfrm>
        </p:grpSpPr>
        <p:sp>
          <p:nvSpPr>
            <p:cNvPr id="1085" name="Google Shape;1085;p75">
              <a:extLst>
                <a:ext uri="{FF2B5EF4-FFF2-40B4-BE49-F238E27FC236}">
                  <a16:creationId xmlns:a16="http://schemas.microsoft.com/office/drawing/2014/main" id="{4E3050D6-F82D-484D-1D07-79602019DD11}"/>
                </a:ext>
              </a:extLst>
            </p:cNvPr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6" name="Google Shape;1086;p75">
              <a:extLst>
                <a:ext uri="{FF2B5EF4-FFF2-40B4-BE49-F238E27FC236}">
                  <a16:creationId xmlns:a16="http://schemas.microsoft.com/office/drawing/2014/main" id="{AF985780-0F00-1BFD-DB7B-578066095B17}"/>
                </a:ext>
              </a:extLst>
            </p:cNvPr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7" name="Google Shape;1087;p75">
              <a:extLst>
                <a:ext uri="{FF2B5EF4-FFF2-40B4-BE49-F238E27FC236}">
                  <a16:creationId xmlns:a16="http://schemas.microsoft.com/office/drawing/2014/main" id="{1BB592D9-0D61-9BAD-C415-AA9D9B568B4B}"/>
                </a:ext>
              </a:extLst>
            </p:cNvPr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8" name="Google Shape;1088;p75">
              <a:extLst>
                <a:ext uri="{FF2B5EF4-FFF2-40B4-BE49-F238E27FC236}">
                  <a16:creationId xmlns:a16="http://schemas.microsoft.com/office/drawing/2014/main" id="{BAF51B0E-6AE2-833B-4FF3-02C19A25A8C0}"/>
                </a:ext>
              </a:extLst>
            </p:cNvPr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9" name="Google Shape;1089;p75">
              <a:extLst>
                <a:ext uri="{FF2B5EF4-FFF2-40B4-BE49-F238E27FC236}">
                  <a16:creationId xmlns:a16="http://schemas.microsoft.com/office/drawing/2014/main" id="{A195F224-2836-C98F-9705-650DFD9DEA95}"/>
                </a:ext>
              </a:extLst>
            </p:cNvPr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30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B8ACDBC7-6CD8-F85E-875E-58AC99E78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E0DD3FA9-31FE-2B2C-2AE3-B04CACC8A0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 and distributions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5661F5A2-36A5-FCCE-3E32-D8DAA426C650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74256-E9E0-F66F-9800-303E2E99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62" y="1731694"/>
            <a:ext cx="3612151" cy="2348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D9460-4727-627A-FCF6-EFAEA5AAC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4" y="1516966"/>
            <a:ext cx="4599122" cy="27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5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7ED76AC3-91EC-4976-3FC8-1AC5A1B2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12F0E8F9-7309-2603-24C4-DB1DA95F1E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 and distributions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1C1DD78C-76DF-13A1-0188-6707171DAE5A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591E-7A16-1AB8-369A-68C98F3FF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10" y="5697391"/>
            <a:ext cx="4151993" cy="2651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61A1D-A7D3-402B-2D2E-21D7C71E5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5" y="1825744"/>
            <a:ext cx="4349207" cy="2664269"/>
          </a:xfrm>
          <a:prstGeom prst="rect">
            <a:avLst/>
          </a:prstGeom>
        </p:spPr>
      </p:pic>
      <p:sp>
        <p:nvSpPr>
          <p:cNvPr id="7" name="Google Shape;1047;p75">
            <a:extLst>
              <a:ext uri="{FF2B5EF4-FFF2-40B4-BE49-F238E27FC236}">
                <a16:creationId xmlns:a16="http://schemas.microsoft.com/office/drawing/2014/main" id="{92E08F35-E07B-3575-66E8-DF2E97F854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2347" y="1284778"/>
            <a:ext cx="3129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Without filtering “</a:t>
            </a:r>
            <a:r>
              <a:rPr lang="en-US" dirty="0" err="1"/>
              <a:t>Topwear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9" name="Google Shape;1047;p75">
            <a:extLst>
              <a:ext uri="{FF2B5EF4-FFF2-40B4-BE49-F238E27FC236}">
                <a16:creationId xmlns:a16="http://schemas.microsoft.com/office/drawing/2014/main" id="{A9C3B4D6-64FA-3FEF-37DA-B31026D28BA6}"/>
              </a:ext>
            </a:extLst>
          </p:cNvPr>
          <p:cNvSpPr txBox="1">
            <a:spLocks/>
          </p:cNvSpPr>
          <p:nvPr/>
        </p:nvSpPr>
        <p:spPr>
          <a:xfrm>
            <a:off x="5392355" y="5143500"/>
            <a:ext cx="264872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dirty="0"/>
              <a:t>With filtering “</a:t>
            </a:r>
            <a:r>
              <a:rPr lang="en-US" dirty="0" err="1"/>
              <a:t>Topwear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3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09877E-6 L 5.55556E-7 -0.753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6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2716E-6 L 1.38889E-6 -0.745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722B0116-873F-0B7A-4E09-1D0DB62A4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A39C9293-0FC9-E6AE-CB45-96FA0644D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 and distributions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786184E0-D4F7-A026-DD29-407C8AA46EC3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D8897-2EE2-8795-5740-0773F802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10" y="5697391"/>
            <a:ext cx="4151993" cy="2651344"/>
          </a:xfrm>
          <a:prstGeom prst="rect">
            <a:avLst/>
          </a:prstGeom>
        </p:spPr>
      </p:pic>
      <p:sp>
        <p:nvSpPr>
          <p:cNvPr id="7" name="Google Shape;1047;p75">
            <a:extLst>
              <a:ext uri="{FF2B5EF4-FFF2-40B4-BE49-F238E27FC236}">
                <a16:creationId xmlns:a16="http://schemas.microsoft.com/office/drawing/2014/main" id="{6BCD87A3-94FA-10E9-1283-FC719748D5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21261" y="1233238"/>
            <a:ext cx="312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Using “seasons”</a:t>
            </a:r>
            <a:endParaRPr dirty="0"/>
          </a:p>
        </p:txBody>
      </p:sp>
      <p:sp>
        <p:nvSpPr>
          <p:cNvPr id="9" name="Google Shape;1047;p75">
            <a:extLst>
              <a:ext uri="{FF2B5EF4-FFF2-40B4-BE49-F238E27FC236}">
                <a16:creationId xmlns:a16="http://schemas.microsoft.com/office/drawing/2014/main" id="{937E3CFF-170D-821A-2742-E083BFC854FF}"/>
              </a:ext>
            </a:extLst>
          </p:cNvPr>
          <p:cNvSpPr txBox="1">
            <a:spLocks/>
          </p:cNvSpPr>
          <p:nvPr/>
        </p:nvSpPr>
        <p:spPr>
          <a:xfrm>
            <a:off x="5392355" y="5143500"/>
            <a:ext cx="264872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dirty="0"/>
              <a:t>With filtering “</a:t>
            </a:r>
            <a:r>
              <a:rPr lang="en-US" dirty="0" err="1"/>
              <a:t>Topwear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07347-C818-F8F1-BAFF-16150BDD3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46" y="1646992"/>
            <a:ext cx="5607931" cy="32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8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C7DAFED7-BDCE-920F-8934-E39D7D410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9A79DD9B-0637-9000-E21B-CBB51ABE62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P-values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F32DE850-9321-8F1F-9DA0-9D401ABCD380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8225DF-8A6C-9C94-81AE-CF9FB9B4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1" y="1837253"/>
            <a:ext cx="4286614" cy="2244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76AEB-8136-81F9-0F79-B06009B0F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75" y="1599298"/>
            <a:ext cx="4362919" cy="26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4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C55D17C1-9419-62B5-C7D5-3D54E738E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A70F0EC3-743B-246E-A4E8-C720AEB44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P-values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86564809-432E-0F38-094C-5C56A6A27549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96ECD-3955-1D92-495A-DCDACE51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88" y="1689563"/>
            <a:ext cx="4532101" cy="2482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0BBDD-2215-8C5B-0329-D3C4C1A86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11" y="1829388"/>
            <a:ext cx="4326877" cy="213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8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0A1D29FD-A7E5-37E6-D50D-F9F86182A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559A07E0-CF8C-BDB8-E7A7-9B70337E5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P-values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EEE6A8B0-D598-20C2-33EB-E1EECC9BCA4E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5AF72-2F9D-311C-AE71-40327E029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4525"/>
            <a:ext cx="4383622" cy="216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5BB49-0B44-AE04-5E9B-3A32277D0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5" y="1550099"/>
            <a:ext cx="4629150" cy="27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3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3"/>
          <p:cNvSpPr txBox="1">
            <a:spLocks noGrp="1"/>
          </p:cNvSpPr>
          <p:nvPr>
            <p:ph type="title"/>
          </p:nvPr>
        </p:nvSpPr>
        <p:spPr>
          <a:xfrm>
            <a:off x="720000" y="2639100"/>
            <a:ext cx="470991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HAPPENED?</a:t>
            </a:r>
            <a:endParaRPr dirty="0"/>
          </a:p>
        </p:txBody>
      </p:sp>
      <p:sp>
        <p:nvSpPr>
          <p:cNvPr id="611" name="Google Shape;611;p63"/>
          <p:cNvSpPr txBox="1">
            <a:spLocks noGrp="1"/>
          </p:cNvSpPr>
          <p:nvPr>
            <p:ph type="subTitle" idx="1"/>
          </p:nvPr>
        </p:nvSpPr>
        <p:spPr>
          <a:xfrm>
            <a:off x="720000" y="3617950"/>
            <a:ext cx="3129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Blaming Minimalism</a:t>
            </a:r>
            <a:endParaRPr dirty="0"/>
          </a:p>
        </p:txBody>
      </p:sp>
      <p:sp>
        <p:nvSpPr>
          <p:cNvPr id="612" name="Google Shape;612;p63"/>
          <p:cNvSpPr txBox="1">
            <a:spLocks noGrp="1"/>
          </p:cNvSpPr>
          <p:nvPr>
            <p:ph type="title" idx="2"/>
          </p:nvPr>
        </p:nvSpPr>
        <p:spPr>
          <a:xfrm>
            <a:off x="720000" y="903350"/>
            <a:ext cx="2653200" cy="1963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613" name="Google Shape;613;p63"/>
          <p:cNvGrpSpPr/>
          <p:nvPr/>
        </p:nvGrpSpPr>
        <p:grpSpPr>
          <a:xfrm>
            <a:off x="5509809" y="122"/>
            <a:ext cx="3633861" cy="5143539"/>
            <a:chOff x="6408204" y="2367373"/>
            <a:chExt cx="592519" cy="838680"/>
          </a:xfrm>
        </p:grpSpPr>
        <p:sp>
          <p:nvSpPr>
            <p:cNvPr id="614" name="Google Shape;614;p63"/>
            <p:cNvSpPr/>
            <p:nvPr/>
          </p:nvSpPr>
          <p:spPr>
            <a:xfrm>
              <a:off x="6408204" y="2367373"/>
              <a:ext cx="592519" cy="838249"/>
            </a:xfrm>
            <a:custGeom>
              <a:avLst/>
              <a:gdLst/>
              <a:ahLst/>
              <a:cxnLst/>
              <a:rect l="l" t="t" r="r" b="b"/>
              <a:pathLst>
                <a:path w="17472" h="24718" extrusionOk="0">
                  <a:moveTo>
                    <a:pt x="1" y="1"/>
                  </a:moveTo>
                  <a:lnTo>
                    <a:pt x="1" y="24717"/>
                  </a:lnTo>
                  <a:lnTo>
                    <a:pt x="17471" y="24717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3"/>
            <p:cNvSpPr/>
            <p:nvPr/>
          </p:nvSpPr>
          <p:spPr>
            <a:xfrm>
              <a:off x="6922172" y="2816569"/>
              <a:ext cx="78541" cy="338006"/>
            </a:xfrm>
            <a:custGeom>
              <a:avLst/>
              <a:gdLst/>
              <a:ahLst/>
              <a:cxnLst/>
              <a:rect l="l" t="t" r="r" b="b"/>
              <a:pathLst>
                <a:path w="2316" h="9967" extrusionOk="0">
                  <a:moveTo>
                    <a:pt x="2315" y="1"/>
                  </a:moveTo>
                  <a:cubicBezTo>
                    <a:pt x="2315" y="1"/>
                    <a:pt x="239" y="1288"/>
                    <a:pt x="126" y="4848"/>
                  </a:cubicBezTo>
                  <a:cubicBezTo>
                    <a:pt x="1" y="8419"/>
                    <a:pt x="2315" y="9966"/>
                    <a:pt x="2315" y="9966"/>
                  </a:cubicBezTo>
                  <a:lnTo>
                    <a:pt x="2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3"/>
            <p:cNvSpPr/>
            <p:nvPr/>
          </p:nvSpPr>
          <p:spPr>
            <a:xfrm>
              <a:off x="6408204" y="2634225"/>
              <a:ext cx="132293" cy="332003"/>
            </a:xfrm>
            <a:custGeom>
              <a:avLst/>
              <a:gdLst/>
              <a:ahLst/>
              <a:cxnLst/>
              <a:rect l="l" t="t" r="r" b="b"/>
              <a:pathLst>
                <a:path w="3901" h="9790" extrusionOk="0">
                  <a:moveTo>
                    <a:pt x="1" y="0"/>
                  </a:moveTo>
                  <a:lnTo>
                    <a:pt x="1" y="3405"/>
                  </a:lnTo>
                  <a:cubicBezTo>
                    <a:pt x="63" y="3436"/>
                    <a:pt x="115" y="3457"/>
                    <a:pt x="177" y="3468"/>
                  </a:cubicBezTo>
                  <a:lnTo>
                    <a:pt x="198" y="3468"/>
                  </a:lnTo>
                  <a:cubicBezTo>
                    <a:pt x="292" y="3810"/>
                    <a:pt x="416" y="4204"/>
                    <a:pt x="571" y="4640"/>
                  </a:cubicBezTo>
                  <a:cubicBezTo>
                    <a:pt x="592" y="4693"/>
                    <a:pt x="613" y="4755"/>
                    <a:pt x="634" y="4817"/>
                  </a:cubicBezTo>
                  <a:cubicBezTo>
                    <a:pt x="416" y="4672"/>
                    <a:pt x="198" y="4547"/>
                    <a:pt x="1" y="4443"/>
                  </a:cubicBezTo>
                  <a:lnTo>
                    <a:pt x="1" y="4651"/>
                  </a:lnTo>
                  <a:cubicBezTo>
                    <a:pt x="239" y="4765"/>
                    <a:pt x="499" y="4921"/>
                    <a:pt x="748" y="5108"/>
                  </a:cubicBezTo>
                  <a:cubicBezTo>
                    <a:pt x="904" y="5523"/>
                    <a:pt x="1070" y="5918"/>
                    <a:pt x="1247" y="6322"/>
                  </a:cubicBezTo>
                  <a:cubicBezTo>
                    <a:pt x="1111" y="6260"/>
                    <a:pt x="987" y="6218"/>
                    <a:pt x="862" y="6177"/>
                  </a:cubicBezTo>
                  <a:cubicBezTo>
                    <a:pt x="811" y="5980"/>
                    <a:pt x="416" y="5772"/>
                    <a:pt x="416" y="5772"/>
                  </a:cubicBezTo>
                  <a:cubicBezTo>
                    <a:pt x="416" y="5772"/>
                    <a:pt x="229" y="5668"/>
                    <a:pt x="1" y="5575"/>
                  </a:cubicBezTo>
                  <a:lnTo>
                    <a:pt x="1" y="6603"/>
                  </a:lnTo>
                  <a:cubicBezTo>
                    <a:pt x="343" y="6582"/>
                    <a:pt x="665" y="6499"/>
                    <a:pt x="800" y="6343"/>
                  </a:cubicBezTo>
                  <a:cubicBezTo>
                    <a:pt x="977" y="6405"/>
                    <a:pt x="1164" y="6467"/>
                    <a:pt x="1360" y="6561"/>
                  </a:cubicBezTo>
                  <a:cubicBezTo>
                    <a:pt x="1475" y="6800"/>
                    <a:pt x="1589" y="7039"/>
                    <a:pt x="1703" y="7267"/>
                  </a:cubicBezTo>
                  <a:cubicBezTo>
                    <a:pt x="2149" y="8149"/>
                    <a:pt x="2648" y="9000"/>
                    <a:pt x="3198" y="9789"/>
                  </a:cubicBezTo>
                  <a:lnTo>
                    <a:pt x="3333" y="9675"/>
                  </a:lnTo>
                  <a:cubicBezTo>
                    <a:pt x="2658" y="8700"/>
                    <a:pt x="2119" y="7724"/>
                    <a:pt x="1693" y="6841"/>
                  </a:cubicBezTo>
                  <a:cubicBezTo>
                    <a:pt x="1693" y="6831"/>
                    <a:pt x="1703" y="6820"/>
                    <a:pt x="1703" y="6810"/>
                  </a:cubicBezTo>
                  <a:cubicBezTo>
                    <a:pt x="1745" y="6520"/>
                    <a:pt x="1869" y="6197"/>
                    <a:pt x="1983" y="5948"/>
                  </a:cubicBezTo>
                  <a:cubicBezTo>
                    <a:pt x="2575" y="5907"/>
                    <a:pt x="3727" y="4640"/>
                    <a:pt x="2959" y="4236"/>
                  </a:cubicBezTo>
                  <a:cubicBezTo>
                    <a:pt x="2858" y="4182"/>
                    <a:pt x="2763" y="4158"/>
                    <a:pt x="2676" y="4158"/>
                  </a:cubicBezTo>
                  <a:cubicBezTo>
                    <a:pt x="2079" y="4158"/>
                    <a:pt x="1817" y="5274"/>
                    <a:pt x="1817" y="5274"/>
                  </a:cubicBezTo>
                  <a:cubicBezTo>
                    <a:pt x="1817" y="5274"/>
                    <a:pt x="1662" y="5751"/>
                    <a:pt x="1807" y="5897"/>
                  </a:cubicBezTo>
                  <a:cubicBezTo>
                    <a:pt x="1713" y="6104"/>
                    <a:pt x="1620" y="6343"/>
                    <a:pt x="1568" y="6582"/>
                  </a:cubicBezTo>
                  <a:lnTo>
                    <a:pt x="1537" y="6520"/>
                  </a:lnTo>
                  <a:cubicBezTo>
                    <a:pt x="1547" y="6488"/>
                    <a:pt x="1527" y="6447"/>
                    <a:pt x="1496" y="6426"/>
                  </a:cubicBezTo>
                  <a:cubicBezTo>
                    <a:pt x="1215" y="5824"/>
                    <a:pt x="997" y="5274"/>
                    <a:pt x="821" y="4786"/>
                  </a:cubicBezTo>
                  <a:cubicBezTo>
                    <a:pt x="1007" y="4443"/>
                    <a:pt x="1247" y="4111"/>
                    <a:pt x="1464" y="3821"/>
                  </a:cubicBezTo>
                  <a:cubicBezTo>
                    <a:pt x="1498" y="3828"/>
                    <a:pt x="1534" y="3832"/>
                    <a:pt x="1572" y="3832"/>
                  </a:cubicBezTo>
                  <a:cubicBezTo>
                    <a:pt x="2333" y="3832"/>
                    <a:pt x="3901" y="2409"/>
                    <a:pt x="3001" y="1807"/>
                  </a:cubicBezTo>
                  <a:cubicBezTo>
                    <a:pt x="2857" y="1711"/>
                    <a:pt x="2721" y="1671"/>
                    <a:pt x="2593" y="1671"/>
                  </a:cubicBezTo>
                  <a:cubicBezTo>
                    <a:pt x="1875" y="1671"/>
                    <a:pt x="1433" y="2959"/>
                    <a:pt x="1433" y="2959"/>
                  </a:cubicBezTo>
                  <a:cubicBezTo>
                    <a:pt x="1433" y="2959"/>
                    <a:pt x="1194" y="3488"/>
                    <a:pt x="1319" y="3717"/>
                  </a:cubicBezTo>
                  <a:cubicBezTo>
                    <a:pt x="1122" y="3976"/>
                    <a:pt x="914" y="4267"/>
                    <a:pt x="738" y="4568"/>
                  </a:cubicBezTo>
                  <a:cubicBezTo>
                    <a:pt x="592" y="4142"/>
                    <a:pt x="468" y="3768"/>
                    <a:pt x="375" y="3436"/>
                  </a:cubicBezTo>
                  <a:cubicBezTo>
                    <a:pt x="675" y="3239"/>
                    <a:pt x="748" y="2430"/>
                    <a:pt x="748" y="2430"/>
                  </a:cubicBezTo>
                  <a:cubicBezTo>
                    <a:pt x="748" y="2430"/>
                    <a:pt x="1132" y="27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3"/>
            <p:cNvSpPr/>
            <p:nvPr/>
          </p:nvSpPr>
          <p:spPr>
            <a:xfrm>
              <a:off x="6868354" y="2392739"/>
              <a:ext cx="132360" cy="332342"/>
            </a:xfrm>
            <a:custGeom>
              <a:avLst/>
              <a:gdLst/>
              <a:ahLst/>
              <a:cxnLst/>
              <a:rect l="l" t="t" r="r" b="b"/>
              <a:pathLst>
                <a:path w="3903" h="9800" extrusionOk="0">
                  <a:moveTo>
                    <a:pt x="3902" y="0"/>
                  </a:moveTo>
                  <a:cubicBezTo>
                    <a:pt x="2771" y="280"/>
                    <a:pt x="3155" y="2439"/>
                    <a:pt x="3155" y="2439"/>
                  </a:cubicBezTo>
                  <a:cubicBezTo>
                    <a:pt x="3155" y="2439"/>
                    <a:pt x="3217" y="3239"/>
                    <a:pt x="3529" y="3436"/>
                  </a:cubicBezTo>
                  <a:cubicBezTo>
                    <a:pt x="3436" y="3768"/>
                    <a:pt x="3311" y="4153"/>
                    <a:pt x="3166" y="4568"/>
                  </a:cubicBezTo>
                  <a:cubicBezTo>
                    <a:pt x="2989" y="4266"/>
                    <a:pt x="2781" y="3976"/>
                    <a:pt x="2584" y="3727"/>
                  </a:cubicBezTo>
                  <a:cubicBezTo>
                    <a:pt x="2709" y="3498"/>
                    <a:pt x="2470" y="2958"/>
                    <a:pt x="2470" y="2958"/>
                  </a:cubicBezTo>
                  <a:cubicBezTo>
                    <a:pt x="2470" y="2958"/>
                    <a:pt x="2023" y="1677"/>
                    <a:pt x="1312" y="1677"/>
                  </a:cubicBezTo>
                  <a:cubicBezTo>
                    <a:pt x="1184" y="1677"/>
                    <a:pt x="1047" y="1718"/>
                    <a:pt x="903" y="1816"/>
                  </a:cubicBezTo>
                  <a:cubicBezTo>
                    <a:pt x="0" y="2422"/>
                    <a:pt x="1579" y="3840"/>
                    <a:pt x="2328" y="3840"/>
                  </a:cubicBezTo>
                  <a:cubicBezTo>
                    <a:pt x="2364" y="3840"/>
                    <a:pt x="2397" y="3837"/>
                    <a:pt x="2428" y="3830"/>
                  </a:cubicBezTo>
                  <a:cubicBezTo>
                    <a:pt x="2657" y="4111"/>
                    <a:pt x="2896" y="4453"/>
                    <a:pt x="3083" y="4796"/>
                  </a:cubicBezTo>
                  <a:cubicBezTo>
                    <a:pt x="2906" y="5274"/>
                    <a:pt x="2678" y="5823"/>
                    <a:pt x="2408" y="6436"/>
                  </a:cubicBezTo>
                  <a:cubicBezTo>
                    <a:pt x="2366" y="6446"/>
                    <a:pt x="2356" y="6488"/>
                    <a:pt x="2356" y="6529"/>
                  </a:cubicBezTo>
                  <a:cubicBezTo>
                    <a:pt x="2356" y="6550"/>
                    <a:pt x="2345" y="6561"/>
                    <a:pt x="2335" y="6582"/>
                  </a:cubicBezTo>
                  <a:cubicBezTo>
                    <a:pt x="2273" y="6342"/>
                    <a:pt x="2179" y="6104"/>
                    <a:pt x="2086" y="5907"/>
                  </a:cubicBezTo>
                  <a:cubicBezTo>
                    <a:pt x="2242" y="5751"/>
                    <a:pt x="2086" y="5274"/>
                    <a:pt x="2086" y="5274"/>
                  </a:cubicBezTo>
                  <a:cubicBezTo>
                    <a:pt x="2086" y="5274"/>
                    <a:pt x="1825" y="4168"/>
                    <a:pt x="1221" y="4168"/>
                  </a:cubicBezTo>
                  <a:cubicBezTo>
                    <a:pt x="1133" y="4168"/>
                    <a:pt x="1037" y="4191"/>
                    <a:pt x="934" y="4246"/>
                  </a:cubicBezTo>
                  <a:cubicBezTo>
                    <a:pt x="176" y="4651"/>
                    <a:pt x="1328" y="5917"/>
                    <a:pt x="1920" y="5948"/>
                  </a:cubicBezTo>
                  <a:cubicBezTo>
                    <a:pt x="2034" y="6208"/>
                    <a:pt x="2158" y="6519"/>
                    <a:pt x="2200" y="6820"/>
                  </a:cubicBezTo>
                  <a:cubicBezTo>
                    <a:pt x="2200" y="6831"/>
                    <a:pt x="2211" y="6841"/>
                    <a:pt x="2211" y="6841"/>
                  </a:cubicBezTo>
                  <a:cubicBezTo>
                    <a:pt x="1785" y="7734"/>
                    <a:pt x="1235" y="8699"/>
                    <a:pt x="571" y="9685"/>
                  </a:cubicBezTo>
                  <a:lnTo>
                    <a:pt x="705" y="9800"/>
                  </a:lnTo>
                  <a:cubicBezTo>
                    <a:pt x="1245" y="9000"/>
                    <a:pt x="1754" y="8160"/>
                    <a:pt x="2200" y="7277"/>
                  </a:cubicBezTo>
                  <a:lnTo>
                    <a:pt x="2543" y="6561"/>
                  </a:lnTo>
                  <a:cubicBezTo>
                    <a:pt x="2740" y="6478"/>
                    <a:pt x="2927" y="6405"/>
                    <a:pt x="3093" y="6353"/>
                  </a:cubicBezTo>
                  <a:cubicBezTo>
                    <a:pt x="3238" y="6499"/>
                    <a:pt x="3560" y="6592"/>
                    <a:pt x="3902" y="6602"/>
                  </a:cubicBezTo>
                  <a:lnTo>
                    <a:pt x="3902" y="5574"/>
                  </a:lnTo>
                  <a:cubicBezTo>
                    <a:pt x="3664" y="5668"/>
                    <a:pt x="3487" y="5782"/>
                    <a:pt x="3487" y="5782"/>
                  </a:cubicBezTo>
                  <a:cubicBezTo>
                    <a:pt x="3487" y="5782"/>
                    <a:pt x="3093" y="5980"/>
                    <a:pt x="3041" y="6176"/>
                  </a:cubicBezTo>
                  <a:cubicBezTo>
                    <a:pt x="2917" y="6218"/>
                    <a:pt x="2792" y="6270"/>
                    <a:pt x="2647" y="6322"/>
                  </a:cubicBezTo>
                  <a:cubicBezTo>
                    <a:pt x="2834" y="5927"/>
                    <a:pt x="3000" y="5523"/>
                    <a:pt x="3155" y="5118"/>
                  </a:cubicBezTo>
                  <a:cubicBezTo>
                    <a:pt x="3404" y="4931"/>
                    <a:pt x="3664" y="4775"/>
                    <a:pt x="3902" y="4651"/>
                  </a:cubicBezTo>
                  <a:lnTo>
                    <a:pt x="3902" y="4453"/>
                  </a:lnTo>
                  <a:cubicBezTo>
                    <a:pt x="3706" y="4547"/>
                    <a:pt x="3487" y="4672"/>
                    <a:pt x="3259" y="4817"/>
                  </a:cubicBezTo>
                  <a:cubicBezTo>
                    <a:pt x="3280" y="4765"/>
                    <a:pt x="3300" y="4702"/>
                    <a:pt x="3332" y="4640"/>
                  </a:cubicBezTo>
                  <a:cubicBezTo>
                    <a:pt x="3477" y="4215"/>
                    <a:pt x="3602" y="3820"/>
                    <a:pt x="3706" y="3477"/>
                  </a:cubicBezTo>
                  <a:lnTo>
                    <a:pt x="3716" y="3477"/>
                  </a:lnTo>
                  <a:cubicBezTo>
                    <a:pt x="3778" y="3457"/>
                    <a:pt x="3840" y="3436"/>
                    <a:pt x="3902" y="3405"/>
                  </a:cubicBezTo>
                  <a:lnTo>
                    <a:pt x="3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3"/>
            <p:cNvSpPr/>
            <p:nvPr/>
          </p:nvSpPr>
          <p:spPr>
            <a:xfrm>
              <a:off x="6501869" y="2466294"/>
              <a:ext cx="436556" cy="384127"/>
            </a:xfrm>
            <a:custGeom>
              <a:avLst/>
              <a:gdLst/>
              <a:ahLst/>
              <a:cxnLst/>
              <a:rect l="l" t="t" r="r" b="b"/>
              <a:pathLst>
                <a:path w="12873" h="11327" extrusionOk="0">
                  <a:moveTo>
                    <a:pt x="6457" y="0"/>
                  </a:moveTo>
                  <a:cubicBezTo>
                    <a:pt x="2917" y="0"/>
                    <a:pt x="31" y="2544"/>
                    <a:pt x="21" y="5668"/>
                  </a:cubicBezTo>
                  <a:cubicBezTo>
                    <a:pt x="0" y="8793"/>
                    <a:pt x="2865" y="11326"/>
                    <a:pt x="6416" y="11326"/>
                  </a:cubicBezTo>
                  <a:cubicBezTo>
                    <a:pt x="9955" y="11326"/>
                    <a:pt x="12841" y="8793"/>
                    <a:pt x="12852" y="5668"/>
                  </a:cubicBezTo>
                  <a:cubicBezTo>
                    <a:pt x="12872" y="2544"/>
                    <a:pt x="10007" y="0"/>
                    <a:pt x="6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3"/>
            <p:cNvSpPr/>
            <p:nvPr/>
          </p:nvSpPr>
          <p:spPr>
            <a:xfrm>
              <a:off x="6700049" y="2533778"/>
              <a:ext cx="246476" cy="438794"/>
            </a:xfrm>
            <a:custGeom>
              <a:avLst/>
              <a:gdLst/>
              <a:ahLst/>
              <a:cxnLst/>
              <a:rect l="l" t="t" r="r" b="b"/>
              <a:pathLst>
                <a:path w="7268" h="12939" extrusionOk="0">
                  <a:moveTo>
                    <a:pt x="5056" y="8578"/>
                  </a:moveTo>
                  <a:cubicBezTo>
                    <a:pt x="5056" y="8578"/>
                    <a:pt x="5710" y="9046"/>
                    <a:pt x="5866" y="9814"/>
                  </a:cubicBezTo>
                  <a:cubicBezTo>
                    <a:pt x="5914" y="10054"/>
                    <a:pt x="5844" y="10313"/>
                    <a:pt x="5725" y="10558"/>
                  </a:cubicBezTo>
                  <a:lnTo>
                    <a:pt x="5725" y="10558"/>
                  </a:lnTo>
                  <a:cubicBezTo>
                    <a:pt x="5523" y="9526"/>
                    <a:pt x="5056" y="8578"/>
                    <a:pt x="5056" y="8578"/>
                  </a:cubicBezTo>
                  <a:close/>
                  <a:moveTo>
                    <a:pt x="1596" y="1"/>
                  </a:moveTo>
                  <a:cubicBezTo>
                    <a:pt x="1366" y="1"/>
                    <a:pt x="1215" y="45"/>
                    <a:pt x="1215" y="45"/>
                  </a:cubicBezTo>
                  <a:cubicBezTo>
                    <a:pt x="0" y="1291"/>
                    <a:pt x="1713" y="10800"/>
                    <a:pt x="1713" y="10800"/>
                  </a:cubicBezTo>
                  <a:lnTo>
                    <a:pt x="5056" y="12938"/>
                  </a:lnTo>
                  <a:cubicBezTo>
                    <a:pt x="5704" y="12604"/>
                    <a:pt x="5862" y="11899"/>
                    <a:pt x="5807" y="11151"/>
                  </a:cubicBezTo>
                  <a:lnTo>
                    <a:pt x="5807" y="11151"/>
                  </a:lnTo>
                  <a:cubicBezTo>
                    <a:pt x="6783" y="10581"/>
                    <a:pt x="7268" y="9839"/>
                    <a:pt x="6489" y="8370"/>
                  </a:cubicBezTo>
                  <a:cubicBezTo>
                    <a:pt x="6146" y="7727"/>
                    <a:pt x="4994" y="7229"/>
                    <a:pt x="4609" y="6264"/>
                  </a:cubicBezTo>
                  <a:cubicBezTo>
                    <a:pt x="4215" y="5298"/>
                    <a:pt x="4796" y="3969"/>
                    <a:pt x="4506" y="3149"/>
                  </a:cubicBezTo>
                  <a:cubicBezTo>
                    <a:pt x="4236" y="2350"/>
                    <a:pt x="3862" y="1945"/>
                    <a:pt x="3125" y="866"/>
                  </a:cubicBezTo>
                  <a:cubicBezTo>
                    <a:pt x="2631" y="134"/>
                    <a:pt x="1995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3"/>
            <p:cNvSpPr/>
            <p:nvPr/>
          </p:nvSpPr>
          <p:spPr>
            <a:xfrm>
              <a:off x="6419124" y="2526453"/>
              <a:ext cx="352080" cy="446119"/>
            </a:xfrm>
            <a:custGeom>
              <a:avLst/>
              <a:gdLst/>
              <a:ahLst/>
              <a:cxnLst/>
              <a:rect l="l" t="t" r="r" b="b"/>
              <a:pathLst>
                <a:path w="10382" h="13155" extrusionOk="0">
                  <a:moveTo>
                    <a:pt x="8748" y="1"/>
                  </a:moveTo>
                  <a:cubicBezTo>
                    <a:pt x="8623" y="1"/>
                    <a:pt x="8516" y="19"/>
                    <a:pt x="8440" y="64"/>
                  </a:cubicBezTo>
                  <a:cubicBezTo>
                    <a:pt x="7578" y="572"/>
                    <a:pt x="6634" y="303"/>
                    <a:pt x="6125" y="1777"/>
                  </a:cubicBezTo>
                  <a:cubicBezTo>
                    <a:pt x="5834" y="2607"/>
                    <a:pt x="5606" y="2431"/>
                    <a:pt x="5181" y="3531"/>
                  </a:cubicBezTo>
                  <a:cubicBezTo>
                    <a:pt x="4402" y="5545"/>
                    <a:pt x="4060" y="5389"/>
                    <a:pt x="3208" y="6573"/>
                  </a:cubicBezTo>
                  <a:cubicBezTo>
                    <a:pt x="2201" y="8005"/>
                    <a:pt x="2928" y="9324"/>
                    <a:pt x="1257" y="10081"/>
                  </a:cubicBezTo>
                  <a:cubicBezTo>
                    <a:pt x="613" y="10372"/>
                    <a:pt x="0" y="11940"/>
                    <a:pt x="468" y="13154"/>
                  </a:cubicBezTo>
                  <a:cubicBezTo>
                    <a:pt x="468" y="13154"/>
                    <a:pt x="2067" y="12780"/>
                    <a:pt x="3218" y="12199"/>
                  </a:cubicBezTo>
                  <a:cubicBezTo>
                    <a:pt x="4360" y="11628"/>
                    <a:pt x="4620" y="10404"/>
                    <a:pt x="5741" y="10268"/>
                  </a:cubicBezTo>
                  <a:cubicBezTo>
                    <a:pt x="6872" y="10144"/>
                    <a:pt x="7029" y="9022"/>
                    <a:pt x="7578" y="8929"/>
                  </a:cubicBezTo>
                  <a:cubicBezTo>
                    <a:pt x="8118" y="8836"/>
                    <a:pt x="10381" y="427"/>
                    <a:pt x="10381" y="427"/>
                  </a:cubicBezTo>
                  <a:cubicBezTo>
                    <a:pt x="10381" y="427"/>
                    <a:pt x="9351" y="1"/>
                    <a:pt x="8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3"/>
            <p:cNvSpPr/>
            <p:nvPr/>
          </p:nvSpPr>
          <p:spPr>
            <a:xfrm>
              <a:off x="6543411" y="2947164"/>
              <a:ext cx="287273" cy="258447"/>
            </a:xfrm>
            <a:custGeom>
              <a:avLst/>
              <a:gdLst/>
              <a:ahLst/>
              <a:cxnLst/>
              <a:rect l="l" t="t" r="r" b="b"/>
              <a:pathLst>
                <a:path w="8471" h="7621" extrusionOk="0">
                  <a:moveTo>
                    <a:pt x="2637" y="1"/>
                  </a:moveTo>
                  <a:cubicBezTo>
                    <a:pt x="2637" y="1"/>
                    <a:pt x="2201" y="686"/>
                    <a:pt x="1630" y="2088"/>
                  </a:cubicBezTo>
                  <a:cubicBezTo>
                    <a:pt x="1069" y="3489"/>
                    <a:pt x="986" y="4174"/>
                    <a:pt x="540" y="4838"/>
                  </a:cubicBezTo>
                  <a:cubicBezTo>
                    <a:pt x="93" y="5492"/>
                    <a:pt x="0" y="7620"/>
                    <a:pt x="0" y="7620"/>
                  </a:cubicBezTo>
                  <a:lnTo>
                    <a:pt x="8471" y="7620"/>
                  </a:lnTo>
                  <a:cubicBezTo>
                    <a:pt x="8471" y="7620"/>
                    <a:pt x="8076" y="4351"/>
                    <a:pt x="7962" y="3105"/>
                  </a:cubicBezTo>
                  <a:cubicBezTo>
                    <a:pt x="7848" y="1859"/>
                    <a:pt x="7775" y="1039"/>
                    <a:pt x="7474" y="540"/>
                  </a:cubicBezTo>
                  <a:lnTo>
                    <a:pt x="2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3"/>
            <p:cNvSpPr/>
            <p:nvPr/>
          </p:nvSpPr>
          <p:spPr>
            <a:xfrm>
              <a:off x="6608521" y="2828540"/>
              <a:ext cx="192928" cy="176481"/>
            </a:xfrm>
            <a:custGeom>
              <a:avLst/>
              <a:gdLst/>
              <a:ahLst/>
              <a:cxnLst/>
              <a:rect l="l" t="t" r="r" b="b"/>
              <a:pathLst>
                <a:path w="5689" h="5204" extrusionOk="0">
                  <a:moveTo>
                    <a:pt x="1454" y="1"/>
                  </a:moveTo>
                  <a:cubicBezTo>
                    <a:pt x="1454" y="1"/>
                    <a:pt x="1578" y="883"/>
                    <a:pt x="1454" y="1765"/>
                  </a:cubicBezTo>
                  <a:cubicBezTo>
                    <a:pt x="1412" y="2108"/>
                    <a:pt x="1319" y="2451"/>
                    <a:pt x="1174" y="2741"/>
                  </a:cubicBezTo>
                  <a:cubicBezTo>
                    <a:pt x="644" y="3779"/>
                    <a:pt x="0" y="4288"/>
                    <a:pt x="0" y="4288"/>
                  </a:cubicBezTo>
                  <a:cubicBezTo>
                    <a:pt x="0" y="4288"/>
                    <a:pt x="706" y="5139"/>
                    <a:pt x="2886" y="5201"/>
                  </a:cubicBezTo>
                  <a:cubicBezTo>
                    <a:pt x="2945" y="5203"/>
                    <a:pt x="3004" y="5203"/>
                    <a:pt x="3061" y="5203"/>
                  </a:cubicBezTo>
                  <a:cubicBezTo>
                    <a:pt x="5100" y="5203"/>
                    <a:pt x="5689" y="4319"/>
                    <a:pt x="5689" y="4319"/>
                  </a:cubicBezTo>
                  <a:cubicBezTo>
                    <a:pt x="5689" y="4319"/>
                    <a:pt x="5347" y="3634"/>
                    <a:pt x="5077" y="2710"/>
                  </a:cubicBezTo>
                  <a:cubicBezTo>
                    <a:pt x="4879" y="2035"/>
                    <a:pt x="4734" y="1236"/>
                    <a:pt x="4796" y="499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EAA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3"/>
            <p:cNvSpPr/>
            <p:nvPr/>
          </p:nvSpPr>
          <p:spPr>
            <a:xfrm>
              <a:off x="6657795" y="2828540"/>
              <a:ext cx="122899" cy="126256"/>
            </a:xfrm>
            <a:custGeom>
              <a:avLst/>
              <a:gdLst/>
              <a:ahLst/>
              <a:cxnLst/>
              <a:rect l="l" t="t" r="r" b="b"/>
              <a:pathLst>
                <a:path w="3624" h="3723" extrusionOk="0">
                  <a:moveTo>
                    <a:pt x="1" y="1"/>
                  </a:moveTo>
                  <a:cubicBezTo>
                    <a:pt x="1" y="1"/>
                    <a:pt x="125" y="883"/>
                    <a:pt x="1" y="1765"/>
                  </a:cubicBezTo>
                  <a:cubicBezTo>
                    <a:pt x="437" y="2471"/>
                    <a:pt x="1163" y="3426"/>
                    <a:pt x="2077" y="3676"/>
                  </a:cubicBezTo>
                  <a:cubicBezTo>
                    <a:pt x="2189" y="3708"/>
                    <a:pt x="2296" y="3723"/>
                    <a:pt x="2397" y="3723"/>
                  </a:cubicBezTo>
                  <a:cubicBezTo>
                    <a:pt x="2976" y="3723"/>
                    <a:pt x="3367" y="3232"/>
                    <a:pt x="3624" y="2710"/>
                  </a:cubicBezTo>
                  <a:cubicBezTo>
                    <a:pt x="3426" y="2035"/>
                    <a:pt x="3281" y="1236"/>
                    <a:pt x="3343" y="4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3"/>
            <p:cNvSpPr/>
            <p:nvPr/>
          </p:nvSpPr>
          <p:spPr>
            <a:xfrm>
              <a:off x="6621171" y="2570878"/>
              <a:ext cx="200016" cy="286561"/>
            </a:xfrm>
            <a:custGeom>
              <a:avLst/>
              <a:gdLst/>
              <a:ahLst/>
              <a:cxnLst/>
              <a:rect l="l" t="t" r="r" b="b"/>
              <a:pathLst>
                <a:path w="5898" h="8450" extrusionOk="0">
                  <a:moveTo>
                    <a:pt x="2810" y="1"/>
                  </a:moveTo>
                  <a:cubicBezTo>
                    <a:pt x="1639" y="1"/>
                    <a:pt x="710" y="990"/>
                    <a:pt x="385" y="1775"/>
                  </a:cubicBezTo>
                  <a:cubicBezTo>
                    <a:pt x="1" y="2678"/>
                    <a:pt x="53" y="3820"/>
                    <a:pt x="84" y="5128"/>
                  </a:cubicBezTo>
                  <a:cubicBezTo>
                    <a:pt x="84" y="5128"/>
                    <a:pt x="199" y="6685"/>
                    <a:pt x="1320" y="7889"/>
                  </a:cubicBezTo>
                  <a:cubicBezTo>
                    <a:pt x="1774" y="8380"/>
                    <a:pt x="2324" y="8449"/>
                    <a:pt x="2840" y="8449"/>
                  </a:cubicBezTo>
                  <a:cubicBezTo>
                    <a:pt x="3043" y="8449"/>
                    <a:pt x="3241" y="8439"/>
                    <a:pt x="3426" y="8439"/>
                  </a:cubicBezTo>
                  <a:cubicBezTo>
                    <a:pt x="3447" y="8439"/>
                    <a:pt x="3468" y="8439"/>
                    <a:pt x="3489" y="8439"/>
                  </a:cubicBezTo>
                  <a:cubicBezTo>
                    <a:pt x="4589" y="8439"/>
                    <a:pt x="5431" y="6976"/>
                    <a:pt x="5617" y="6550"/>
                  </a:cubicBezTo>
                  <a:cubicBezTo>
                    <a:pt x="5793" y="6114"/>
                    <a:pt x="5897" y="2533"/>
                    <a:pt x="5856" y="2138"/>
                  </a:cubicBezTo>
                  <a:cubicBezTo>
                    <a:pt x="5814" y="1744"/>
                    <a:pt x="4776" y="446"/>
                    <a:pt x="3354" y="72"/>
                  </a:cubicBezTo>
                  <a:cubicBezTo>
                    <a:pt x="3168" y="23"/>
                    <a:pt x="2986" y="1"/>
                    <a:pt x="2810" y="1"/>
                  </a:cubicBezTo>
                  <a:close/>
                </a:path>
              </a:pathLst>
            </a:custGeom>
            <a:solidFill>
              <a:srgbClr val="EAA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3"/>
            <p:cNvSpPr/>
            <p:nvPr/>
          </p:nvSpPr>
          <p:spPr>
            <a:xfrm>
              <a:off x="6813044" y="2711612"/>
              <a:ext cx="34557" cy="77626"/>
            </a:xfrm>
            <a:custGeom>
              <a:avLst/>
              <a:gdLst/>
              <a:ahLst/>
              <a:cxnLst/>
              <a:rect l="l" t="t" r="r" b="b"/>
              <a:pathLst>
                <a:path w="1019" h="2289" extrusionOk="0">
                  <a:moveTo>
                    <a:pt x="620" y="0"/>
                  </a:moveTo>
                  <a:cubicBezTo>
                    <a:pt x="379" y="0"/>
                    <a:pt x="156" y="261"/>
                    <a:pt x="156" y="261"/>
                  </a:cubicBezTo>
                  <a:lnTo>
                    <a:pt x="1" y="2234"/>
                  </a:lnTo>
                  <a:cubicBezTo>
                    <a:pt x="47" y="2270"/>
                    <a:pt x="89" y="2288"/>
                    <a:pt x="129" y="2288"/>
                  </a:cubicBezTo>
                  <a:cubicBezTo>
                    <a:pt x="258" y="2288"/>
                    <a:pt x="359" y="2100"/>
                    <a:pt x="478" y="1767"/>
                  </a:cubicBezTo>
                  <a:cubicBezTo>
                    <a:pt x="634" y="1331"/>
                    <a:pt x="758" y="1258"/>
                    <a:pt x="852" y="999"/>
                  </a:cubicBezTo>
                  <a:cubicBezTo>
                    <a:pt x="956" y="729"/>
                    <a:pt x="1018" y="137"/>
                    <a:pt x="738" y="23"/>
                  </a:cubicBezTo>
                  <a:cubicBezTo>
                    <a:pt x="698" y="7"/>
                    <a:pt x="659" y="0"/>
                    <a:pt x="620" y="0"/>
                  </a:cubicBezTo>
                  <a:close/>
                </a:path>
              </a:pathLst>
            </a:custGeom>
            <a:solidFill>
              <a:srgbClr val="EAA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3"/>
            <p:cNvSpPr/>
            <p:nvPr/>
          </p:nvSpPr>
          <p:spPr>
            <a:xfrm>
              <a:off x="6810568" y="2776791"/>
              <a:ext cx="18720" cy="103908"/>
            </a:xfrm>
            <a:custGeom>
              <a:avLst/>
              <a:gdLst/>
              <a:ahLst/>
              <a:cxnLst/>
              <a:rect l="l" t="t" r="r" b="b"/>
              <a:pathLst>
                <a:path w="552" h="3064" extrusionOk="0">
                  <a:moveTo>
                    <a:pt x="281" y="0"/>
                  </a:moveTo>
                  <a:cubicBezTo>
                    <a:pt x="125" y="0"/>
                    <a:pt x="1" y="685"/>
                    <a:pt x="1" y="1527"/>
                  </a:cubicBezTo>
                  <a:cubicBezTo>
                    <a:pt x="1" y="2378"/>
                    <a:pt x="125" y="3063"/>
                    <a:pt x="281" y="3063"/>
                  </a:cubicBezTo>
                  <a:cubicBezTo>
                    <a:pt x="427" y="3063"/>
                    <a:pt x="551" y="2378"/>
                    <a:pt x="551" y="1527"/>
                  </a:cubicBezTo>
                  <a:cubicBezTo>
                    <a:pt x="551" y="685"/>
                    <a:pt x="427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6819724" y="2720802"/>
              <a:ext cx="21161" cy="45443"/>
            </a:xfrm>
            <a:custGeom>
              <a:avLst/>
              <a:gdLst/>
              <a:ahLst/>
              <a:cxnLst/>
              <a:rect l="l" t="t" r="r" b="b"/>
              <a:pathLst>
                <a:path w="624" h="1340" extrusionOk="0">
                  <a:moveTo>
                    <a:pt x="470" y="1"/>
                  </a:moveTo>
                  <a:cubicBezTo>
                    <a:pt x="330" y="1"/>
                    <a:pt x="239" y="546"/>
                    <a:pt x="167" y="842"/>
                  </a:cubicBezTo>
                  <a:cubicBezTo>
                    <a:pt x="115" y="1018"/>
                    <a:pt x="63" y="1164"/>
                    <a:pt x="11" y="1257"/>
                  </a:cubicBezTo>
                  <a:cubicBezTo>
                    <a:pt x="1" y="1298"/>
                    <a:pt x="21" y="1340"/>
                    <a:pt x="63" y="1340"/>
                  </a:cubicBezTo>
                  <a:cubicBezTo>
                    <a:pt x="198" y="1288"/>
                    <a:pt x="157" y="1049"/>
                    <a:pt x="229" y="987"/>
                  </a:cubicBezTo>
                  <a:cubicBezTo>
                    <a:pt x="323" y="925"/>
                    <a:pt x="406" y="873"/>
                    <a:pt x="333" y="790"/>
                  </a:cubicBezTo>
                  <a:cubicBezTo>
                    <a:pt x="271" y="717"/>
                    <a:pt x="374" y="354"/>
                    <a:pt x="437" y="323"/>
                  </a:cubicBezTo>
                  <a:cubicBezTo>
                    <a:pt x="439" y="321"/>
                    <a:pt x="441" y="321"/>
                    <a:pt x="443" y="321"/>
                  </a:cubicBezTo>
                  <a:cubicBezTo>
                    <a:pt x="490" y="321"/>
                    <a:pt x="447" y="622"/>
                    <a:pt x="470" y="622"/>
                  </a:cubicBezTo>
                  <a:cubicBezTo>
                    <a:pt x="472" y="622"/>
                    <a:pt x="475" y="619"/>
                    <a:pt x="478" y="613"/>
                  </a:cubicBezTo>
                  <a:cubicBezTo>
                    <a:pt x="531" y="551"/>
                    <a:pt x="624" y="32"/>
                    <a:pt x="478" y="1"/>
                  </a:cubicBezTo>
                  <a:cubicBezTo>
                    <a:pt x="476" y="1"/>
                    <a:pt x="473" y="1"/>
                    <a:pt x="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3"/>
            <p:cNvSpPr/>
            <p:nvPr/>
          </p:nvSpPr>
          <p:spPr>
            <a:xfrm>
              <a:off x="6628597" y="2663186"/>
              <a:ext cx="74675" cy="36185"/>
            </a:xfrm>
            <a:custGeom>
              <a:avLst/>
              <a:gdLst/>
              <a:ahLst/>
              <a:cxnLst/>
              <a:rect l="l" t="t" r="r" b="b"/>
              <a:pathLst>
                <a:path w="2202" h="1067" extrusionOk="0">
                  <a:moveTo>
                    <a:pt x="1119" y="0"/>
                  </a:moveTo>
                  <a:cubicBezTo>
                    <a:pt x="667" y="0"/>
                    <a:pt x="263" y="159"/>
                    <a:pt x="156" y="444"/>
                  </a:cubicBezTo>
                  <a:cubicBezTo>
                    <a:pt x="0" y="838"/>
                    <a:pt x="426" y="1067"/>
                    <a:pt x="426" y="1067"/>
                  </a:cubicBezTo>
                  <a:lnTo>
                    <a:pt x="2201" y="641"/>
                  </a:lnTo>
                  <a:cubicBezTo>
                    <a:pt x="2201" y="641"/>
                    <a:pt x="2201" y="226"/>
                    <a:pt x="1599" y="60"/>
                  </a:cubicBezTo>
                  <a:cubicBezTo>
                    <a:pt x="1440" y="20"/>
                    <a:pt x="1277" y="0"/>
                    <a:pt x="1119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3"/>
            <p:cNvSpPr/>
            <p:nvPr/>
          </p:nvSpPr>
          <p:spPr>
            <a:xfrm>
              <a:off x="6739828" y="2663186"/>
              <a:ext cx="74675" cy="36185"/>
            </a:xfrm>
            <a:custGeom>
              <a:avLst/>
              <a:gdLst/>
              <a:ahLst/>
              <a:cxnLst/>
              <a:rect l="l" t="t" r="r" b="b"/>
              <a:pathLst>
                <a:path w="2202" h="1067" extrusionOk="0">
                  <a:moveTo>
                    <a:pt x="1087" y="0"/>
                  </a:moveTo>
                  <a:cubicBezTo>
                    <a:pt x="930" y="0"/>
                    <a:pt x="769" y="20"/>
                    <a:pt x="613" y="60"/>
                  </a:cubicBezTo>
                  <a:cubicBezTo>
                    <a:pt x="1" y="226"/>
                    <a:pt x="1" y="641"/>
                    <a:pt x="1" y="641"/>
                  </a:cubicBezTo>
                  <a:lnTo>
                    <a:pt x="1775" y="1067"/>
                  </a:lnTo>
                  <a:cubicBezTo>
                    <a:pt x="1775" y="1067"/>
                    <a:pt x="2201" y="838"/>
                    <a:pt x="2045" y="444"/>
                  </a:cubicBezTo>
                  <a:cubicBezTo>
                    <a:pt x="1938" y="159"/>
                    <a:pt x="1534" y="0"/>
                    <a:pt x="1087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3"/>
            <p:cNvSpPr/>
            <p:nvPr/>
          </p:nvSpPr>
          <p:spPr>
            <a:xfrm>
              <a:off x="6685637" y="2684923"/>
              <a:ext cx="60907" cy="6003"/>
            </a:xfrm>
            <a:custGeom>
              <a:avLst/>
              <a:gdLst/>
              <a:ahLst/>
              <a:cxnLst/>
              <a:rect l="l" t="t" r="r" b="b"/>
              <a:pathLst>
                <a:path w="1796" h="177" extrusionOk="0">
                  <a:moveTo>
                    <a:pt x="0" y="0"/>
                  </a:moveTo>
                  <a:lnTo>
                    <a:pt x="0" y="176"/>
                  </a:lnTo>
                  <a:lnTo>
                    <a:pt x="1795" y="176"/>
                  </a:lnTo>
                  <a:lnTo>
                    <a:pt x="1795" y="0"/>
                  </a:ln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3"/>
            <p:cNvSpPr/>
            <p:nvPr/>
          </p:nvSpPr>
          <p:spPr>
            <a:xfrm>
              <a:off x="6695471" y="2697946"/>
              <a:ext cx="41204" cy="16583"/>
            </a:xfrm>
            <a:custGeom>
              <a:avLst/>
              <a:gdLst/>
              <a:ahLst/>
              <a:cxnLst/>
              <a:rect l="l" t="t" r="r" b="b"/>
              <a:pathLst>
                <a:path w="1215" h="489" extrusionOk="0">
                  <a:moveTo>
                    <a:pt x="559" y="0"/>
                  </a:moveTo>
                  <a:cubicBezTo>
                    <a:pt x="474" y="0"/>
                    <a:pt x="392" y="9"/>
                    <a:pt x="322" y="32"/>
                  </a:cubicBezTo>
                  <a:cubicBezTo>
                    <a:pt x="1" y="135"/>
                    <a:pt x="135" y="488"/>
                    <a:pt x="135" y="488"/>
                  </a:cubicBezTo>
                  <a:cubicBezTo>
                    <a:pt x="135" y="488"/>
                    <a:pt x="333" y="281"/>
                    <a:pt x="665" y="281"/>
                  </a:cubicBezTo>
                  <a:cubicBezTo>
                    <a:pt x="986" y="281"/>
                    <a:pt x="1215" y="488"/>
                    <a:pt x="1215" y="488"/>
                  </a:cubicBezTo>
                  <a:lnTo>
                    <a:pt x="1215" y="115"/>
                  </a:lnTo>
                  <a:cubicBezTo>
                    <a:pt x="1215" y="115"/>
                    <a:pt x="865" y="0"/>
                    <a:pt x="559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3"/>
            <p:cNvSpPr/>
            <p:nvPr/>
          </p:nvSpPr>
          <p:spPr>
            <a:xfrm>
              <a:off x="6625783" y="2678209"/>
              <a:ext cx="79593" cy="76066"/>
            </a:xfrm>
            <a:custGeom>
              <a:avLst/>
              <a:gdLst/>
              <a:ahLst/>
              <a:cxnLst/>
              <a:rect l="l" t="t" r="r" b="b"/>
              <a:pathLst>
                <a:path w="2347" h="2243" extrusionOk="0">
                  <a:moveTo>
                    <a:pt x="861" y="1"/>
                  </a:moveTo>
                  <a:cubicBezTo>
                    <a:pt x="571" y="1"/>
                    <a:pt x="312" y="188"/>
                    <a:pt x="197" y="468"/>
                  </a:cubicBezTo>
                  <a:cubicBezTo>
                    <a:pt x="135" y="614"/>
                    <a:pt x="83" y="780"/>
                    <a:pt x="31" y="966"/>
                  </a:cubicBezTo>
                  <a:cubicBezTo>
                    <a:pt x="31" y="966"/>
                    <a:pt x="0" y="1402"/>
                    <a:pt x="187" y="1818"/>
                  </a:cubicBezTo>
                  <a:cubicBezTo>
                    <a:pt x="312" y="2088"/>
                    <a:pt x="571" y="2243"/>
                    <a:pt x="841" y="2243"/>
                  </a:cubicBezTo>
                  <a:lnTo>
                    <a:pt x="1505" y="2243"/>
                  </a:lnTo>
                  <a:cubicBezTo>
                    <a:pt x="1765" y="2243"/>
                    <a:pt x="2024" y="2088"/>
                    <a:pt x="2149" y="1828"/>
                  </a:cubicBezTo>
                  <a:cubicBezTo>
                    <a:pt x="2346" y="1412"/>
                    <a:pt x="2315" y="966"/>
                    <a:pt x="2315" y="966"/>
                  </a:cubicBezTo>
                  <a:cubicBezTo>
                    <a:pt x="2273" y="780"/>
                    <a:pt x="2211" y="614"/>
                    <a:pt x="2159" y="468"/>
                  </a:cubicBezTo>
                  <a:cubicBezTo>
                    <a:pt x="2035" y="188"/>
                    <a:pt x="1775" y="1"/>
                    <a:pt x="1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3"/>
            <p:cNvSpPr/>
            <p:nvPr/>
          </p:nvSpPr>
          <p:spPr>
            <a:xfrm>
              <a:off x="6634939" y="2684923"/>
              <a:ext cx="58804" cy="22789"/>
            </a:xfrm>
            <a:custGeom>
              <a:avLst/>
              <a:gdLst/>
              <a:ahLst/>
              <a:cxnLst/>
              <a:rect l="l" t="t" r="r" b="b"/>
              <a:pathLst>
                <a:path w="1734" h="672" extrusionOk="0">
                  <a:moveTo>
                    <a:pt x="591" y="0"/>
                  </a:moveTo>
                  <a:cubicBezTo>
                    <a:pt x="384" y="0"/>
                    <a:pt x="187" y="135"/>
                    <a:pt x="104" y="342"/>
                  </a:cubicBezTo>
                  <a:cubicBezTo>
                    <a:pt x="62" y="446"/>
                    <a:pt x="31" y="550"/>
                    <a:pt x="0" y="654"/>
                  </a:cubicBezTo>
                  <a:cubicBezTo>
                    <a:pt x="52" y="633"/>
                    <a:pt x="114" y="633"/>
                    <a:pt x="166" y="623"/>
                  </a:cubicBezTo>
                  <a:cubicBezTo>
                    <a:pt x="241" y="614"/>
                    <a:pt x="318" y="611"/>
                    <a:pt x="396" y="611"/>
                  </a:cubicBezTo>
                  <a:cubicBezTo>
                    <a:pt x="500" y="611"/>
                    <a:pt x="605" y="617"/>
                    <a:pt x="706" y="623"/>
                  </a:cubicBezTo>
                  <a:cubicBezTo>
                    <a:pt x="866" y="645"/>
                    <a:pt x="1030" y="671"/>
                    <a:pt x="1193" y="671"/>
                  </a:cubicBezTo>
                  <a:cubicBezTo>
                    <a:pt x="1263" y="671"/>
                    <a:pt x="1332" y="666"/>
                    <a:pt x="1401" y="654"/>
                  </a:cubicBezTo>
                  <a:cubicBezTo>
                    <a:pt x="1516" y="633"/>
                    <a:pt x="1620" y="592"/>
                    <a:pt x="1692" y="509"/>
                  </a:cubicBezTo>
                  <a:cubicBezTo>
                    <a:pt x="1703" y="478"/>
                    <a:pt x="1723" y="457"/>
                    <a:pt x="1733" y="436"/>
                  </a:cubicBezTo>
                  <a:lnTo>
                    <a:pt x="1703" y="342"/>
                  </a:lnTo>
                  <a:cubicBezTo>
                    <a:pt x="1620" y="135"/>
                    <a:pt x="1433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3"/>
            <p:cNvSpPr/>
            <p:nvPr/>
          </p:nvSpPr>
          <p:spPr>
            <a:xfrm>
              <a:off x="6731723" y="2678209"/>
              <a:ext cx="79966" cy="76066"/>
            </a:xfrm>
            <a:custGeom>
              <a:avLst/>
              <a:gdLst/>
              <a:ahLst/>
              <a:cxnLst/>
              <a:rect l="l" t="t" r="r" b="b"/>
              <a:pathLst>
                <a:path w="2358" h="2243" extrusionOk="0">
                  <a:moveTo>
                    <a:pt x="872" y="1"/>
                  </a:moveTo>
                  <a:cubicBezTo>
                    <a:pt x="582" y="1"/>
                    <a:pt x="323" y="188"/>
                    <a:pt x="198" y="468"/>
                  </a:cubicBezTo>
                  <a:cubicBezTo>
                    <a:pt x="146" y="614"/>
                    <a:pt x="84" y="780"/>
                    <a:pt x="42" y="966"/>
                  </a:cubicBezTo>
                  <a:cubicBezTo>
                    <a:pt x="42" y="966"/>
                    <a:pt x="0" y="1402"/>
                    <a:pt x="198" y="1818"/>
                  </a:cubicBezTo>
                  <a:cubicBezTo>
                    <a:pt x="323" y="2088"/>
                    <a:pt x="572" y="2243"/>
                    <a:pt x="842" y="2243"/>
                  </a:cubicBezTo>
                  <a:lnTo>
                    <a:pt x="1506" y="2243"/>
                  </a:lnTo>
                  <a:cubicBezTo>
                    <a:pt x="1776" y="2243"/>
                    <a:pt x="2025" y="2088"/>
                    <a:pt x="2150" y="1828"/>
                  </a:cubicBezTo>
                  <a:cubicBezTo>
                    <a:pt x="2357" y="1412"/>
                    <a:pt x="2326" y="966"/>
                    <a:pt x="2326" y="966"/>
                  </a:cubicBezTo>
                  <a:cubicBezTo>
                    <a:pt x="2274" y="780"/>
                    <a:pt x="2222" y="614"/>
                    <a:pt x="2160" y="468"/>
                  </a:cubicBezTo>
                  <a:cubicBezTo>
                    <a:pt x="2046" y="188"/>
                    <a:pt x="1786" y="1"/>
                    <a:pt x="1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3"/>
            <p:cNvSpPr/>
            <p:nvPr/>
          </p:nvSpPr>
          <p:spPr>
            <a:xfrm>
              <a:off x="6740540" y="2684923"/>
              <a:ext cx="61280" cy="23264"/>
            </a:xfrm>
            <a:custGeom>
              <a:avLst/>
              <a:gdLst/>
              <a:ahLst/>
              <a:cxnLst/>
              <a:rect l="l" t="t" r="r" b="b"/>
              <a:pathLst>
                <a:path w="1807" h="686" extrusionOk="0">
                  <a:moveTo>
                    <a:pt x="612" y="0"/>
                  </a:moveTo>
                  <a:cubicBezTo>
                    <a:pt x="395" y="0"/>
                    <a:pt x="208" y="135"/>
                    <a:pt x="125" y="342"/>
                  </a:cubicBezTo>
                  <a:cubicBezTo>
                    <a:pt x="73" y="457"/>
                    <a:pt x="42" y="571"/>
                    <a:pt x="0" y="685"/>
                  </a:cubicBezTo>
                  <a:cubicBezTo>
                    <a:pt x="115" y="628"/>
                    <a:pt x="250" y="610"/>
                    <a:pt x="386" y="610"/>
                  </a:cubicBezTo>
                  <a:cubicBezTo>
                    <a:pt x="522" y="610"/>
                    <a:pt x="659" y="628"/>
                    <a:pt x="779" y="644"/>
                  </a:cubicBezTo>
                  <a:cubicBezTo>
                    <a:pt x="976" y="665"/>
                    <a:pt x="1173" y="665"/>
                    <a:pt x="1371" y="665"/>
                  </a:cubicBezTo>
                  <a:cubicBezTo>
                    <a:pt x="1495" y="665"/>
                    <a:pt x="1641" y="654"/>
                    <a:pt x="1754" y="602"/>
                  </a:cubicBezTo>
                  <a:cubicBezTo>
                    <a:pt x="1775" y="592"/>
                    <a:pt x="1786" y="582"/>
                    <a:pt x="1807" y="571"/>
                  </a:cubicBezTo>
                  <a:cubicBezTo>
                    <a:pt x="1775" y="488"/>
                    <a:pt x="1754" y="416"/>
                    <a:pt x="1724" y="342"/>
                  </a:cubicBezTo>
                  <a:cubicBezTo>
                    <a:pt x="1641" y="135"/>
                    <a:pt x="1443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3"/>
            <p:cNvSpPr/>
            <p:nvPr/>
          </p:nvSpPr>
          <p:spPr>
            <a:xfrm>
              <a:off x="6696523" y="2693401"/>
              <a:ext cx="42628" cy="14786"/>
            </a:xfrm>
            <a:custGeom>
              <a:avLst/>
              <a:gdLst/>
              <a:ahLst/>
              <a:cxnLst/>
              <a:rect l="l" t="t" r="r" b="b"/>
              <a:pathLst>
                <a:path w="1257" h="436" extrusionOk="0">
                  <a:moveTo>
                    <a:pt x="621" y="0"/>
                  </a:moveTo>
                  <a:cubicBezTo>
                    <a:pt x="435" y="0"/>
                    <a:pt x="222" y="44"/>
                    <a:pt x="0" y="176"/>
                  </a:cubicBezTo>
                  <a:lnTo>
                    <a:pt x="53" y="435"/>
                  </a:lnTo>
                  <a:cubicBezTo>
                    <a:pt x="53" y="435"/>
                    <a:pt x="302" y="228"/>
                    <a:pt x="634" y="228"/>
                  </a:cubicBezTo>
                  <a:cubicBezTo>
                    <a:pt x="955" y="228"/>
                    <a:pt x="1225" y="425"/>
                    <a:pt x="1225" y="425"/>
                  </a:cubicBezTo>
                  <a:lnTo>
                    <a:pt x="1257" y="176"/>
                  </a:lnTo>
                  <a:cubicBezTo>
                    <a:pt x="1257" y="176"/>
                    <a:pt x="994" y="0"/>
                    <a:pt x="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6686315" y="2682821"/>
              <a:ext cx="67282" cy="3866"/>
            </a:xfrm>
            <a:custGeom>
              <a:avLst/>
              <a:gdLst/>
              <a:ahLst/>
              <a:cxnLst/>
              <a:rect l="l" t="t" r="r" b="b"/>
              <a:pathLst>
                <a:path w="1984" h="114" extrusionOk="0">
                  <a:moveTo>
                    <a:pt x="1" y="0"/>
                  </a:moveTo>
                  <a:lnTo>
                    <a:pt x="1" y="114"/>
                  </a:lnTo>
                  <a:lnTo>
                    <a:pt x="1983" y="114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6635278" y="2655963"/>
              <a:ext cx="71555" cy="18754"/>
            </a:xfrm>
            <a:custGeom>
              <a:avLst/>
              <a:gdLst/>
              <a:ahLst/>
              <a:cxnLst/>
              <a:rect l="l" t="t" r="r" b="b"/>
              <a:pathLst>
                <a:path w="2110" h="553" extrusionOk="0">
                  <a:moveTo>
                    <a:pt x="1214" y="1"/>
                  </a:moveTo>
                  <a:cubicBezTo>
                    <a:pt x="696" y="1"/>
                    <a:pt x="239" y="232"/>
                    <a:pt x="0" y="553"/>
                  </a:cubicBezTo>
                  <a:cubicBezTo>
                    <a:pt x="0" y="553"/>
                    <a:pt x="318" y="278"/>
                    <a:pt x="792" y="278"/>
                  </a:cubicBezTo>
                  <a:cubicBezTo>
                    <a:pt x="886" y="278"/>
                    <a:pt x="986" y="289"/>
                    <a:pt x="1091" y="315"/>
                  </a:cubicBezTo>
                  <a:cubicBezTo>
                    <a:pt x="1329" y="366"/>
                    <a:pt x="1516" y="449"/>
                    <a:pt x="1723" y="522"/>
                  </a:cubicBezTo>
                  <a:cubicBezTo>
                    <a:pt x="1748" y="531"/>
                    <a:pt x="1772" y="535"/>
                    <a:pt x="1796" y="535"/>
                  </a:cubicBezTo>
                  <a:cubicBezTo>
                    <a:pt x="1974" y="535"/>
                    <a:pt x="2109" y="316"/>
                    <a:pt x="1889" y="169"/>
                  </a:cubicBezTo>
                  <a:cubicBezTo>
                    <a:pt x="1786" y="96"/>
                    <a:pt x="1682" y="45"/>
                    <a:pt x="1423" y="13"/>
                  </a:cubicBezTo>
                  <a:cubicBezTo>
                    <a:pt x="1352" y="5"/>
                    <a:pt x="1283" y="1"/>
                    <a:pt x="1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3"/>
            <p:cNvSpPr/>
            <p:nvPr/>
          </p:nvSpPr>
          <p:spPr>
            <a:xfrm>
              <a:off x="6737658" y="2655963"/>
              <a:ext cx="71555" cy="18754"/>
            </a:xfrm>
            <a:custGeom>
              <a:avLst/>
              <a:gdLst/>
              <a:ahLst/>
              <a:cxnLst/>
              <a:rect l="l" t="t" r="r" b="b"/>
              <a:pathLst>
                <a:path w="2110" h="553" extrusionOk="0">
                  <a:moveTo>
                    <a:pt x="896" y="1"/>
                  </a:moveTo>
                  <a:cubicBezTo>
                    <a:pt x="827" y="1"/>
                    <a:pt x="758" y="5"/>
                    <a:pt x="688" y="13"/>
                  </a:cubicBezTo>
                  <a:cubicBezTo>
                    <a:pt x="428" y="45"/>
                    <a:pt x="324" y="96"/>
                    <a:pt x="220" y="169"/>
                  </a:cubicBezTo>
                  <a:cubicBezTo>
                    <a:pt x="0" y="316"/>
                    <a:pt x="136" y="535"/>
                    <a:pt x="313" y="535"/>
                  </a:cubicBezTo>
                  <a:cubicBezTo>
                    <a:pt x="337" y="535"/>
                    <a:pt x="362" y="531"/>
                    <a:pt x="386" y="522"/>
                  </a:cubicBezTo>
                  <a:cubicBezTo>
                    <a:pt x="594" y="449"/>
                    <a:pt x="781" y="366"/>
                    <a:pt x="1020" y="315"/>
                  </a:cubicBezTo>
                  <a:cubicBezTo>
                    <a:pt x="1124" y="289"/>
                    <a:pt x="1224" y="278"/>
                    <a:pt x="1318" y="278"/>
                  </a:cubicBezTo>
                  <a:cubicBezTo>
                    <a:pt x="1791" y="278"/>
                    <a:pt x="2109" y="553"/>
                    <a:pt x="2109" y="553"/>
                  </a:cubicBezTo>
                  <a:cubicBezTo>
                    <a:pt x="1871" y="232"/>
                    <a:pt x="1414" y="1"/>
                    <a:pt x="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3"/>
            <p:cNvSpPr/>
            <p:nvPr/>
          </p:nvSpPr>
          <p:spPr>
            <a:xfrm>
              <a:off x="6689130" y="2747796"/>
              <a:ext cx="60229" cy="15735"/>
            </a:xfrm>
            <a:custGeom>
              <a:avLst/>
              <a:gdLst/>
              <a:ahLst/>
              <a:cxnLst/>
              <a:rect l="l" t="t" r="r" b="b"/>
              <a:pathLst>
                <a:path w="1776" h="464" extrusionOk="0">
                  <a:moveTo>
                    <a:pt x="519" y="1"/>
                  </a:moveTo>
                  <a:cubicBezTo>
                    <a:pt x="503" y="1"/>
                    <a:pt x="486" y="2"/>
                    <a:pt x="468" y="4"/>
                  </a:cubicBezTo>
                  <a:cubicBezTo>
                    <a:pt x="229" y="25"/>
                    <a:pt x="1" y="306"/>
                    <a:pt x="105" y="389"/>
                  </a:cubicBezTo>
                  <a:cubicBezTo>
                    <a:pt x="153" y="422"/>
                    <a:pt x="255" y="431"/>
                    <a:pt x="351" y="431"/>
                  </a:cubicBezTo>
                  <a:cubicBezTo>
                    <a:pt x="460" y="431"/>
                    <a:pt x="561" y="419"/>
                    <a:pt x="561" y="419"/>
                  </a:cubicBezTo>
                  <a:cubicBezTo>
                    <a:pt x="581" y="417"/>
                    <a:pt x="598" y="415"/>
                    <a:pt x="615" y="415"/>
                  </a:cubicBezTo>
                  <a:cubicBezTo>
                    <a:pt x="661" y="415"/>
                    <a:pt x="700" y="425"/>
                    <a:pt x="737" y="440"/>
                  </a:cubicBezTo>
                  <a:cubicBezTo>
                    <a:pt x="784" y="456"/>
                    <a:pt x="834" y="464"/>
                    <a:pt x="884" y="464"/>
                  </a:cubicBezTo>
                  <a:cubicBezTo>
                    <a:pt x="935" y="464"/>
                    <a:pt x="987" y="456"/>
                    <a:pt x="1039" y="440"/>
                  </a:cubicBezTo>
                  <a:cubicBezTo>
                    <a:pt x="1069" y="425"/>
                    <a:pt x="1111" y="415"/>
                    <a:pt x="1160" y="415"/>
                  </a:cubicBezTo>
                  <a:cubicBezTo>
                    <a:pt x="1177" y="415"/>
                    <a:pt x="1196" y="417"/>
                    <a:pt x="1215" y="419"/>
                  </a:cubicBezTo>
                  <a:cubicBezTo>
                    <a:pt x="1215" y="419"/>
                    <a:pt x="1316" y="431"/>
                    <a:pt x="1426" y="431"/>
                  </a:cubicBezTo>
                  <a:cubicBezTo>
                    <a:pt x="1521" y="431"/>
                    <a:pt x="1623" y="422"/>
                    <a:pt x="1672" y="389"/>
                  </a:cubicBezTo>
                  <a:cubicBezTo>
                    <a:pt x="1776" y="306"/>
                    <a:pt x="1537" y="25"/>
                    <a:pt x="1298" y="4"/>
                  </a:cubicBezTo>
                  <a:cubicBezTo>
                    <a:pt x="1280" y="2"/>
                    <a:pt x="1263" y="1"/>
                    <a:pt x="1247" y="1"/>
                  </a:cubicBezTo>
                  <a:cubicBezTo>
                    <a:pt x="1053" y="1"/>
                    <a:pt x="1008" y="160"/>
                    <a:pt x="883" y="160"/>
                  </a:cubicBezTo>
                  <a:cubicBezTo>
                    <a:pt x="758" y="160"/>
                    <a:pt x="714" y="1"/>
                    <a:pt x="519" y="1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3"/>
            <p:cNvSpPr/>
            <p:nvPr/>
          </p:nvSpPr>
          <p:spPr>
            <a:xfrm>
              <a:off x="6700049" y="2752510"/>
              <a:ext cx="10581" cy="7088"/>
            </a:xfrm>
            <a:custGeom>
              <a:avLst/>
              <a:gdLst/>
              <a:ahLst/>
              <a:cxnLst/>
              <a:rect l="l" t="t" r="r" b="b"/>
              <a:pathLst>
                <a:path w="312" h="209" extrusionOk="0">
                  <a:moveTo>
                    <a:pt x="210" y="0"/>
                  </a:moveTo>
                  <a:cubicBezTo>
                    <a:pt x="90" y="0"/>
                    <a:pt x="0" y="208"/>
                    <a:pt x="0" y="208"/>
                  </a:cubicBezTo>
                  <a:cubicBezTo>
                    <a:pt x="46" y="172"/>
                    <a:pt x="75" y="144"/>
                    <a:pt x="109" y="144"/>
                  </a:cubicBezTo>
                  <a:cubicBezTo>
                    <a:pt x="114" y="144"/>
                    <a:pt x="119" y="144"/>
                    <a:pt x="125" y="146"/>
                  </a:cubicBezTo>
                  <a:cubicBezTo>
                    <a:pt x="125" y="146"/>
                    <a:pt x="118" y="185"/>
                    <a:pt x="163" y="185"/>
                  </a:cubicBezTo>
                  <a:cubicBezTo>
                    <a:pt x="174" y="185"/>
                    <a:pt x="189" y="183"/>
                    <a:pt x="208" y="176"/>
                  </a:cubicBezTo>
                  <a:cubicBezTo>
                    <a:pt x="249" y="167"/>
                    <a:pt x="281" y="135"/>
                    <a:pt x="302" y="93"/>
                  </a:cubicBezTo>
                  <a:cubicBezTo>
                    <a:pt x="312" y="63"/>
                    <a:pt x="281" y="10"/>
                    <a:pt x="219" y="0"/>
                  </a:cubicBezTo>
                  <a:cubicBezTo>
                    <a:pt x="216" y="0"/>
                    <a:pt x="21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3"/>
            <p:cNvSpPr/>
            <p:nvPr/>
          </p:nvSpPr>
          <p:spPr>
            <a:xfrm>
              <a:off x="6726094" y="2752510"/>
              <a:ext cx="10581" cy="7088"/>
            </a:xfrm>
            <a:custGeom>
              <a:avLst/>
              <a:gdLst/>
              <a:ahLst/>
              <a:cxnLst/>
              <a:rect l="l" t="t" r="r" b="b"/>
              <a:pathLst>
                <a:path w="312" h="209" extrusionOk="0">
                  <a:moveTo>
                    <a:pt x="104" y="0"/>
                  </a:moveTo>
                  <a:cubicBezTo>
                    <a:pt x="101" y="0"/>
                    <a:pt x="97" y="0"/>
                    <a:pt x="94" y="0"/>
                  </a:cubicBezTo>
                  <a:cubicBezTo>
                    <a:pt x="32" y="10"/>
                    <a:pt x="0" y="63"/>
                    <a:pt x="21" y="93"/>
                  </a:cubicBezTo>
                  <a:cubicBezTo>
                    <a:pt x="32" y="135"/>
                    <a:pt x="73" y="167"/>
                    <a:pt x="104" y="176"/>
                  </a:cubicBezTo>
                  <a:cubicBezTo>
                    <a:pt x="123" y="183"/>
                    <a:pt x="138" y="185"/>
                    <a:pt x="149" y="185"/>
                  </a:cubicBezTo>
                  <a:cubicBezTo>
                    <a:pt x="194" y="185"/>
                    <a:pt x="187" y="146"/>
                    <a:pt x="187" y="146"/>
                  </a:cubicBezTo>
                  <a:cubicBezTo>
                    <a:pt x="194" y="144"/>
                    <a:pt x="201" y="144"/>
                    <a:pt x="207" y="144"/>
                  </a:cubicBezTo>
                  <a:cubicBezTo>
                    <a:pt x="246" y="144"/>
                    <a:pt x="267" y="172"/>
                    <a:pt x="312" y="208"/>
                  </a:cubicBezTo>
                  <a:cubicBezTo>
                    <a:pt x="312" y="208"/>
                    <a:pt x="233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3"/>
            <p:cNvSpPr/>
            <p:nvPr/>
          </p:nvSpPr>
          <p:spPr>
            <a:xfrm>
              <a:off x="6682110" y="2789474"/>
              <a:ext cx="76066" cy="24315"/>
            </a:xfrm>
            <a:custGeom>
              <a:avLst/>
              <a:gdLst/>
              <a:ahLst/>
              <a:cxnLst/>
              <a:rect l="l" t="t" r="r" b="b"/>
              <a:pathLst>
                <a:path w="2243" h="717" extrusionOk="0">
                  <a:moveTo>
                    <a:pt x="1121" y="0"/>
                  </a:moveTo>
                  <a:cubicBezTo>
                    <a:pt x="1121" y="0"/>
                    <a:pt x="187" y="32"/>
                    <a:pt x="0" y="156"/>
                  </a:cubicBezTo>
                  <a:cubicBezTo>
                    <a:pt x="0" y="156"/>
                    <a:pt x="229" y="468"/>
                    <a:pt x="498" y="592"/>
                  </a:cubicBezTo>
                  <a:cubicBezTo>
                    <a:pt x="724" y="709"/>
                    <a:pt x="1029" y="717"/>
                    <a:pt x="1104" y="717"/>
                  </a:cubicBezTo>
                  <a:cubicBezTo>
                    <a:pt x="1115" y="717"/>
                    <a:pt x="1121" y="717"/>
                    <a:pt x="1121" y="717"/>
                  </a:cubicBezTo>
                  <a:cubicBezTo>
                    <a:pt x="1121" y="717"/>
                    <a:pt x="1127" y="717"/>
                    <a:pt x="1138" y="717"/>
                  </a:cubicBezTo>
                  <a:cubicBezTo>
                    <a:pt x="1211" y="717"/>
                    <a:pt x="1509" y="709"/>
                    <a:pt x="1744" y="592"/>
                  </a:cubicBezTo>
                  <a:cubicBezTo>
                    <a:pt x="2014" y="468"/>
                    <a:pt x="2242" y="156"/>
                    <a:pt x="2242" y="156"/>
                  </a:cubicBezTo>
                  <a:cubicBezTo>
                    <a:pt x="2056" y="32"/>
                    <a:pt x="1121" y="0"/>
                    <a:pt x="1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3"/>
            <p:cNvSpPr/>
            <p:nvPr/>
          </p:nvSpPr>
          <p:spPr>
            <a:xfrm>
              <a:off x="6682110" y="2780046"/>
              <a:ext cx="76066" cy="17906"/>
            </a:xfrm>
            <a:custGeom>
              <a:avLst/>
              <a:gdLst/>
              <a:ahLst/>
              <a:cxnLst/>
              <a:rect l="l" t="t" r="r" b="b"/>
              <a:pathLst>
                <a:path w="2243" h="528" extrusionOk="0">
                  <a:moveTo>
                    <a:pt x="669" y="0"/>
                  </a:moveTo>
                  <a:cubicBezTo>
                    <a:pt x="636" y="0"/>
                    <a:pt x="603" y="3"/>
                    <a:pt x="571" y="8"/>
                  </a:cubicBezTo>
                  <a:cubicBezTo>
                    <a:pt x="332" y="50"/>
                    <a:pt x="0" y="434"/>
                    <a:pt x="0" y="434"/>
                  </a:cubicBezTo>
                  <a:cubicBezTo>
                    <a:pt x="0" y="434"/>
                    <a:pt x="282" y="407"/>
                    <a:pt x="530" y="407"/>
                  </a:cubicBezTo>
                  <a:cubicBezTo>
                    <a:pt x="628" y="407"/>
                    <a:pt x="721" y="412"/>
                    <a:pt x="789" y="423"/>
                  </a:cubicBezTo>
                  <a:cubicBezTo>
                    <a:pt x="841" y="423"/>
                    <a:pt x="955" y="527"/>
                    <a:pt x="1121" y="527"/>
                  </a:cubicBezTo>
                  <a:cubicBezTo>
                    <a:pt x="1287" y="527"/>
                    <a:pt x="1297" y="476"/>
                    <a:pt x="1463" y="423"/>
                  </a:cubicBezTo>
                  <a:cubicBezTo>
                    <a:pt x="1516" y="405"/>
                    <a:pt x="1607" y="398"/>
                    <a:pt x="1709" y="398"/>
                  </a:cubicBezTo>
                  <a:cubicBezTo>
                    <a:pt x="1946" y="398"/>
                    <a:pt x="2242" y="434"/>
                    <a:pt x="2242" y="434"/>
                  </a:cubicBezTo>
                  <a:cubicBezTo>
                    <a:pt x="2242" y="434"/>
                    <a:pt x="1899" y="50"/>
                    <a:pt x="1661" y="8"/>
                  </a:cubicBezTo>
                  <a:cubicBezTo>
                    <a:pt x="1629" y="3"/>
                    <a:pt x="1596" y="0"/>
                    <a:pt x="1563" y="0"/>
                  </a:cubicBezTo>
                  <a:cubicBezTo>
                    <a:pt x="1347" y="0"/>
                    <a:pt x="1121" y="102"/>
                    <a:pt x="1121" y="102"/>
                  </a:cubicBezTo>
                  <a:cubicBezTo>
                    <a:pt x="1121" y="102"/>
                    <a:pt x="887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3"/>
            <p:cNvSpPr/>
            <p:nvPr/>
          </p:nvSpPr>
          <p:spPr>
            <a:xfrm>
              <a:off x="6408204" y="2854245"/>
              <a:ext cx="252445" cy="351367"/>
            </a:xfrm>
            <a:custGeom>
              <a:avLst/>
              <a:gdLst/>
              <a:ahLst/>
              <a:cxnLst/>
              <a:rect l="l" t="t" r="r" b="b"/>
              <a:pathLst>
                <a:path w="7444" h="10361" extrusionOk="0">
                  <a:moveTo>
                    <a:pt x="7413" y="0"/>
                  </a:moveTo>
                  <a:cubicBezTo>
                    <a:pt x="7413" y="0"/>
                    <a:pt x="6914" y="883"/>
                    <a:pt x="5098" y="1755"/>
                  </a:cubicBezTo>
                  <a:cubicBezTo>
                    <a:pt x="3270" y="2627"/>
                    <a:pt x="873" y="3218"/>
                    <a:pt x="645" y="3644"/>
                  </a:cubicBezTo>
                  <a:cubicBezTo>
                    <a:pt x="426" y="4069"/>
                    <a:pt x="1" y="8046"/>
                    <a:pt x="1" y="8046"/>
                  </a:cubicBezTo>
                  <a:lnTo>
                    <a:pt x="1" y="10360"/>
                  </a:lnTo>
                  <a:lnTo>
                    <a:pt x="4299" y="10360"/>
                  </a:lnTo>
                  <a:cubicBezTo>
                    <a:pt x="4299" y="10360"/>
                    <a:pt x="5886" y="5700"/>
                    <a:pt x="6447" y="4651"/>
                  </a:cubicBezTo>
                  <a:cubicBezTo>
                    <a:pt x="7008" y="3603"/>
                    <a:pt x="7444" y="571"/>
                    <a:pt x="7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3"/>
            <p:cNvSpPr/>
            <p:nvPr/>
          </p:nvSpPr>
          <p:spPr>
            <a:xfrm>
              <a:off x="6473824" y="2906232"/>
              <a:ext cx="112047" cy="299820"/>
            </a:xfrm>
            <a:custGeom>
              <a:avLst/>
              <a:gdLst/>
              <a:ahLst/>
              <a:cxnLst/>
              <a:rect l="l" t="t" r="r" b="b"/>
              <a:pathLst>
                <a:path w="3304" h="8841" extrusionOk="0">
                  <a:moveTo>
                    <a:pt x="3271" y="1"/>
                  </a:moveTo>
                  <a:cubicBezTo>
                    <a:pt x="3261" y="1"/>
                    <a:pt x="3250" y="8"/>
                    <a:pt x="3246" y="24"/>
                  </a:cubicBezTo>
                  <a:cubicBezTo>
                    <a:pt x="2841" y="1156"/>
                    <a:pt x="2415" y="2287"/>
                    <a:pt x="2000" y="3419"/>
                  </a:cubicBezTo>
                  <a:cubicBezTo>
                    <a:pt x="1564" y="4582"/>
                    <a:pt x="1128" y="5754"/>
                    <a:pt x="692" y="6917"/>
                  </a:cubicBezTo>
                  <a:cubicBezTo>
                    <a:pt x="463" y="7551"/>
                    <a:pt x="235" y="8174"/>
                    <a:pt x="7" y="8806"/>
                  </a:cubicBezTo>
                  <a:cubicBezTo>
                    <a:pt x="1" y="8825"/>
                    <a:pt x="21" y="8840"/>
                    <a:pt x="40" y="8840"/>
                  </a:cubicBezTo>
                  <a:cubicBezTo>
                    <a:pt x="53" y="8840"/>
                    <a:pt x="65" y="8834"/>
                    <a:pt x="69" y="8817"/>
                  </a:cubicBezTo>
                  <a:cubicBezTo>
                    <a:pt x="474" y="7685"/>
                    <a:pt x="890" y="6554"/>
                    <a:pt x="1315" y="5422"/>
                  </a:cubicBezTo>
                  <a:cubicBezTo>
                    <a:pt x="1751" y="4260"/>
                    <a:pt x="2187" y="3097"/>
                    <a:pt x="2613" y="1924"/>
                  </a:cubicBezTo>
                  <a:cubicBezTo>
                    <a:pt x="2841" y="1301"/>
                    <a:pt x="3069" y="668"/>
                    <a:pt x="3298" y="35"/>
                  </a:cubicBezTo>
                  <a:cubicBezTo>
                    <a:pt x="3304" y="16"/>
                    <a:pt x="3288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3"/>
            <p:cNvSpPr/>
            <p:nvPr/>
          </p:nvSpPr>
          <p:spPr>
            <a:xfrm>
              <a:off x="6773977" y="2891548"/>
              <a:ext cx="226739" cy="314064"/>
            </a:xfrm>
            <a:custGeom>
              <a:avLst/>
              <a:gdLst/>
              <a:ahLst/>
              <a:cxnLst/>
              <a:rect l="l" t="t" r="r" b="b"/>
              <a:pathLst>
                <a:path w="6686" h="9261" extrusionOk="0">
                  <a:moveTo>
                    <a:pt x="0" y="0"/>
                  </a:moveTo>
                  <a:cubicBezTo>
                    <a:pt x="0" y="1"/>
                    <a:pt x="208" y="1703"/>
                    <a:pt x="540" y="2170"/>
                  </a:cubicBezTo>
                  <a:cubicBezTo>
                    <a:pt x="872" y="2637"/>
                    <a:pt x="1236" y="5451"/>
                    <a:pt x="1236" y="5451"/>
                  </a:cubicBezTo>
                  <a:lnTo>
                    <a:pt x="1672" y="9260"/>
                  </a:lnTo>
                  <a:lnTo>
                    <a:pt x="6685" y="9260"/>
                  </a:lnTo>
                  <a:lnTo>
                    <a:pt x="6685" y="5700"/>
                  </a:lnTo>
                  <a:cubicBezTo>
                    <a:pt x="6685" y="5700"/>
                    <a:pt x="6260" y="4205"/>
                    <a:pt x="6166" y="3343"/>
                  </a:cubicBezTo>
                  <a:cubicBezTo>
                    <a:pt x="6063" y="2482"/>
                    <a:pt x="5834" y="2461"/>
                    <a:pt x="5253" y="2388"/>
                  </a:cubicBezTo>
                  <a:cubicBezTo>
                    <a:pt x="4662" y="2305"/>
                    <a:pt x="1672" y="1267"/>
                    <a:pt x="904" y="748"/>
                  </a:cubicBezTo>
                  <a:cubicBezTo>
                    <a:pt x="146" y="22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3"/>
            <p:cNvSpPr/>
            <p:nvPr/>
          </p:nvSpPr>
          <p:spPr>
            <a:xfrm>
              <a:off x="6848380" y="2937228"/>
              <a:ext cx="50801" cy="267943"/>
            </a:xfrm>
            <a:custGeom>
              <a:avLst/>
              <a:gdLst/>
              <a:ahLst/>
              <a:cxnLst/>
              <a:rect l="l" t="t" r="r" b="b"/>
              <a:pathLst>
                <a:path w="1498" h="7901" extrusionOk="0">
                  <a:moveTo>
                    <a:pt x="40" y="0"/>
                  </a:moveTo>
                  <a:cubicBezTo>
                    <a:pt x="21" y="0"/>
                    <a:pt x="1" y="16"/>
                    <a:pt x="7" y="35"/>
                  </a:cubicBezTo>
                  <a:cubicBezTo>
                    <a:pt x="391" y="2079"/>
                    <a:pt x="754" y="4125"/>
                    <a:pt x="1128" y="6169"/>
                  </a:cubicBezTo>
                  <a:lnTo>
                    <a:pt x="1439" y="7882"/>
                  </a:lnTo>
                  <a:cubicBezTo>
                    <a:pt x="1444" y="7895"/>
                    <a:pt x="1454" y="7900"/>
                    <a:pt x="1465" y="7900"/>
                  </a:cubicBezTo>
                  <a:cubicBezTo>
                    <a:pt x="1481" y="7900"/>
                    <a:pt x="1498" y="7887"/>
                    <a:pt x="1492" y="7862"/>
                  </a:cubicBezTo>
                  <a:cubicBezTo>
                    <a:pt x="1118" y="5827"/>
                    <a:pt x="754" y="3782"/>
                    <a:pt x="381" y="1737"/>
                  </a:cubicBezTo>
                  <a:lnTo>
                    <a:pt x="69" y="24"/>
                  </a:lnTo>
                  <a:cubicBezTo>
                    <a:pt x="65" y="7"/>
                    <a:pt x="53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3"/>
            <p:cNvSpPr/>
            <p:nvPr/>
          </p:nvSpPr>
          <p:spPr>
            <a:xfrm>
              <a:off x="6452968" y="2563112"/>
              <a:ext cx="283712" cy="454868"/>
            </a:xfrm>
            <a:custGeom>
              <a:avLst/>
              <a:gdLst/>
              <a:ahLst/>
              <a:cxnLst/>
              <a:rect l="l" t="t" r="r" b="b"/>
              <a:pathLst>
                <a:path w="8366" h="13413" extrusionOk="0">
                  <a:moveTo>
                    <a:pt x="7490" y="1"/>
                  </a:moveTo>
                  <a:cubicBezTo>
                    <a:pt x="4082" y="1"/>
                    <a:pt x="0" y="11074"/>
                    <a:pt x="965" y="11160"/>
                  </a:cubicBezTo>
                  <a:cubicBezTo>
                    <a:pt x="1016" y="11164"/>
                    <a:pt x="1068" y="11166"/>
                    <a:pt x="1122" y="11166"/>
                  </a:cubicBezTo>
                  <a:cubicBezTo>
                    <a:pt x="2162" y="11166"/>
                    <a:pt x="3581" y="10433"/>
                    <a:pt x="3581" y="10433"/>
                  </a:cubicBezTo>
                  <a:cubicBezTo>
                    <a:pt x="3709" y="10400"/>
                    <a:pt x="3823" y="10384"/>
                    <a:pt x="3925" y="10384"/>
                  </a:cubicBezTo>
                  <a:cubicBezTo>
                    <a:pt x="5345" y="10384"/>
                    <a:pt x="4297" y="13413"/>
                    <a:pt x="4297" y="13413"/>
                  </a:cubicBezTo>
                  <a:cubicBezTo>
                    <a:pt x="5948" y="12945"/>
                    <a:pt x="6560" y="11118"/>
                    <a:pt x="6342" y="9156"/>
                  </a:cubicBezTo>
                  <a:cubicBezTo>
                    <a:pt x="6124" y="7205"/>
                    <a:pt x="5117" y="5772"/>
                    <a:pt x="5127" y="4527"/>
                  </a:cubicBezTo>
                  <a:cubicBezTo>
                    <a:pt x="5138" y="3281"/>
                    <a:pt x="5532" y="2430"/>
                    <a:pt x="6269" y="1516"/>
                  </a:cubicBezTo>
                  <a:cubicBezTo>
                    <a:pt x="7016" y="592"/>
                    <a:pt x="8366" y="270"/>
                    <a:pt x="8366" y="270"/>
                  </a:cubicBezTo>
                  <a:cubicBezTo>
                    <a:pt x="8082" y="86"/>
                    <a:pt x="7788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3"/>
            <p:cNvSpPr/>
            <p:nvPr/>
          </p:nvSpPr>
          <p:spPr>
            <a:xfrm>
              <a:off x="6728196" y="2570844"/>
              <a:ext cx="122899" cy="170783"/>
            </a:xfrm>
            <a:custGeom>
              <a:avLst/>
              <a:gdLst/>
              <a:ahLst/>
              <a:cxnLst/>
              <a:rect l="l" t="t" r="r" b="b"/>
              <a:pathLst>
                <a:path w="3624" h="5036" extrusionOk="0">
                  <a:moveTo>
                    <a:pt x="178" y="1"/>
                  </a:moveTo>
                  <a:cubicBezTo>
                    <a:pt x="178" y="1"/>
                    <a:pt x="1" y="790"/>
                    <a:pt x="1942" y="1579"/>
                  </a:cubicBezTo>
                  <a:cubicBezTo>
                    <a:pt x="2824" y="1932"/>
                    <a:pt x="2741" y="2617"/>
                    <a:pt x="2565" y="3250"/>
                  </a:cubicBezTo>
                  <a:cubicBezTo>
                    <a:pt x="2337" y="4039"/>
                    <a:pt x="2627" y="5035"/>
                    <a:pt x="2627" y="5035"/>
                  </a:cubicBezTo>
                  <a:cubicBezTo>
                    <a:pt x="2627" y="5035"/>
                    <a:pt x="2710" y="4059"/>
                    <a:pt x="3167" y="3748"/>
                  </a:cubicBezTo>
                  <a:cubicBezTo>
                    <a:pt x="3624" y="3427"/>
                    <a:pt x="3115" y="1662"/>
                    <a:pt x="2596" y="1132"/>
                  </a:cubicBezTo>
                  <a:cubicBezTo>
                    <a:pt x="2077" y="603"/>
                    <a:pt x="178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3"/>
            <p:cNvSpPr/>
            <p:nvPr/>
          </p:nvSpPr>
          <p:spPr>
            <a:xfrm>
              <a:off x="6408204" y="2367373"/>
              <a:ext cx="220431" cy="118660"/>
            </a:xfrm>
            <a:custGeom>
              <a:avLst/>
              <a:gdLst/>
              <a:ahLst/>
              <a:cxnLst/>
              <a:rect l="l" t="t" r="r" b="b"/>
              <a:pathLst>
                <a:path w="6500" h="3499" extrusionOk="0">
                  <a:moveTo>
                    <a:pt x="1" y="1"/>
                  </a:moveTo>
                  <a:lnTo>
                    <a:pt x="1" y="3499"/>
                  </a:lnTo>
                  <a:cubicBezTo>
                    <a:pt x="1" y="3499"/>
                    <a:pt x="2" y="3499"/>
                    <a:pt x="5" y="3499"/>
                  </a:cubicBezTo>
                  <a:cubicBezTo>
                    <a:pt x="162" y="3499"/>
                    <a:pt x="4643" y="3468"/>
                    <a:pt x="6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63"/>
          <p:cNvSpPr/>
          <p:nvPr/>
        </p:nvSpPr>
        <p:spPr>
          <a:xfrm>
            <a:off x="824525" y="344120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53" name="Google Shape;653;p63">
            <a:hlinkClick r:id="rId3" action="ppaction://hlinksldjump"/>
          </p:cNvPr>
          <p:cNvSpPr/>
          <p:nvPr/>
        </p:nvSpPr>
        <p:spPr>
          <a:xfrm>
            <a:off x="332400" y="193750"/>
            <a:ext cx="775200" cy="77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63"/>
          <p:cNvGrpSpPr/>
          <p:nvPr/>
        </p:nvGrpSpPr>
        <p:grpSpPr>
          <a:xfrm>
            <a:off x="548201" y="411798"/>
            <a:ext cx="343759" cy="339271"/>
            <a:chOff x="6232000" y="1435050"/>
            <a:chExt cx="488225" cy="481850"/>
          </a:xfrm>
        </p:grpSpPr>
        <p:sp>
          <p:nvSpPr>
            <p:cNvPr id="655" name="Google Shape;655;p63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6" name="Google Shape;656;p63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7" name="Google Shape;657;p63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63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63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1D928607-8979-AB9C-FA2F-A83B8297F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21E942C6-B131-6914-E07F-0ADD0D5087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P-values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0278E7EF-AF49-EB59-62B4-8981D8F8DEE9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01777-A86E-E3A6-E697-2AE5737C0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965065"/>
            <a:ext cx="4315180" cy="2117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198EBC-CD01-1A34-2675-056F220F3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147" y="1741902"/>
            <a:ext cx="4181945" cy="25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29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>
          <a:extLst>
            <a:ext uri="{FF2B5EF4-FFF2-40B4-BE49-F238E27FC236}">
              <a16:creationId xmlns:a16="http://schemas.microsoft.com/office/drawing/2014/main" id="{5361A9EB-5663-C194-5273-39B3D9A1F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95">
            <a:extLst>
              <a:ext uri="{FF2B5EF4-FFF2-40B4-BE49-F238E27FC236}">
                <a16:creationId xmlns:a16="http://schemas.microsoft.com/office/drawing/2014/main" id="{670D1BD8-322E-7720-4101-C66E2C945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3000" y="2753400"/>
            <a:ext cx="336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2309" name="Google Shape;2309;p95">
            <a:extLst>
              <a:ext uri="{FF2B5EF4-FFF2-40B4-BE49-F238E27FC236}">
                <a16:creationId xmlns:a16="http://schemas.microsoft.com/office/drawing/2014/main" id="{CA6104CB-6CCD-7DC6-55EB-5BEBE918FA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63000" y="3732250"/>
            <a:ext cx="3129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Sooo, what happened</a:t>
            </a:r>
            <a:endParaRPr dirty="0"/>
          </a:p>
        </p:txBody>
      </p:sp>
      <p:sp>
        <p:nvSpPr>
          <p:cNvPr id="2310" name="Google Shape;2310;p95">
            <a:extLst>
              <a:ext uri="{FF2B5EF4-FFF2-40B4-BE49-F238E27FC236}">
                <a16:creationId xmlns:a16="http://schemas.microsoft.com/office/drawing/2014/main" id="{F896EF5A-12F6-D64F-F953-7CA95EF558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63000" y="789050"/>
            <a:ext cx="32109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11" name="Google Shape;2311;p95">
            <a:extLst>
              <a:ext uri="{FF2B5EF4-FFF2-40B4-BE49-F238E27FC236}">
                <a16:creationId xmlns:a16="http://schemas.microsoft.com/office/drawing/2014/main" id="{BF65A02D-DDF6-9EFF-257E-B5AD5205A8C5}"/>
              </a:ext>
            </a:extLst>
          </p:cNvPr>
          <p:cNvSpPr/>
          <p:nvPr/>
        </p:nvSpPr>
        <p:spPr>
          <a:xfrm>
            <a:off x="4332250" y="3556249"/>
            <a:ext cx="945000" cy="9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312" name="Google Shape;2312;p95">
            <a:extLst>
              <a:ext uri="{FF2B5EF4-FFF2-40B4-BE49-F238E27FC236}">
                <a16:creationId xmlns:a16="http://schemas.microsoft.com/office/drawing/2014/main" id="{52709A9F-04BF-FA14-B7F5-5D68C1DEE02A}"/>
              </a:ext>
            </a:extLst>
          </p:cNvPr>
          <p:cNvGrpSpPr/>
          <p:nvPr/>
        </p:nvGrpSpPr>
        <p:grpSpPr>
          <a:xfrm>
            <a:off x="-62" y="-92"/>
            <a:ext cx="3663560" cy="5184341"/>
            <a:chOff x="3509219" y="2646196"/>
            <a:chExt cx="566474" cy="801624"/>
          </a:xfrm>
        </p:grpSpPr>
        <p:sp>
          <p:nvSpPr>
            <p:cNvPr id="2313" name="Google Shape;2313;p95">
              <a:extLst>
                <a:ext uri="{FF2B5EF4-FFF2-40B4-BE49-F238E27FC236}">
                  <a16:creationId xmlns:a16="http://schemas.microsoft.com/office/drawing/2014/main" id="{8D86AB63-5575-9783-2BE0-53C4E74232E1}"/>
                </a:ext>
              </a:extLst>
            </p:cNvPr>
            <p:cNvSpPr/>
            <p:nvPr/>
          </p:nvSpPr>
          <p:spPr>
            <a:xfrm>
              <a:off x="3509219" y="2646196"/>
              <a:ext cx="566474" cy="801624"/>
            </a:xfrm>
            <a:custGeom>
              <a:avLst/>
              <a:gdLst/>
              <a:ahLst/>
              <a:cxnLst/>
              <a:rect l="l" t="t" r="r" b="b"/>
              <a:pathLst>
                <a:path w="16704" h="23638" extrusionOk="0">
                  <a:moveTo>
                    <a:pt x="0" y="0"/>
                  </a:moveTo>
                  <a:lnTo>
                    <a:pt x="0" y="23637"/>
                  </a:lnTo>
                  <a:lnTo>
                    <a:pt x="16704" y="23637"/>
                  </a:lnTo>
                  <a:lnTo>
                    <a:pt x="16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95">
              <a:extLst>
                <a:ext uri="{FF2B5EF4-FFF2-40B4-BE49-F238E27FC236}">
                  <a16:creationId xmlns:a16="http://schemas.microsoft.com/office/drawing/2014/main" id="{D5E3982E-30F0-D292-0608-1F2714C83B5A}"/>
                </a:ext>
              </a:extLst>
            </p:cNvPr>
            <p:cNvSpPr/>
            <p:nvPr/>
          </p:nvSpPr>
          <p:spPr>
            <a:xfrm>
              <a:off x="3522580" y="2844750"/>
              <a:ext cx="429536" cy="429841"/>
            </a:xfrm>
            <a:custGeom>
              <a:avLst/>
              <a:gdLst/>
              <a:ahLst/>
              <a:cxnLst/>
              <a:rect l="l" t="t" r="r" b="b"/>
              <a:pathLst>
                <a:path w="12666" h="12675" extrusionOk="0">
                  <a:moveTo>
                    <a:pt x="6333" y="0"/>
                  </a:moveTo>
                  <a:cubicBezTo>
                    <a:pt x="2835" y="0"/>
                    <a:pt x="1" y="2834"/>
                    <a:pt x="1" y="6333"/>
                  </a:cubicBezTo>
                  <a:cubicBezTo>
                    <a:pt x="1" y="9830"/>
                    <a:pt x="2835" y="12675"/>
                    <a:pt x="6333" y="12675"/>
                  </a:cubicBezTo>
                  <a:cubicBezTo>
                    <a:pt x="9832" y="12675"/>
                    <a:pt x="12666" y="9830"/>
                    <a:pt x="12666" y="6333"/>
                  </a:cubicBezTo>
                  <a:cubicBezTo>
                    <a:pt x="12666" y="2834"/>
                    <a:pt x="9832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95">
              <a:extLst>
                <a:ext uri="{FF2B5EF4-FFF2-40B4-BE49-F238E27FC236}">
                  <a16:creationId xmlns:a16="http://schemas.microsoft.com/office/drawing/2014/main" id="{A694374C-BE4B-F8A1-4CD3-1531924B1628}"/>
                </a:ext>
              </a:extLst>
            </p:cNvPr>
            <p:cNvSpPr/>
            <p:nvPr/>
          </p:nvSpPr>
          <p:spPr>
            <a:xfrm>
              <a:off x="3509219" y="3198179"/>
              <a:ext cx="566474" cy="249630"/>
            </a:xfrm>
            <a:custGeom>
              <a:avLst/>
              <a:gdLst/>
              <a:ahLst/>
              <a:cxnLst/>
              <a:rect l="l" t="t" r="r" b="b"/>
              <a:pathLst>
                <a:path w="16704" h="7361" extrusionOk="0">
                  <a:moveTo>
                    <a:pt x="3219" y="1"/>
                  </a:moveTo>
                  <a:cubicBezTo>
                    <a:pt x="3219" y="1"/>
                    <a:pt x="2596" y="73"/>
                    <a:pt x="2461" y="260"/>
                  </a:cubicBezTo>
                  <a:cubicBezTo>
                    <a:pt x="2337" y="447"/>
                    <a:pt x="2367" y="675"/>
                    <a:pt x="2367" y="675"/>
                  </a:cubicBezTo>
                  <a:cubicBezTo>
                    <a:pt x="2367" y="675"/>
                    <a:pt x="406" y="2305"/>
                    <a:pt x="0" y="3364"/>
                  </a:cubicBezTo>
                  <a:lnTo>
                    <a:pt x="0" y="7360"/>
                  </a:lnTo>
                  <a:lnTo>
                    <a:pt x="16704" y="7360"/>
                  </a:lnTo>
                  <a:lnTo>
                    <a:pt x="16704" y="1039"/>
                  </a:lnTo>
                  <a:cubicBezTo>
                    <a:pt x="16704" y="1039"/>
                    <a:pt x="16361" y="613"/>
                    <a:pt x="15894" y="322"/>
                  </a:cubicBezTo>
                  <a:cubicBezTo>
                    <a:pt x="15554" y="98"/>
                    <a:pt x="15334" y="69"/>
                    <a:pt x="15244" y="69"/>
                  </a:cubicBezTo>
                  <a:cubicBezTo>
                    <a:pt x="15214" y="69"/>
                    <a:pt x="15198" y="73"/>
                    <a:pt x="15198" y="73"/>
                  </a:cubicBezTo>
                  <a:lnTo>
                    <a:pt x="3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95">
              <a:extLst>
                <a:ext uri="{FF2B5EF4-FFF2-40B4-BE49-F238E27FC236}">
                  <a16:creationId xmlns:a16="http://schemas.microsoft.com/office/drawing/2014/main" id="{DEFCA0FC-6640-94CF-7441-F51B7F410F95}"/>
                </a:ext>
              </a:extLst>
            </p:cNvPr>
            <p:cNvSpPr/>
            <p:nvPr/>
          </p:nvSpPr>
          <p:spPr>
            <a:xfrm>
              <a:off x="3566937" y="2730840"/>
              <a:ext cx="411223" cy="429095"/>
            </a:xfrm>
            <a:custGeom>
              <a:avLst/>
              <a:gdLst/>
              <a:ahLst/>
              <a:cxnLst/>
              <a:rect l="l" t="t" r="r" b="b"/>
              <a:pathLst>
                <a:path w="12126" h="12653" extrusionOk="0">
                  <a:moveTo>
                    <a:pt x="8560" y="1"/>
                  </a:moveTo>
                  <a:cubicBezTo>
                    <a:pt x="7961" y="1"/>
                    <a:pt x="7314" y="165"/>
                    <a:pt x="6842" y="442"/>
                  </a:cubicBezTo>
                  <a:cubicBezTo>
                    <a:pt x="6548" y="613"/>
                    <a:pt x="6294" y="664"/>
                    <a:pt x="6054" y="664"/>
                  </a:cubicBezTo>
                  <a:cubicBezTo>
                    <a:pt x="5695" y="664"/>
                    <a:pt x="5368" y="550"/>
                    <a:pt x="4988" y="550"/>
                  </a:cubicBezTo>
                  <a:cubicBezTo>
                    <a:pt x="4743" y="550"/>
                    <a:pt x="4476" y="597"/>
                    <a:pt x="4164" y="753"/>
                  </a:cubicBezTo>
                  <a:cubicBezTo>
                    <a:pt x="3053" y="1314"/>
                    <a:pt x="3696" y="1667"/>
                    <a:pt x="2970" y="2082"/>
                  </a:cubicBezTo>
                  <a:cubicBezTo>
                    <a:pt x="2254" y="2487"/>
                    <a:pt x="1714" y="2259"/>
                    <a:pt x="1101" y="3515"/>
                  </a:cubicBezTo>
                  <a:cubicBezTo>
                    <a:pt x="697" y="4335"/>
                    <a:pt x="1278" y="4760"/>
                    <a:pt x="552" y="6162"/>
                  </a:cubicBezTo>
                  <a:cubicBezTo>
                    <a:pt x="1" y="7242"/>
                    <a:pt x="1112" y="7895"/>
                    <a:pt x="842" y="8840"/>
                  </a:cubicBezTo>
                  <a:cubicBezTo>
                    <a:pt x="624" y="9650"/>
                    <a:pt x="686" y="10501"/>
                    <a:pt x="1828" y="10823"/>
                  </a:cubicBezTo>
                  <a:cubicBezTo>
                    <a:pt x="2658" y="11062"/>
                    <a:pt x="3084" y="11612"/>
                    <a:pt x="3115" y="12089"/>
                  </a:cubicBezTo>
                  <a:cubicBezTo>
                    <a:pt x="3146" y="12456"/>
                    <a:pt x="3553" y="12653"/>
                    <a:pt x="4031" y="12653"/>
                  </a:cubicBezTo>
                  <a:cubicBezTo>
                    <a:pt x="4189" y="12653"/>
                    <a:pt x="4354" y="12631"/>
                    <a:pt x="4517" y="12587"/>
                  </a:cubicBezTo>
                  <a:cubicBezTo>
                    <a:pt x="5970" y="12204"/>
                    <a:pt x="11202" y="3660"/>
                    <a:pt x="11202" y="3660"/>
                  </a:cubicBezTo>
                  <a:cubicBezTo>
                    <a:pt x="11202" y="3660"/>
                    <a:pt x="12126" y="3245"/>
                    <a:pt x="11814" y="2414"/>
                  </a:cubicBezTo>
                  <a:cubicBezTo>
                    <a:pt x="11493" y="1574"/>
                    <a:pt x="10506" y="1781"/>
                    <a:pt x="10123" y="774"/>
                  </a:cubicBezTo>
                  <a:cubicBezTo>
                    <a:pt x="9909" y="229"/>
                    <a:pt x="9267" y="1"/>
                    <a:pt x="8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95">
              <a:extLst>
                <a:ext uri="{FF2B5EF4-FFF2-40B4-BE49-F238E27FC236}">
                  <a16:creationId xmlns:a16="http://schemas.microsoft.com/office/drawing/2014/main" id="{056EF4B7-461D-932F-DCED-F0029F72BA60}"/>
                </a:ext>
              </a:extLst>
            </p:cNvPr>
            <p:cNvSpPr/>
            <p:nvPr/>
          </p:nvSpPr>
          <p:spPr>
            <a:xfrm>
              <a:off x="3861631" y="2850006"/>
              <a:ext cx="137651" cy="323254"/>
            </a:xfrm>
            <a:custGeom>
              <a:avLst/>
              <a:gdLst/>
              <a:ahLst/>
              <a:cxnLst/>
              <a:rect l="l" t="t" r="r" b="b"/>
              <a:pathLst>
                <a:path w="4059" h="9532" extrusionOk="0">
                  <a:moveTo>
                    <a:pt x="2097" y="1"/>
                  </a:moveTo>
                  <a:lnTo>
                    <a:pt x="145" y="6364"/>
                  </a:lnTo>
                  <a:cubicBezTo>
                    <a:pt x="145" y="6364"/>
                    <a:pt x="0" y="9333"/>
                    <a:pt x="1110" y="9509"/>
                  </a:cubicBezTo>
                  <a:cubicBezTo>
                    <a:pt x="1212" y="9524"/>
                    <a:pt x="1300" y="9531"/>
                    <a:pt x="1377" y="9531"/>
                  </a:cubicBezTo>
                  <a:cubicBezTo>
                    <a:pt x="2143" y="9531"/>
                    <a:pt x="1751" y="8834"/>
                    <a:pt x="2346" y="8617"/>
                  </a:cubicBezTo>
                  <a:cubicBezTo>
                    <a:pt x="2990" y="8367"/>
                    <a:pt x="3613" y="8171"/>
                    <a:pt x="3270" y="6914"/>
                  </a:cubicBezTo>
                  <a:cubicBezTo>
                    <a:pt x="2937" y="5668"/>
                    <a:pt x="3384" y="5783"/>
                    <a:pt x="3716" y="5264"/>
                  </a:cubicBezTo>
                  <a:cubicBezTo>
                    <a:pt x="4059" y="4745"/>
                    <a:pt x="3945" y="4049"/>
                    <a:pt x="3571" y="3312"/>
                  </a:cubicBezTo>
                  <a:cubicBezTo>
                    <a:pt x="3197" y="2565"/>
                    <a:pt x="3716" y="2077"/>
                    <a:pt x="3426" y="1080"/>
                  </a:cubicBezTo>
                  <a:cubicBezTo>
                    <a:pt x="3124" y="74"/>
                    <a:pt x="2097" y="1"/>
                    <a:pt x="2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95">
              <a:extLst>
                <a:ext uri="{FF2B5EF4-FFF2-40B4-BE49-F238E27FC236}">
                  <a16:creationId xmlns:a16="http://schemas.microsoft.com/office/drawing/2014/main" id="{DA69FADF-CF33-C367-91EC-BC5E9ACB2C93}"/>
                </a:ext>
              </a:extLst>
            </p:cNvPr>
            <p:cNvSpPr/>
            <p:nvPr/>
          </p:nvSpPr>
          <p:spPr>
            <a:xfrm>
              <a:off x="3609191" y="2854822"/>
              <a:ext cx="435538" cy="491494"/>
            </a:xfrm>
            <a:custGeom>
              <a:avLst/>
              <a:gdLst/>
              <a:ahLst/>
              <a:cxnLst/>
              <a:rect l="l" t="t" r="r" b="b"/>
              <a:pathLst>
                <a:path w="12843" h="14493" extrusionOk="0">
                  <a:moveTo>
                    <a:pt x="8291" y="0"/>
                  </a:moveTo>
                  <a:cubicBezTo>
                    <a:pt x="7624" y="0"/>
                    <a:pt x="5711" y="1003"/>
                    <a:pt x="4662" y="3046"/>
                  </a:cubicBezTo>
                  <a:cubicBezTo>
                    <a:pt x="4423" y="3523"/>
                    <a:pt x="4226" y="4052"/>
                    <a:pt x="4101" y="4644"/>
                  </a:cubicBezTo>
                  <a:lnTo>
                    <a:pt x="4070" y="4800"/>
                  </a:lnTo>
                  <a:cubicBezTo>
                    <a:pt x="4070" y="4800"/>
                    <a:pt x="4081" y="5122"/>
                    <a:pt x="4101" y="5547"/>
                  </a:cubicBezTo>
                  <a:cubicBezTo>
                    <a:pt x="4122" y="6409"/>
                    <a:pt x="4143" y="7738"/>
                    <a:pt x="4070" y="7987"/>
                  </a:cubicBezTo>
                  <a:cubicBezTo>
                    <a:pt x="4039" y="8112"/>
                    <a:pt x="3904" y="8288"/>
                    <a:pt x="3717" y="8454"/>
                  </a:cubicBezTo>
                  <a:cubicBezTo>
                    <a:pt x="3364" y="8786"/>
                    <a:pt x="2814" y="9129"/>
                    <a:pt x="2357" y="9212"/>
                  </a:cubicBezTo>
                  <a:cubicBezTo>
                    <a:pt x="1672" y="9347"/>
                    <a:pt x="354" y="9752"/>
                    <a:pt x="1" y="10479"/>
                  </a:cubicBezTo>
                  <a:cubicBezTo>
                    <a:pt x="1" y="10479"/>
                    <a:pt x="2160" y="12119"/>
                    <a:pt x="4122" y="12565"/>
                  </a:cubicBezTo>
                  <a:cubicBezTo>
                    <a:pt x="6084" y="13011"/>
                    <a:pt x="6676" y="13312"/>
                    <a:pt x="7776" y="13831"/>
                  </a:cubicBezTo>
                  <a:cubicBezTo>
                    <a:pt x="7973" y="13925"/>
                    <a:pt x="8171" y="14029"/>
                    <a:pt x="8368" y="14153"/>
                  </a:cubicBezTo>
                  <a:cubicBezTo>
                    <a:pt x="8746" y="14381"/>
                    <a:pt x="9169" y="14492"/>
                    <a:pt x="9589" y="14492"/>
                  </a:cubicBezTo>
                  <a:cubicBezTo>
                    <a:pt x="10241" y="14492"/>
                    <a:pt x="10886" y="14224"/>
                    <a:pt x="11347" y="13707"/>
                  </a:cubicBezTo>
                  <a:cubicBezTo>
                    <a:pt x="11389" y="13665"/>
                    <a:pt x="11420" y="13634"/>
                    <a:pt x="11440" y="13623"/>
                  </a:cubicBezTo>
                  <a:cubicBezTo>
                    <a:pt x="11648" y="13572"/>
                    <a:pt x="11887" y="13530"/>
                    <a:pt x="11887" y="13530"/>
                  </a:cubicBezTo>
                  <a:cubicBezTo>
                    <a:pt x="11887" y="13530"/>
                    <a:pt x="11949" y="13364"/>
                    <a:pt x="12042" y="13125"/>
                  </a:cubicBezTo>
                  <a:cubicBezTo>
                    <a:pt x="12208" y="12679"/>
                    <a:pt x="12468" y="12004"/>
                    <a:pt x="12614" y="11787"/>
                  </a:cubicBezTo>
                  <a:cubicBezTo>
                    <a:pt x="12842" y="11444"/>
                    <a:pt x="12759" y="10333"/>
                    <a:pt x="11721" y="9814"/>
                  </a:cubicBezTo>
                  <a:cubicBezTo>
                    <a:pt x="10683" y="9284"/>
                    <a:pt x="9250" y="9658"/>
                    <a:pt x="8222" y="8693"/>
                  </a:cubicBezTo>
                  <a:cubicBezTo>
                    <a:pt x="8222" y="8693"/>
                    <a:pt x="8108" y="7665"/>
                    <a:pt x="8171" y="7001"/>
                  </a:cubicBezTo>
                  <a:cubicBezTo>
                    <a:pt x="8171" y="7001"/>
                    <a:pt x="8596" y="6908"/>
                    <a:pt x="8990" y="6222"/>
                  </a:cubicBezTo>
                  <a:cubicBezTo>
                    <a:pt x="9375" y="5526"/>
                    <a:pt x="9489" y="4343"/>
                    <a:pt x="9489" y="4208"/>
                  </a:cubicBezTo>
                  <a:lnTo>
                    <a:pt x="9489" y="3824"/>
                  </a:lnTo>
                  <a:cubicBezTo>
                    <a:pt x="9479" y="3689"/>
                    <a:pt x="9479" y="3533"/>
                    <a:pt x="9479" y="3367"/>
                  </a:cubicBezTo>
                  <a:cubicBezTo>
                    <a:pt x="9468" y="2880"/>
                    <a:pt x="9458" y="2298"/>
                    <a:pt x="9447" y="2029"/>
                  </a:cubicBezTo>
                  <a:cubicBezTo>
                    <a:pt x="9437" y="1634"/>
                    <a:pt x="9157" y="824"/>
                    <a:pt x="8794" y="347"/>
                  </a:cubicBezTo>
                  <a:cubicBezTo>
                    <a:pt x="8721" y="253"/>
                    <a:pt x="8648" y="181"/>
                    <a:pt x="8575" y="118"/>
                  </a:cubicBezTo>
                  <a:cubicBezTo>
                    <a:pt x="8534" y="87"/>
                    <a:pt x="8503" y="56"/>
                    <a:pt x="8461" y="35"/>
                  </a:cubicBezTo>
                  <a:cubicBezTo>
                    <a:pt x="8421" y="12"/>
                    <a:pt x="8363" y="0"/>
                    <a:pt x="8291" y="0"/>
                  </a:cubicBezTo>
                  <a:close/>
                </a:path>
              </a:pathLst>
            </a:custGeom>
            <a:solidFill>
              <a:srgbClr val="823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95">
              <a:extLst>
                <a:ext uri="{FF2B5EF4-FFF2-40B4-BE49-F238E27FC236}">
                  <a16:creationId xmlns:a16="http://schemas.microsoft.com/office/drawing/2014/main" id="{98352B81-AC4B-172C-AE1E-146ADCA23C10}"/>
                </a:ext>
              </a:extLst>
            </p:cNvPr>
            <p:cNvSpPr/>
            <p:nvPr/>
          </p:nvSpPr>
          <p:spPr>
            <a:xfrm>
              <a:off x="3880248" y="2962322"/>
              <a:ext cx="50733" cy="28283"/>
            </a:xfrm>
            <a:custGeom>
              <a:avLst/>
              <a:gdLst/>
              <a:ahLst/>
              <a:cxnLst/>
              <a:rect l="l" t="t" r="r" b="b"/>
              <a:pathLst>
                <a:path w="1496" h="834" extrusionOk="0">
                  <a:moveTo>
                    <a:pt x="1" y="0"/>
                  </a:moveTo>
                  <a:cubicBezTo>
                    <a:pt x="1" y="0"/>
                    <a:pt x="178" y="799"/>
                    <a:pt x="801" y="831"/>
                  </a:cubicBezTo>
                  <a:cubicBezTo>
                    <a:pt x="830" y="833"/>
                    <a:pt x="858" y="834"/>
                    <a:pt x="885" y="834"/>
                  </a:cubicBezTo>
                  <a:cubicBezTo>
                    <a:pt x="1172" y="834"/>
                    <a:pt x="1373" y="740"/>
                    <a:pt x="1496" y="654"/>
                  </a:cubicBezTo>
                  <a:cubicBezTo>
                    <a:pt x="1486" y="519"/>
                    <a:pt x="1486" y="363"/>
                    <a:pt x="1486" y="19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95">
              <a:extLst>
                <a:ext uri="{FF2B5EF4-FFF2-40B4-BE49-F238E27FC236}">
                  <a16:creationId xmlns:a16="http://schemas.microsoft.com/office/drawing/2014/main" id="{B8DFB72A-D64B-47C0-14FA-18A31397E240}"/>
                </a:ext>
              </a:extLst>
            </p:cNvPr>
            <p:cNvSpPr/>
            <p:nvPr/>
          </p:nvSpPr>
          <p:spPr>
            <a:xfrm>
              <a:off x="3748264" y="2858823"/>
              <a:ext cx="159151" cy="158371"/>
            </a:xfrm>
            <a:custGeom>
              <a:avLst/>
              <a:gdLst/>
              <a:ahLst/>
              <a:cxnLst/>
              <a:rect l="l" t="t" r="r" b="b"/>
              <a:pathLst>
                <a:path w="4693" h="4670" extrusionOk="0">
                  <a:moveTo>
                    <a:pt x="4474" y="0"/>
                  </a:moveTo>
                  <a:cubicBezTo>
                    <a:pt x="3457" y="63"/>
                    <a:pt x="1661" y="1775"/>
                    <a:pt x="561" y="2928"/>
                  </a:cubicBezTo>
                  <a:cubicBezTo>
                    <a:pt x="322" y="3405"/>
                    <a:pt x="125" y="3934"/>
                    <a:pt x="0" y="4526"/>
                  </a:cubicBezTo>
                  <a:cubicBezTo>
                    <a:pt x="104" y="4589"/>
                    <a:pt x="229" y="4640"/>
                    <a:pt x="384" y="4661"/>
                  </a:cubicBezTo>
                  <a:cubicBezTo>
                    <a:pt x="430" y="4667"/>
                    <a:pt x="473" y="4669"/>
                    <a:pt x="514" y="4669"/>
                  </a:cubicBezTo>
                  <a:cubicBezTo>
                    <a:pt x="1082" y="4669"/>
                    <a:pt x="1261" y="4167"/>
                    <a:pt x="2035" y="4080"/>
                  </a:cubicBezTo>
                  <a:cubicBezTo>
                    <a:pt x="2866" y="3987"/>
                    <a:pt x="2876" y="3685"/>
                    <a:pt x="2949" y="3135"/>
                  </a:cubicBezTo>
                  <a:cubicBezTo>
                    <a:pt x="3021" y="2585"/>
                    <a:pt x="3405" y="2190"/>
                    <a:pt x="3758" y="2035"/>
                  </a:cubicBezTo>
                  <a:cubicBezTo>
                    <a:pt x="4111" y="1879"/>
                    <a:pt x="4360" y="1661"/>
                    <a:pt x="4453" y="924"/>
                  </a:cubicBezTo>
                  <a:cubicBezTo>
                    <a:pt x="4506" y="561"/>
                    <a:pt x="4599" y="343"/>
                    <a:pt x="4693" y="229"/>
                  </a:cubicBezTo>
                  <a:cubicBezTo>
                    <a:pt x="4620" y="135"/>
                    <a:pt x="4547" y="63"/>
                    <a:pt x="4474" y="0"/>
                  </a:cubicBezTo>
                  <a:close/>
                </a:path>
              </a:pathLst>
            </a:custGeom>
            <a:solidFill>
              <a:srgbClr val="5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95">
              <a:extLst>
                <a:ext uri="{FF2B5EF4-FFF2-40B4-BE49-F238E27FC236}">
                  <a16:creationId xmlns:a16="http://schemas.microsoft.com/office/drawing/2014/main" id="{68C09FB7-56BC-0F7F-FA38-A49249614562}"/>
                </a:ext>
              </a:extLst>
            </p:cNvPr>
            <p:cNvSpPr/>
            <p:nvPr/>
          </p:nvSpPr>
          <p:spPr>
            <a:xfrm>
              <a:off x="3844031" y="2931191"/>
              <a:ext cx="37677" cy="16007"/>
            </a:xfrm>
            <a:custGeom>
              <a:avLst/>
              <a:gdLst/>
              <a:ahLst/>
              <a:cxnLst/>
              <a:rect l="l" t="t" r="r" b="b"/>
              <a:pathLst>
                <a:path w="1111" h="472" extrusionOk="0">
                  <a:moveTo>
                    <a:pt x="419" y="0"/>
                  </a:moveTo>
                  <a:cubicBezTo>
                    <a:pt x="256" y="0"/>
                    <a:pt x="107" y="29"/>
                    <a:pt x="72" y="129"/>
                  </a:cubicBezTo>
                  <a:cubicBezTo>
                    <a:pt x="0" y="379"/>
                    <a:pt x="114" y="409"/>
                    <a:pt x="114" y="409"/>
                  </a:cubicBezTo>
                  <a:cubicBezTo>
                    <a:pt x="114" y="409"/>
                    <a:pt x="327" y="333"/>
                    <a:pt x="588" y="333"/>
                  </a:cubicBezTo>
                  <a:cubicBezTo>
                    <a:pt x="757" y="333"/>
                    <a:pt x="947" y="365"/>
                    <a:pt x="1110" y="472"/>
                  </a:cubicBezTo>
                  <a:lnTo>
                    <a:pt x="893" y="56"/>
                  </a:lnTo>
                  <a:cubicBezTo>
                    <a:pt x="893" y="56"/>
                    <a:pt x="644" y="0"/>
                    <a:pt x="419" y="0"/>
                  </a:cubicBezTo>
                  <a:close/>
                </a:path>
              </a:pathLst>
            </a:custGeom>
            <a:solidFill>
              <a:srgbClr val="5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95">
              <a:extLst>
                <a:ext uri="{FF2B5EF4-FFF2-40B4-BE49-F238E27FC236}">
                  <a16:creationId xmlns:a16="http://schemas.microsoft.com/office/drawing/2014/main" id="{179DB455-71DE-9D48-7294-B271B71311EE}"/>
                </a:ext>
              </a:extLst>
            </p:cNvPr>
            <p:cNvSpPr/>
            <p:nvPr/>
          </p:nvSpPr>
          <p:spPr>
            <a:xfrm>
              <a:off x="3848236" y="2917830"/>
              <a:ext cx="37677" cy="14243"/>
            </a:xfrm>
            <a:custGeom>
              <a:avLst/>
              <a:gdLst/>
              <a:ahLst/>
              <a:cxnLst/>
              <a:rect l="l" t="t" r="r" b="b"/>
              <a:pathLst>
                <a:path w="1111" h="420" extrusionOk="0">
                  <a:moveTo>
                    <a:pt x="324" y="0"/>
                  </a:moveTo>
                  <a:cubicBezTo>
                    <a:pt x="220" y="0"/>
                    <a:pt x="135" y="17"/>
                    <a:pt x="104" y="67"/>
                  </a:cubicBezTo>
                  <a:cubicBezTo>
                    <a:pt x="1" y="233"/>
                    <a:pt x="114" y="264"/>
                    <a:pt x="114" y="264"/>
                  </a:cubicBezTo>
                  <a:cubicBezTo>
                    <a:pt x="114" y="264"/>
                    <a:pt x="216" y="250"/>
                    <a:pt x="362" y="250"/>
                  </a:cubicBezTo>
                  <a:cubicBezTo>
                    <a:pt x="573" y="250"/>
                    <a:pt x="878" y="279"/>
                    <a:pt x="1111" y="420"/>
                  </a:cubicBezTo>
                  <a:lnTo>
                    <a:pt x="924" y="97"/>
                  </a:lnTo>
                  <a:cubicBezTo>
                    <a:pt x="924" y="97"/>
                    <a:pt x="570" y="0"/>
                    <a:pt x="324" y="0"/>
                  </a:cubicBezTo>
                  <a:close/>
                </a:path>
              </a:pathLst>
            </a:custGeom>
            <a:solidFill>
              <a:srgbClr val="5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95">
              <a:extLst>
                <a:ext uri="{FF2B5EF4-FFF2-40B4-BE49-F238E27FC236}">
                  <a16:creationId xmlns:a16="http://schemas.microsoft.com/office/drawing/2014/main" id="{2AE72B8A-8FB1-9210-6031-5D58F6AC639B}"/>
                </a:ext>
              </a:extLst>
            </p:cNvPr>
            <p:cNvSpPr/>
            <p:nvPr/>
          </p:nvSpPr>
          <p:spPr>
            <a:xfrm>
              <a:off x="3736055" y="2844818"/>
              <a:ext cx="179431" cy="153691"/>
            </a:xfrm>
            <a:custGeom>
              <a:avLst/>
              <a:gdLst/>
              <a:ahLst/>
              <a:cxnLst/>
              <a:rect l="l" t="t" r="r" b="b"/>
              <a:pathLst>
                <a:path w="5291" h="4532" extrusionOk="0">
                  <a:moveTo>
                    <a:pt x="3868" y="0"/>
                  </a:moveTo>
                  <a:cubicBezTo>
                    <a:pt x="1609" y="0"/>
                    <a:pt x="373" y="3372"/>
                    <a:pt x="174" y="3745"/>
                  </a:cubicBezTo>
                  <a:cubicBezTo>
                    <a:pt x="0" y="4085"/>
                    <a:pt x="461" y="4531"/>
                    <a:pt x="952" y="4531"/>
                  </a:cubicBezTo>
                  <a:cubicBezTo>
                    <a:pt x="1108" y="4531"/>
                    <a:pt x="1266" y="4486"/>
                    <a:pt x="1409" y="4379"/>
                  </a:cubicBezTo>
                  <a:cubicBezTo>
                    <a:pt x="1641" y="4200"/>
                    <a:pt x="1830" y="4150"/>
                    <a:pt x="2004" y="4150"/>
                  </a:cubicBezTo>
                  <a:cubicBezTo>
                    <a:pt x="2234" y="4150"/>
                    <a:pt x="2438" y="4239"/>
                    <a:pt x="2679" y="4239"/>
                  </a:cubicBezTo>
                  <a:cubicBezTo>
                    <a:pt x="2712" y="4239"/>
                    <a:pt x="2745" y="4237"/>
                    <a:pt x="2779" y="4234"/>
                  </a:cubicBezTo>
                  <a:cubicBezTo>
                    <a:pt x="3267" y="4181"/>
                    <a:pt x="3277" y="3860"/>
                    <a:pt x="3329" y="3362"/>
                  </a:cubicBezTo>
                  <a:cubicBezTo>
                    <a:pt x="3381" y="2863"/>
                    <a:pt x="3599" y="2396"/>
                    <a:pt x="4139" y="2147"/>
                  </a:cubicBezTo>
                  <a:cubicBezTo>
                    <a:pt x="4668" y="1897"/>
                    <a:pt x="4647" y="1285"/>
                    <a:pt x="4741" y="808"/>
                  </a:cubicBezTo>
                  <a:cubicBezTo>
                    <a:pt x="4814" y="465"/>
                    <a:pt x="5055" y="414"/>
                    <a:pt x="5193" y="414"/>
                  </a:cubicBezTo>
                  <a:cubicBezTo>
                    <a:pt x="5251" y="414"/>
                    <a:pt x="5291" y="423"/>
                    <a:pt x="5291" y="423"/>
                  </a:cubicBezTo>
                  <a:cubicBezTo>
                    <a:pt x="4779" y="126"/>
                    <a:pt x="4304" y="0"/>
                    <a:pt x="3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95">
              <a:extLst>
                <a:ext uri="{FF2B5EF4-FFF2-40B4-BE49-F238E27FC236}">
                  <a16:creationId xmlns:a16="http://schemas.microsoft.com/office/drawing/2014/main" id="{77DE5BA5-0435-01EF-EB2F-C30E72BDA5AF}"/>
                </a:ext>
              </a:extLst>
            </p:cNvPr>
            <p:cNvSpPr/>
            <p:nvPr/>
          </p:nvSpPr>
          <p:spPr>
            <a:xfrm>
              <a:off x="3735208" y="3042931"/>
              <a:ext cx="151080" cy="125612"/>
            </a:xfrm>
            <a:custGeom>
              <a:avLst/>
              <a:gdLst/>
              <a:ahLst/>
              <a:cxnLst/>
              <a:rect l="l" t="t" r="r" b="b"/>
              <a:pathLst>
                <a:path w="4455" h="3704" extrusionOk="0">
                  <a:moveTo>
                    <a:pt x="385" y="0"/>
                  </a:moveTo>
                  <a:cubicBezTo>
                    <a:pt x="406" y="862"/>
                    <a:pt x="427" y="2191"/>
                    <a:pt x="354" y="2440"/>
                  </a:cubicBezTo>
                  <a:cubicBezTo>
                    <a:pt x="323" y="2565"/>
                    <a:pt x="188" y="2741"/>
                    <a:pt x="1" y="2907"/>
                  </a:cubicBezTo>
                  <a:cubicBezTo>
                    <a:pt x="271" y="3283"/>
                    <a:pt x="737" y="3704"/>
                    <a:pt x="1459" y="3704"/>
                  </a:cubicBezTo>
                  <a:cubicBezTo>
                    <a:pt x="1515" y="3704"/>
                    <a:pt x="1572" y="3701"/>
                    <a:pt x="1631" y="3696"/>
                  </a:cubicBezTo>
                  <a:cubicBezTo>
                    <a:pt x="3053" y="3571"/>
                    <a:pt x="4444" y="1474"/>
                    <a:pt x="4455" y="1454"/>
                  </a:cubicBezTo>
                  <a:lnTo>
                    <a:pt x="4455" y="1454"/>
                  </a:lnTo>
                  <a:cubicBezTo>
                    <a:pt x="4444" y="1454"/>
                    <a:pt x="4143" y="1578"/>
                    <a:pt x="3956" y="1599"/>
                  </a:cubicBezTo>
                  <a:cubicBezTo>
                    <a:pt x="3865" y="1615"/>
                    <a:pt x="3712" y="1654"/>
                    <a:pt x="3460" y="1654"/>
                  </a:cubicBezTo>
                  <a:cubicBezTo>
                    <a:pt x="3226" y="1654"/>
                    <a:pt x="2906" y="1621"/>
                    <a:pt x="2472" y="1506"/>
                  </a:cubicBezTo>
                  <a:cubicBezTo>
                    <a:pt x="1631" y="1277"/>
                    <a:pt x="386" y="0"/>
                    <a:pt x="385" y="0"/>
                  </a:cubicBezTo>
                  <a:close/>
                </a:path>
              </a:pathLst>
            </a:custGeom>
            <a:solidFill>
              <a:srgbClr val="5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95">
              <a:extLst>
                <a:ext uri="{FF2B5EF4-FFF2-40B4-BE49-F238E27FC236}">
                  <a16:creationId xmlns:a16="http://schemas.microsoft.com/office/drawing/2014/main" id="{7E9E6774-1D94-ED12-28F7-9CAF5120EF8A}"/>
                </a:ext>
              </a:extLst>
            </p:cNvPr>
            <p:cNvSpPr/>
            <p:nvPr/>
          </p:nvSpPr>
          <p:spPr>
            <a:xfrm>
              <a:off x="3897509" y="3033436"/>
              <a:ext cx="48257" cy="109503"/>
            </a:xfrm>
            <a:custGeom>
              <a:avLst/>
              <a:gdLst/>
              <a:ahLst/>
              <a:cxnLst/>
              <a:rect l="l" t="t" r="r" b="b"/>
              <a:pathLst>
                <a:path w="1423" h="3229" extrusionOk="0">
                  <a:moveTo>
                    <a:pt x="717" y="114"/>
                  </a:moveTo>
                  <a:cubicBezTo>
                    <a:pt x="1039" y="114"/>
                    <a:pt x="1319" y="799"/>
                    <a:pt x="1319" y="1620"/>
                  </a:cubicBezTo>
                  <a:cubicBezTo>
                    <a:pt x="1319" y="2429"/>
                    <a:pt x="1039" y="3115"/>
                    <a:pt x="717" y="3115"/>
                  </a:cubicBezTo>
                  <a:cubicBezTo>
                    <a:pt x="385" y="3115"/>
                    <a:pt x="115" y="2429"/>
                    <a:pt x="115" y="1620"/>
                  </a:cubicBezTo>
                  <a:cubicBezTo>
                    <a:pt x="115" y="799"/>
                    <a:pt x="385" y="114"/>
                    <a:pt x="717" y="114"/>
                  </a:cubicBezTo>
                  <a:close/>
                  <a:moveTo>
                    <a:pt x="717" y="0"/>
                  </a:moveTo>
                  <a:cubicBezTo>
                    <a:pt x="312" y="0"/>
                    <a:pt x="1" y="706"/>
                    <a:pt x="1" y="1620"/>
                  </a:cubicBezTo>
                  <a:cubicBezTo>
                    <a:pt x="1" y="2522"/>
                    <a:pt x="312" y="3228"/>
                    <a:pt x="717" y="3228"/>
                  </a:cubicBezTo>
                  <a:cubicBezTo>
                    <a:pt x="1111" y="3228"/>
                    <a:pt x="1423" y="2522"/>
                    <a:pt x="1423" y="1620"/>
                  </a:cubicBezTo>
                  <a:cubicBezTo>
                    <a:pt x="1423" y="706"/>
                    <a:pt x="1111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95">
              <a:extLst>
                <a:ext uri="{FF2B5EF4-FFF2-40B4-BE49-F238E27FC236}">
                  <a16:creationId xmlns:a16="http://schemas.microsoft.com/office/drawing/2014/main" id="{9C392D8F-34DF-4EDA-8ABF-281E06A2B747}"/>
                </a:ext>
              </a:extLst>
            </p:cNvPr>
            <p:cNvSpPr/>
            <p:nvPr/>
          </p:nvSpPr>
          <p:spPr>
            <a:xfrm>
              <a:off x="3740871" y="3186209"/>
              <a:ext cx="136600" cy="41645"/>
            </a:xfrm>
            <a:custGeom>
              <a:avLst/>
              <a:gdLst/>
              <a:ahLst/>
              <a:cxnLst/>
              <a:rect l="l" t="t" r="r" b="b"/>
              <a:pathLst>
                <a:path w="4028" h="1228" extrusionOk="0">
                  <a:moveTo>
                    <a:pt x="0" y="1"/>
                  </a:moveTo>
                  <a:cubicBezTo>
                    <a:pt x="0" y="1"/>
                    <a:pt x="260" y="374"/>
                    <a:pt x="2471" y="384"/>
                  </a:cubicBezTo>
                  <a:cubicBezTo>
                    <a:pt x="3167" y="395"/>
                    <a:pt x="3197" y="478"/>
                    <a:pt x="3280" y="769"/>
                  </a:cubicBezTo>
                  <a:cubicBezTo>
                    <a:pt x="3353" y="1018"/>
                    <a:pt x="3523" y="1228"/>
                    <a:pt x="3694" y="1228"/>
                  </a:cubicBezTo>
                  <a:cubicBezTo>
                    <a:pt x="3815" y="1228"/>
                    <a:pt x="3938" y="1123"/>
                    <a:pt x="4028" y="852"/>
                  </a:cubicBezTo>
                  <a:lnTo>
                    <a:pt x="4028" y="852"/>
                  </a:lnTo>
                  <a:cubicBezTo>
                    <a:pt x="4028" y="852"/>
                    <a:pt x="3918" y="1053"/>
                    <a:pt x="3745" y="1053"/>
                  </a:cubicBezTo>
                  <a:cubicBezTo>
                    <a:pt x="3692" y="1053"/>
                    <a:pt x="3634" y="1035"/>
                    <a:pt x="3571" y="986"/>
                  </a:cubicBezTo>
                  <a:cubicBezTo>
                    <a:pt x="3343" y="810"/>
                    <a:pt x="3488" y="260"/>
                    <a:pt x="3156" y="250"/>
                  </a:cubicBezTo>
                  <a:cubicBezTo>
                    <a:pt x="2710" y="229"/>
                    <a:pt x="581" y="177"/>
                    <a:pt x="0" y="1"/>
                  </a:cubicBezTo>
                  <a:close/>
                </a:path>
              </a:pathLst>
            </a:custGeom>
            <a:solidFill>
              <a:srgbClr val="5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95">
              <a:extLst>
                <a:ext uri="{FF2B5EF4-FFF2-40B4-BE49-F238E27FC236}">
                  <a16:creationId xmlns:a16="http://schemas.microsoft.com/office/drawing/2014/main" id="{8DF3688A-C3B3-F9B2-21CA-D0418592C22A}"/>
                </a:ext>
              </a:extLst>
            </p:cNvPr>
            <p:cNvSpPr/>
            <p:nvPr/>
          </p:nvSpPr>
          <p:spPr>
            <a:xfrm>
              <a:off x="3880621" y="3190074"/>
              <a:ext cx="76066" cy="9292"/>
            </a:xfrm>
            <a:custGeom>
              <a:avLst/>
              <a:gdLst/>
              <a:ahLst/>
              <a:cxnLst/>
              <a:rect l="l" t="t" r="r" b="b"/>
              <a:pathLst>
                <a:path w="2243" h="274" extrusionOk="0">
                  <a:moveTo>
                    <a:pt x="2243" y="0"/>
                  </a:moveTo>
                  <a:lnTo>
                    <a:pt x="2243" y="0"/>
                  </a:lnTo>
                  <a:cubicBezTo>
                    <a:pt x="1817" y="125"/>
                    <a:pt x="1" y="198"/>
                    <a:pt x="1" y="198"/>
                  </a:cubicBezTo>
                  <a:cubicBezTo>
                    <a:pt x="363" y="252"/>
                    <a:pt x="674" y="274"/>
                    <a:pt x="938" y="274"/>
                  </a:cubicBezTo>
                  <a:cubicBezTo>
                    <a:pt x="1887" y="274"/>
                    <a:pt x="2243" y="0"/>
                    <a:pt x="2243" y="0"/>
                  </a:cubicBezTo>
                  <a:close/>
                </a:path>
              </a:pathLst>
            </a:custGeom>
            <a:solidFill>
              <a:srgbClr val="5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95">
              <a:extLst>
                <a:ext uri="{FF2B5EF4-FFF2-40B4-BE49-F238E27FC236}">
                  <a16:creationId xmlns:a16="http://schemas.microsoft.com/office/drawing/2014/main" id="{A064D114-8214-97D7-1D41-6E588F717B95}"/>
                </a:ext>
              </a:extLst>
            </p:cNvPr>
            <p:cNvSpPr/>
            <p:nvPr/>
          </p:nvSpPr>
          <p:spPr>
            <a:xfrm>
              <a:off x="3992903" y="3231990"/>
              <a:ext cx="24688" cy="84849"/>
            </a:xfrm>
            <a:custGeom>
              <a:avLst/>
              <a:gdLst/>
              <a:ahLst/>
              <a:cxnLst/>
              <a:rect l="l" t="t" r="r" b="b"/>
              <a:pathLst>
                <a:path w="728" h="2502" extrusionOk="0">
                  <a:moveTo>
                    <a:pt x="1" y="0"/>
                  </a:moveTo>
                  <a:cubicBezTo>
                    <a:pt x="1" y="1"/>
                    <a:pt x="1" y="2"/>
                    <a:pt x="1" y="3"/>
                  </a:cubicBezTo>
                  <a:lnTo>
                    <a:pt x="1" y="3"/>
                  </a:lnTo>
                  <a:lnTo>
                    <a:pt x="1" y="0"/>
                  </a:lnTo>
                  <a:close/>
                  <a:moveTo>
                    <a:pt x="1" y="3"/>
                  </a:moveTo>
                  <a:lnTo>
                    <a:pt x="125" y="2501"/>
                  </a:lnTo>
                  <a:cubicBezTo>
                    <a:pt x="333" y="2450"/>
                    <a:pt x="572" y="2408"/>
                    <a:pt x="572" y="2408"/>
                  </a:cubicBezTo>
                  <a:cubicBezTo>
                    <a:pt x="572" y="2408"/>
                    <a:pt x="634" y="2242"/>
                    <a:pt x="727" y="2003"/>
                  </a:cubicBezTo>
                  <a:cubicBezTo>
                    <a:pt x="297" y="1286"/>
                    <a:pt x="8" y="95"/>
                    <a:pt x="1" y="3"/>
                  </a:cubicBezTo>
                  <a:close/>
                </a:path>
              </a:pathLst>
            </a:custGeom>
            <a:solidFill>
              <a:srgbClr val="5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95">
              <a:extLst>
                <a:ext uri="{FF2B5EF4-FFF2-40B4-BE49-F238E27FC236}">
                  <a16:creationId xmlns:a16="http://schemas.microsoft.com/office/drawing/2014/main" id="{E15AA430-6E29-AC3D-269B-A14E4C8A568D}"/>
                </a:ext>
              </a:extLst>
            </p:cNvPr>
            <p:cNvSpPr/>
            <p:nvPr/>
          </p:nvSpPr>
          <p:spPr>
            <a:xfrm>
              <a:off x="3690851" y="3009494"/>
              <a:ext cx="51818" cy="129207"/>
            </a:xfrm>
            <a:custGeom>
              <a:avLst/>
              <a:gdLst/>
              <a:ahLst/>
              <a:cxnLst/>
              <a:rect l="l" t="t" r="r" b="b"/>
              <a:pathLst>
                <a:path w="1528" h="3810" extrusionOk="0">
                  <a:moveTo>
                    <a:pt x="759" y="114"/>
                  </a:moveTo>
                  <a:cubicBezTo>
                    <a:pt x="1081" y="114"/>
                    <a:pt x="1413" y="831"/>
                    <a:pt x="1413" y="1911"/>
                  </a:cubicBezTo>
                  <a:cubicBezTo>
                    <a:pt x="1413" y="2979"/>
                    <a:pt x="1081" y="3706"/>
                    <a:pt x="759" y="3706"/>
                  </a:cubicBezTo>
                  <a:cubicBezTo>
                    <a:pt x="448" y="3706"/>
                    <a:pt x="116" y="2979"/>
                    <a:pt x="116" y="1911"/>
                  </a:cubicBezTo>
                  <a:cubicBezTo>
                    <a:pt x="116" y="831"/>
                    <a:pt x="448" y="114"/>
                    <a:pt x="759" y="114"/>
                  </a:cubicBezTo>
                  <a:close/>
                  <a:moveTo>
                    <a:pt x="759" y="0"/>
                  </a:moveTo>
                  <a:cubicBezTo>
                    <a:pt x="333" y="0"/>
                    <a:pt x="1" y="841"/>
                    <a:pt x="1" y="1911"/>
                  </a:cubicBezTo>
                  <a:cubicBezTo>
                    <a:pt x="1" y="2979"/>
                    <a:pt x="333" y="3810"/>
                    <a:pt x="759" y="3810"/>
                  </a:cubicBezTo>
                  <a:cubicBezTo>
                    <a:pt x="1195" y="3810"/>
                    <a:pt x="1527" y="2979"/>
                    <a:pt x="1527" y="1911"/>
                  </a:cubicBezTo>
                  <a:cubicBezTo>
                    <a:pt x="1527" y="841"/>
                    <a:pt x="1195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95">
              <a:extLst>
                <a:ext uri="{FF2B5EF4-FFF2-40B4-BE49-F238E27FC236}">
                  <a16:creationId xmlns:a16="http://schemas.microsoft.com/office/drawing/2014/main" id="{5DD0248E-C2AA-D259-EB34-49D0F069E67E}"/>
                </a:ext>
              </a:extLst>
            </p:cNvPr>
            <p:cNvSpPr/>
            <p:nvPr/>
          </p:nvSpPr>
          <p:spPr>
            <a:xfrm>
              <a:off x="3811645" y="3012851"/>
              <a:ext cx="83798" cy="35540"/>
            </a:xfrm>
            <a:custGeom>
              <a:avLst/>
              <a:gdLst/>
              <a:ahLst/>
              <a:cxnLst/>
              <a:rect l="l" t="t" r="r" b="b"/>
              <a:pathLst>
                <a:path w="2471" h="1048" extrusionOk="0">
                  <a:moveTo>
                    <a:pt x="1123" y="0"/>
                  </a:moveTo>
                  <a:cubicBezTo>
                    <a:pt x="1003" y="0"/>
                    <a:pt x="884" y="80"/>
                    <a:pt x="727" y="213"/>
                  </a:cubicBezTo>
                  <a:cubicBezTo>
                    <a:pt x="519" y="389"/>
                    <a:pt x="0" y="700"/>
                    <a:pt x="0" y="700"/>
                  </a:cubicBezTo>
                  <a:cubicBezTo>
                    <a:pt x="0" y="700"/>
                    <a:pt x="364" y="882"/>
                    <a:pt x="822" y="882"/>
                  </a:cubicBezTo>
                  <a:cubicBezTo>
                    <a:pt x="866" y="882"/>
                    <a:pt x="910" y="881"/>
                    <a:pt x="955" y="877"/>
                  </a:cubicBezTo>
                  <a:cubicBezTo>
                    <a:pt x="1090" y="868"/>
                    <a:pt x="1194" y="863"/>
                    <a:pt x="1280" y="863"/>
                  </a:cubicBezTo>
                  <a:cubicBezTo>
                    <a:pt x="1564" y="863"/>
                    <a:pt x="1641" y="914"/>
                    <a:pt x="1920" y="1002"/>
                  </a:cubicBezTo>
                  <a:cubicBezTo>
                    <a:pt x="2031" y="1036"/>
                    <a:pt x="2125" y="1048"/>
                    <a:pt x="2202" y="1048"/>
                  </a:cubicBezTo>
                  <a:cubicBezTo>
                    <a:pt x="2383" y="1048"/>
                    <a:pt x="2471" y="981"/>
                    <a:pt x="2471" y="981"/>
                  </a:cubicBezTo>
                  <a:cubicBezTo>
                    <a:pt x="2284" y="815"/>
                    <a:pt x="2045" y="254"/>
                    <a:pt x="1816" y="88"/>
                  </a:cubicBezTo>
                  <a:cubicBezTo>
                    <a:pt x="1784" y="64"/>
                    <a:pt x="1747" y="54"/>
                    <a:pt x="1710" y="54"/>
                  </a:cubicBezTo>
                  <a:cubicBezTo>
                    <a:pt x="1590" y="54"/>
                    <a:pt x="1463" y="151"/>
                    <a:pt x="1463" y="151"/>
                  </a:cubicBezTo>
                  <a:cubicBezTo>
                    <a:pt x="1463" y="151"/>
                    <a:pt x="1359" y="68"/>
                    <a:pt x="1214" y="15"/>
                  </a:cubicBezTo>
                  <a:cubicBezTo>
                    <a:pt x="1183" y="5"/>
                    <a:pt x="1153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95">
              <a:extLst>
                <a:ext uri="{FF2B5EF4-FFF2-40B4-BE49-F238E27FC236}">
                  <a16:creationId xmlns:a16="http://schemas.microsoft.com/office/drawing/2014/main" id="{3C656D6A-2385-F4A6-4434-34E1CC5CCB1A}"/>
                </a:ext>
              </a:extLst>
            </p:cNvPr>
            <p:cNvSpPr/>
            <p:nvPr/>
          </p:nvSpPr>
          <p:spPr>
            <a:xfrm>
              <a:off x="3811645" y="3012851"/>
              <a:ext cx="83798" cy="33302"/>
            </a:xfrm>
            <a:custGeom>
              <a:avLst/>
              <a:gdLst/>
              <a:ahLst/>
              <a:cxnLst/>
              <a:rect l="l" t="t" r="r" b="b"/>
              <a:pathLst>
                <a:path w="2471" h="982" extrusionOk="0">
                  <a:moveTo>
                    <a:pt x="1123" y="0"/>
                  </a:moveTo>
                  <a:cubicBezTo>
                    <a:pt x="1003" y="0"/>
                    <a:pt x="884" y="80"/>
                    <a:pt x="727" y="213"/>
                  </a:cubicBezTo>
                  <a:cubicBezTo>
                    <a:pt x="519" y="389"/>
                    <a:pt x="0" y="700"/>
                    <a:pt x="0" y="700"/>
                  </a:cubicBezTo>
                  <a:cubicBezTo>
                    <a:pt x="8" y="701"/>
                    <a:pt x="15" y="701"/>
                    <a:pt x="23" y="701"/>
                  </a:cubicBezTo>
                  <a:cubicBezTo>
                    <a:pt x="436" y="701"/>
                    <a:pt x="1000" y="420"/>
                    <a:pt x="1183" y="400"/>
                  </a:cubicBezTo>
                  <a:cubicBezTo>
                    <a:pt x="1203" y="398"/>
                    <a:pt x="1219" y="397"/>
                    <a:pt x="1235" y="397"/>
                  </a:cubicBezTo>
                  <a:cubicBezTo>
                    <a:pt x="1347" y="397"/>
                    <a:pt x="1368" y="448"/>
                    <a:pt x="1493" y="448"/>
                  </a:cubicBezTo>
                  <a:cubicBezTo>
                    <a:pt x="1517" y="448"/>
                    <a:pt x="1545" y="446"/>
                    <a:pt x="1578" y="441"/>
                  </a:cubicBezTo>
                  <a:cubicBezTo>
                    <a:pt x="1590" y="440"/>
                    <a:pt x="1602" y="439"/>
                    <a:pt x="1613" y="439"/>
                  </a:cubicBezTo>
                  <a:cubicBezTo>
                    <a:pt x="1764" y="439"/>
                    <a:pt x="1838" y="565"/>
                    <a:pt x="1982" y="700"/>
                  </a:cubicBezTo>
                  <a:cubicBezTo>
                    <a:pt x="2128" y="846"/>
                    <a:pt x="2460" y="981"/>
                    <a:pt x="2471" y="981"/>
                  </a:cubicBezTo>
                  <a:cubicBezTo>
                    <a:pt x="2284" y="815"/>
                    <a:pt x="2045" y="254"/>
                    <a:pt x="1816" y="88"/>
                  </a:cubicBezTo>
                  <a:cubicBezTo>
                    <a:pt x="1784" y="64"/>
                    <a:pt x="1747" y="54"/>
                    <a:pt x="1710" y="54"/>
                  </a:cubicBezTo>
                  <a:cubicBezTo>
                    <a:pt x="1590" y="54"/>
                    <a:pt x="1463" y="151"/>
                    <a:pt x="1463" y="151"/>
                  </a:cubicBezTo>
                  <a:cubicBezTo>
                    <a:pt x="1463" y="151"/>
                    <a:pt x="1359" y="68"/>
                    <a:pt x="1214" y="15"/>
                  </a:cubicBezTo>
                  <a:cubicBezTo>
                    <a:pt x="1183" y="5"/>
                    <a:pt x="1153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95">
              <a:extLst>
                <a:ext uri="{FF2B5EF4-FFF2-40B4-BE49-F238E27FC236}">
                  <a16:creationId xmlns:a16="http://schemas.microsoft.com/office/drawing/2014/main" id="{080774B1-6320-BC07-055E-90E3D0A12ECD}"/>
                </a:ext>
              </a:extLst>
            </p:cNvPr>
            <p:cNvSpPr/>
            <p:nvPr/>
          </p:nvSpPr>
          <p:spPr>
            <a:xfrm>
              <a:off x="3832399" y="2981957"/>
              <a:ext cx="55650" cy="22620"/>
            </a:xfrm>
            <a:custGeom>
              <a:avLst/>
              <a:gdLst/>
              <a:ahLst/>
              <a:cxnLst/>
              <a:rect l="l" t="t" r="r" b="b"/>
              <a:pathLst>
                <a:path w="1641" h="667" extrusionOk="0">
                  <a:moveTo>
                    <a:pt x="679" y="0"/>
                  </a:moveTo>
                  <a:cubicBezTo>
                    <a:pt x="517" y="0"/>
                    <a:pt x="317" y="60"/>
                    <a:pt x="187" y="190"/>
                  </a:cubicBezTo>
                  <a:cubicBezTo>
                    <a:pt x="0" y="366"/>
                    <a:pt x="32" y="532"/>
                    <a:pt x="187" y="573"/>
                  </a:cubicBezTo>
                  <a:cubicBezTo>
                    <a:pt x="208" y="580"/>
                    <a:pt x="232" y="583"/>
                    <a:pt x="258" y="583"/>
                  </a:cubicBezTo>
                  <a:cubicBezTo>
                    <a:pt x="418" y="583"/>
                    <a:pt x="670" y="481"/>
                    <a:pt x="865" y="481"/>
                  </a:cubicBezTo>
                  <a:cubicBezTo>
                    <a:pt x="897" y="481"/>
                    <a:pt x="927" y="484"/>
                    <a:pt x="955" y="490"/>
                  </a:cubicBezTo>
                  <a:cubicBezTo>
                    <a:pt x="1162" y="536"/>
                    <a:pt x="1346" y="666"/>
                    <a:pt x="1499" y="666"/>
                  </a:cubicBezTo>
                  <a:cubicBezTo>
                    <a:pt x="1523" y="666"/>
                    <a:pt x="1546" y="663"/>
                    <a:pt x="1568" y="656"/>
                  </a:cubicBezTo>
                  <a:cubicBezTo>
                    <a:pt x="1640" y="636"/>
                    <a:pt x="1630" y="501"/>
                    <a:pt x="1568" y="356"/>
                  </a:cubicBezTo>
                  <a:cubicBezTo>
                    <a:pt x="1481" y="174"/>
                    <a:pt x="1290" y="63"/>
                    <a:pt x="1089" y="63"/>
                  </a:cubicBezTo>
                  <a:cubicBezTo>
                    <a:pt x="1072" y="63"/>
                    <a:pt x="1055" y="63"/>
                    <a:pt x="1038" y="65"/>
                  </a:cubicBezTo>
                  <a:cubicBezTo>
                    <a:pt x="987" y="65"/>
                    <a:pt x="924" y="65"/>
                    <a:pt x="862" y="33"/>
                  </a:cubicBezTo>
                  <a:cubicBezTo>
                    <a:pt x="815" y="11"/>
                    <a:pt x="751" y="0"/>
                    <a:pt x="679" y="0"/>
                  </a:cubicBezTo>
                  <a:close/>
                </a:path>
              </a:pathLst>
            </a:custGeom>
            <a:solidFill>
              <a:srgbClr val="5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95">
              <a:extLst>
                <a:ext uri="{FF2B5EF4-FFF2-40B4-BE49-F238E27FC236}">
                  <a16:creationId xmlns:a16="http://schemas.microsoft.com/office/drawing/2014/main" id="{15424341-15C3-1B70-3754-BEC1836ADDBD}"/>
                </a:ext>
              </a:extLst>
            </p:cNvPr>
            <p:cNvSpPr/>
            <p:nvPr/>
          </p:nvSpPr>
          <p:spPr>
            <a:xfrm>
              <a:off x="3868074" y="2989418"/>
              <a:ext cx="13904" cy="7834"/>
            </a:xfrm>
            <a:custGeom>
              <a:avLst/>
              <a:gdLst/>
              <a:ahLst/>
              <a:cxnLst/>
              <a:rect l="l" t="t" r="r" b="b"/>
              <a:pathLst>
                <a:path w="410" h="231" extrusionOk="0">
                  <a:moveTo>
                    <a:pt x="131" y="0"/>
                  </a:moveTo>
                  <a:cubicBezTo>
                    <a:pt x="0" y="21"/>
                    <a:pt x="26" y="219"/>
                    <a:pt x="154" y="219"/>
                  </a:cubicBezTo>
                  <a:cubicBezTo>
                    <a:pt x="157" y="219"/>
                    <a:pt x="160" y="219"/>
                    <a:pt x="163" y="219"/>
                  </a:cubicBezTo>
                  <a:lnTo>
                    <a:pt x="215" y="219"/>
                  </a:lnTo>
                  <a:cubicBezTo>
                    <a:pt x="267" y="219"/>
                    <a:pt x="318" y="219"/>
                    <a:pt x="360" y="229"/>
                  </a:cubicBezTo>
                  <a:cubicBezTo>
                    <a:pt x="363" y="230"/>
                    <a:pt x="367" y="230"/>
                    <a:pt x="370" y="230"/>
                  </a:cubicBezTo>
                  <a:cubicBezTo>
                    <a:pt x="396" y="230"/>
                    <a:pt x="410" y="196"/>
                    <a:pt x="391" y="177"/>
                  </a:cubicBezTo>
                  <a:cubicBezTo>
                    <a:pt x="339" y="104"/>
                    <a:pt x="256" y="11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95">
              <a:extLst>
                <a:ext uri="{FF2B5EF4-FFF2-40B4-BE49-F238E27FC236}">
                  <a16:creationId xmlns:a16="http://schemas.microsoft.com/office/drawing/2014/main" id="{8D62FDA6-0487-CB4C-C1A0-1407109F6F4B}"/>
                </a:ext>
              </a:extLst>
            </p:cNvPr>
            <p:cNvSpPr/>
            <p:nvPr/>
          </p:nvSpPr>
          <p:spPr>
            <a:xfrm>
              <a:off x="3842945" y="2986976"/>
              <a:ext cx="14277" cy="7461"/>
            </a:xfrm>
            <a:custGeom>
              <a:avLst/>
              <a:gdLst/>
              <a:ahLst/>
              <a:cxnLst/>
              <a:rect l="l" t="t" r="r" b="b"/>
              <a:pathLst>
                <a:path w="421" h="220" extrusionOk="0">
                  <a:moveTo>
                    <a:pt x="260" y="0"/>
                  </a:moveTo>
                  <a:cubicBezTo>
                    <a:pt x="167" y="0"/>
                    <a:pt x="74" y="83"/>
                    <a:pt x="21" y="145"/>
                  </a:cubicBezTo>
                  <a:cubicBezTo>
                    <a:pt x="0" y="166"/>
                    <a:pt x="11" y="208"/>
                    <a:pt x="53" y="208"/>
                  </a:cubicBezTo>
                  <a:lnTo>
                    <a:pt x="198" y="208"/>
                  </a:lnTo>
                  <a:cubicBezTo>
                    <a:pt x="208" y="208"/>
                    <a:pt x="229" y="208"/>
                    <a:pt x="250" y="218"/>
                  </a:cubicBezTo>
                  <a:cubicBezTo>
                    <a:pt x="256" y="219"/>
                    <a:pt x="263" y="219"/>
                    <a:pt x="269" y="219"/>
                  </a:cubicBezTo>
                  <a:cubicBezTo>
                    <a:pt x="389" y="219"/>
                    <a:pt x="420" y="4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95">
              <a:extLst>
                <a:ext uri="{FF2B5EF4-FFF2-40B4-BE49-F238E27FC236}">
                  <a16:creationId xmlns:a16="http://schemas.microsoft.com/office/drawing/2014/main" id="{59AB6A9D-035C-56DC-84F1-07F527982BF2}"/>
                </a:ext>
              </a:extLst>
            </p:cNvPr>
            <p:cNvSpPr/>
            <p:nvPr/>
          </p:nvSpPr>
          <p:spPr>
            <a:xfrm>
              <a:off x="3714623" y="3147820"/>
              <a:ext cx="187163" cy="112861"/>
            </a:xfrm>
            <a:custGeom>
              <a:avLst/>
              <a:gdLst/>
              <a:ahLst/>
              <a:cxnLst/>
              <a:rect l="l" t="t" r="r" b="b"/>
              <a:pathLst>
                <a:path w="5519" h="3328" extrusionOk="0">
                  <a:moveTo>
                    <a:pt x="5190" y="0"/>
                  </a:moveTo>
                  <a:cubicBezTo>
                    <a:pt x="5157" y="0"/>
                    <a:pt x="5122" y="26"/>
                    <a:pt x="5134" y="63"/>
                  </a:cubicBezTo>
                  <a:cubicBezTo>
                    <a:pt x="5300" y="697"/>
                    <a:pt x="5383" y="1371"/>
                    <a:pt x="5279" y="2015"/>
                  </a:cubicBezTo>
                  <a:cubicBezTo>
                    <a:pt x="5207" y="2482"/>
                    <a:pt x="5020" y="2980"/>
                    <a:pt x="4532" y="3136"/>
                  </a:cubicBezTo>
                  <a:cubicBezTo>
                    <a:pt x="4374" y="3192"/>
                    <a:pt x="4205" y="3216"/>
                    <a:pt x="4032" y="3216"/>
                  </a:cubicBezTo>
                  <a:cubicBezTo>
                    <a:pt x="3626" y="3216"/>
                    <a:pt x="3200" y="3082"/>
                    <a:pt x="2850" y="2907"/>
                  </a:cubicBezTo>
                  <a:cubicBezTo>
                    <a:pt x="2560" y="2762"/>
                    <a:pt x="2290" y="2565"/>
                    <a:pt x="2031" y="2358"/>
                  </a:cubicBezTo>
                  <a:cubicBezTo>
                    <a:pt x="1812" y="2181"/>
                    <a:pt x="1595" y="1994"/>
                    <a:pt x="1397" y="1786"/>
                  </a:cubicBezTo>
                  <a:cubicBezTo>
                    <a:pt x="919" y="1309"/>
                    <a:pt x="515" y="769"/>
                    <a:pt x="130" y="229"/>
                  </a:cubicBezTo>
                  <a:cubicBezTo>
                    <a:pt x="118" y="211"/>
                    <a:pt x="100" y="203"/>
                    <a:pt x="83" y="203"/>
                  </a:cubicBezTo>
                  <a:cubicBezTo>
                    <a:pt x="41" y="203"/>
                    <a:pt x="1" y="245"/>
                    <a:pt x="37" y="281"/>
                  </a:cubicBezTo>
                  <a:cubicBezTo>
                    <a:pt x="400" y="790"/>
                    <a:pt x="774" y="1299"/>
                    <a:pt x="1200" y="1755"/>
                  </a:cubicBezTo>
                  <a:cubicBezTo>
                    <a:pt x="1418" y="1973"/>
                    <a:pt x="1636" y="2181"/>
                    <a:pt x="1874" y="2378"/>
                  </a:cubicBezTo>
                  <a:cubicBezTo>
                    <a:pt x="2134" y="2586"/>
                    <a:pt x="2404" y="2794"/>
                    <a:pt x="2695" y="2960"/>
                  </a:cubicBezTo>
                  <a:cubicBezTo>
                    <a:pt x="3092" y="3174"/>
                    <a:pt x="3567" y="3327"/>
                    <a:pt x="4029" y="3327"/>
                  </a:cubicBezTo>
                  <a:cubicBezTo>
                    <a:pt x="4171" y="3327"/>
                    <a:pt x="4312" y="3313"/>
                    <a:pt x="4449" y="3281"/>
                  </a:cubicBezTo>
                  <a:cubicBezTo>
                    <a:pt x="4968" y="3156"/>
                    <a:pt x="5238" y="2720"/>
                    <a:pt x="5352" y="2233"/>
                  </a:cubicBezTo>
                  <a:cubicBezTo>
                    <a:pt x="5519" y="1516"/>
                    <a:pt x="5435" y="748"/>
                    <a:pt x="5238" y="42"/>
                  </a:cubicBezTo>
                  <a:cubicBezTo>
                    <a:pt x="5234" y="13"/>
                    <a:pt x="5212" y="0"/>
                    <a:pt x="5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95">
              <a:extLst>
                <a:ext uri="{FF2B5EF4-FFF2-40B4-BE49-F238E27FC236}">
                  <a16:creationId xmlns:a16="http://schemas.microsoft.com/office/drawing/2014/main" id="{2100E968-2FC5-F3ED-7AEE-87F8EBE69D77}"/>
                </a:ext>
              </a:extLst>
            </p:cNvPr>
            <p:cNvSpPr/>
            <p:nvPr/>
          </p:nvSpPr>
          <p:spPr>
            <a:xfrm>
              <a:off x="3849287" y="2918034"/>
              <a:ext cx="39135" cy="4510"/>
            </a:xfrm>
            <a:custGeom>
              <a:avLst/>
              <a:gdLst/>
              <a:ahLst/>
              <a:cxnLst/>
              <a:rect l="l" t="t" r="r" b="b"/>
              <a:pathLst>
                <a:path w="1154" h="133" extrusionOk="0">
                  <a:moveTo>
                    <a:pt x="273" y="1"/>
                  </a:moveTo>
                  <a:cubicBezTo>
                    <a:pt x="185" y="1"/>
                    <a:pt x="97" y="3"/>
                    <a:pt x="11" y="8"/>
                  </a:cubicBezTo>
                  <a:lnTo>
                    <a:pt x="0" y="91"/>
                  </a:lnTo>
                  <a:cubicBezTo>
                    <a:pt x="0" y="91"/>
                    <a:pt x="92" y="88"/>
                    <a:pt x="227" y="88"/>
                  </a:cubicBezTo>
                  <a:cubicBezTo>
                    <a:pt x="431" y="88"/>
                    <a:pt x="733" y="96"/>
                    <a:pt x="976" y="133"/>
                  </a:cubicBezTo>
                  <a:cubicBezTo>
                    <a:pt x="976" y="133"/>
                    <a:pt x="1153" y="71"/>
                    <a:pt x="1080" y="50"/>
                  </a:cubicBezTo>
                  <a:cubicBezTo>
                    <a:pt x="1080" y="50"/>
                    <a:pt x="685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95">
              <a:extLst>
                <a:ext uri="{FF2B5EF4-FFF2-40B4-BE49-F238E27FC236}">
                  <a16:creationId xmlns:a16="http://schemas.microsoft.com/office/drawing/2014/main" id="{A7E92EE6-8144-83DC-5F59-26A8E0188A3E}"/>
                </a:ext>
              </a:extLst>
            </p:cNvPr>
            <p:cNvSpPr/>
            <p:nvPr/>
          </p:nvSpPr>
          <p:spPr>
            <a:xfrm>
              <a:off x="3871092" y="2914608"/>
              <a:ext cx="84849" cy="67825"/>
            </a:xfrm>
            <a:custGeom>
              <a:avLst/>
              <a:gdLst/>
              <a:ahLst/>
              <a:cxnLst/>
              <a:rect l="l" t="t" r="r" b="b"/>
              <a:pathLst>
                <a:path w="2502" h="2000" extrusionOk="0">
                  <a:moveTo>
                    <a:pt x="995" y="0"/>
                  </a:moveTo>
                  <a:cubicBezTo>
                    <a:pt x="670" y="0"/>
                    <a:pt x="437" y="69"/>
                    <a:pt x="282" y="151"/>
                  </a:cubicBezTo>
                  <a:cubicBezTo>
                    <a:pt x="105" y="245"/>
                    <a:pt x="1" y="442"/>
                    <a:pt x="33" y="639"/>
                  </a:cubicBezTo>
                  <a:cubicBezTo>
                    <a:pt x="105" y="1096"/>
                    <a:pt x="344" y="1978"/>
                    <a:pt x="1154" y="1999"/>
                  </a:cubicBezTo>
                  <a:cubicBezTo>
                    <a:pt x="1168" y="1999"/>
                    <a:pt x="1182" y="1999"/>
                    <a:pt x="1195" y="1999"/>
                  </a:cubicBezTo>
                  <a:cubicBezTo>
                    <a:pt x="2260" y="1999"/>
                    <a:pt x="2502" y="812"/>
                    <a:pt x="2409" y="587"/>
                  </a:cubicBezTo>
                  <a:cubicBezTo>
                    <a:pt x="2316" y="369"/>
                    <a:pt x="2233" y="120"/>
                    <a:pt x="1278" y="16"/>
                  </a:cubicBezTo>
                  <a:cubicBezTo>
                    <a:pt x="1177" y="5"/>
                    <a:pt x="1082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95">
              <a:extLst>
                <a:ext uri="{FF2B5EF4-FFF2-40B4-BE49-F238E27FC236}">
                  <a16:creationId xmlns:a16="http://schemas.microsoft.com/office/drawing/2014/main" id="{35C665D1-5CC5-53B5-540A-73FC7A76EE2C}"/>
                </a:ext>
              </a:extLst>
            </p:cNvPr>
            <p:cNvSpPr/>
            <p:nvPr/>
          </p:nvSpPr>
          <p:spPr>
            <a:xfrm>
              <a:off x="3853153" y="2928071"/>
              <a:ext cx="28927" cy="11768"/>
            </a:xfrm>
            <a:custGeom>
              <a:avLst/>
              <a:gdLst/>
              <a:ahLst/>
              <a:cxnLst/>
              <a:rect l="l" t="t" r="r" b="b"/>
              <a:pathLst>
                <a:path w="853" h="347" extrusionOk="0">
                  <a:moveTo>
                    <a:pt x="306" y="0"/>
                  </a:moveTo>
                  <a:cubicBezTo>
                    <a:pt x="205" y="0"/>
                    <a:pt x="100" y="15"/>
                    <a:pt x="1" y="55"/>
                  </a:cubicBezTo>
                  <a:lnTo>
                    <a:pt x="1" y="305"/>
                  </a:lnTo>
                  <a:cubicBezTo>
                    <a:pt x="1" y="305"/>
                    <a:pt x="137" y="277"/>
                    <a:pt x="309" y="277"/>
                  </a:cubicBezTo>
                  <a:cubicBezTo>
                    <a:pt x="438" y="277"/>
                    <a:pt x="588" y="293"/>
                    <a:pt x="717" y="346"/>
                  </a:cubicBezTo>
                  <a:cubicBezTo>
                    <a:pt x="717" y="346"/>
                    <a:pt x="852" y="159"/>
                    <a:pt x="790" y="97"/>
                  </a:cubicBezTo>
                  <a:cubicBezTo>
                    <a:pt x="790" y="97"/>
                    <a:pt x="564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95">
              <a:extLst>
                <a:ext uri="{FF2B5EF4-FFF2-40B4-BE49-F238E27FC236}">
                  <a16:creationId xmlns:a16="http://schemas.microsoft.com/office/drawing/2014/main" id="{057F389F-D506-BDC3-6AC8-D3DCDCBAB1D5}"/>
                </a:ext>
              </a:extLst>
            </p:cNvPr>
            <p:cNvSpPr/>
            <p:nvPr/>
          </p:nvSpPr>
          <p:spPr>
            <a:xfrm>
              <a:off x="3879231" y="2921832"/>
              <a:ext cx="67248" cy="27842"/>
            </a:xfrm>
            <a:custGeom>
              <a:avLst/>
              <a:gdLst/>
              <a:ahLst/>
              <a:cxnLst/>
              <a:rect l="l" t="t" r="r" b="b"/>
              <a:pathLst>
                <a:path w="1983" h="821" extrusionOk="0">
                  <a:moveTo>
                    <a:pt x="768" y="0"/>
                  </a:moveTo>
                  <a:cubicBezTo>
                    <a:pt x="519" y="0"/>
                    <a:pt x="312" y="53"/>
                    <a:pt x="135" y="136"/>
                  </a:cubicBezTo>
                  <a:cubicBezTo>
                    <a:pt x="62" y="177"/>
                    <a:pt x="10" y="249"/>
                    <a:pt x="0" y="332"/>
                  </a:cubicBezTo>
                  <a:cubicBezTo>
                    <a:pt x="176" y="457"/>
                    <a:pt x="342" y="509"/>
                    <a:pt x="623" y="519"/>
                  </a:cubicBezTo>
                  <a:cubicBezTo>
                    <a:pt x="633" y="520"/>
                    <a:pt x="643" y="520"/>
                    <a:pt x="653" y="520"/>
                  </a:cubicBezTo>
                  <a:cubicBezTo>
                    <a:pt x="834" y="520"/>
                    <a:pt x="1069" y="448"/>
                    <a:pt x="1257" y="448"/>
                  </a:cubicBezTo>
                  <a:cubicBezTo>
                    <a:pt x="1293" y="448"/>
                    <a:pt x="1328" y="451"/>
                    <a:pt x="1360" y="457"/>
                  </a:cubicBezTo>
                  <a:cubicBezTo>
                    <a:pt x="1546" y="489"/>
                    <a:pt x="1713" y="561"/>
                    <a:pt x="1806" y="675"/>
                  </a:cubicBezTo>
                  <a:cubicBezTo>
                    <a:pt x="1837" y="717"/>
                    <a:pt x="1879" y="768"/>
                    <a:pt x="1910" y="821"/>
                  </a:cubicBezTo>
                  <a:cubicBezTo>
                    <a:pt x="1972" y="644"/>
                    <a:pt x="1982" y="498"/>
                    <a:pt x="1972" y="457"/>
                  </a:cubicBezTo>
                  <a:lnTo>
                    <a:pt x="1962" y="447"/>
                  </a:lnTo>
                  <a:cubicBezTo>
                    <a:pt x="1920" y="343"/>
                    <a:pt x="1889" y="281"/>
                    <a:pt x="1796" y="219"/>
                  </a:cubicBezTo>
                  <a:cubicBezTo>
                    <a:pt x="1650" y="125"/>
                    <a:pt x="1391" y="53"/>
                    <a:pt x="1017" y="21"/>
                  </a:cubicBezTo>
                  <a:cubicBezTo>
                    <a:pt x="934" y="11"/>
                    <a:pt x="851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95">
              <a:extLst>
                <a:ext uri="{FF2B5EF4-FFF2-40B4-BE49-F238E27FC236}">
                  <a16:creationId xmlns:a16="http://schemas.microsoft.com/office/drawing/2014/main" id="{4CAD46AB-4A3D-BEAE-662E-D895D99B5429}"/>
                </a:ext>
              </a:extLst>
            </p:cNvPr>
            <p:cNvSpPr/>
            <p:nvPr/>
          </p:nvSpPr>
          <p:spPr>
            <a:xfrm>
              <a:off x="3926402" y="2646196"/>
              <a:ext cx="149283" cy="134158"/>
            </a:xfrm>
            <a:custGeom>
              <a:avLst/>
              <a:gdLst/>
              <a:ahLst/>
              <a:cxnLst/>
              <a:rect l="l" t="t" r="r" b="b"/>
              <a:pathLst>
                <a:path w="4402" h="3956" extrusionOk="0">
                  <a:moveTo>
                    <a:pt x="0" y="0"/>
                  </a:moveTo>
                  <a:cubicBezTo>
                    <a:pt x="0" y="0"/>
                    <a:pt x="342" y="3738"/>
                    <a:pt x="4402" y="3955"/>
                  </a:cubicBezTo>
                  <a:lnTo>
                    <a:pt x="44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95">
              <a:extLst>
                <a:ext uri="{FF2B5EF4-FFF2-40B4-BE49-F238E27FC236}">
                  <a16:creationId xmlns:a16="http://schemas.microsoft.com/office/drawing/2014/main" id="{180CDC39-B164-BF65-AC57-B059757B6165}"/>
                </a:ext>
              </a:extLst>
            </p:cNvPr>
            <p:cNvSpPr/>
            <p:nvPr/>
          </p:nvSpPr>
          <p:spPr>
            <a:xfrm>
              <a:off x="3509219" y="2646196"/>
              <a:ext cx="274623" cy="301380"/>
            </a:xfrm>
            <a:custGeom>
              <a:avLst/>
              <a:gdLst/>
              <a:ahLst/>
              <a:cxnLst/>
              <a:rect l="l" t="t" r="r" b="b"/>
              <a:pathLst>
                <a:path w="8098" h="8887" extrusionOk="0">
                  <a:moveTo>
                    <a:pt x="0" y="0"/>
                  </a:moveTo>
                  <a:lnTo>
                    <a:pt x="0" y="8886"/>
                  </a:lnTo>
                  <a:cubicBezTo>
                    <a:pt x="0" y="8886"/>
                    <a:pt x="561" y="8886"/>
                    <a:pt x="1371" y="6270"/>
                  </a:cubicBezTo>
                  <a:cubicBezTo>
                    <a:pt x="2180" y="3644"/>
                    <a:pt x="2180" y="2741"/>
                    <a:pt x="5139" y="1983"/>
                  </a:cubicBezTo>
                  <a:cubicBezTo>
                    <a:pt x="8098" y="1215"/>
                    <a:pt x="7838" y="0"/>
                    <a:pt x="7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2" name="Google Shape;2342;p95">
            <a:hlinkClick r:id="rId3" action="ppaction://hlinksldjump"/>
            <a:extLst>
              <a:ext uri="{FF2B5EF4-FFF2-40B4-BE49-F238E27FC236}">
                <a16:creationId xmlns:a16="http://schemas.microsoft.com/office/drawing/2014/main" id="{4E8F8817-3070-0EE3-95A4-F7811EF4642E}"/>
              </a:ext>
            </a:extLst>
          </p:cNvPr>
          <p:cNvSpPr/>
          <p:nvPr/>
        </p:nvSpPr>
        <p:spPr>
          <a:xfrm>
            <a:off x="332400" y="193750"/>
            <a:ext cx="775200" cy="77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3" name="Google Shape;2343;p95">
            <a:extLst>
              <a:ext uri="{FF2B5EF4-FFF2-40B4-BE49-F238E27FC236}">
                <a16:creationId xmlns:a16="http://schemas.microsoft.com/office/drawing/2014/main" id="{B5A2D1C8-1B6E-CD9B-39DA-1E1AA2663E6D}"/>
              </a:ext>
            </a:extLst>
          </p:cNvPr>
          <p:cNvGrpSpPr/>
          <p:nvPr/>
        </p:nvGrpSpPr>
        <p:grpSpPr>
          <a:xfrm>
            <a:off x="548201" y="411798"/>
            <a:ext cx="343759" cy="339271"/>
            <a:chOff x="6232000" y="1435050"/>
            <a:chExt cx="488225" cy="481850"/>
          </a:xfrm>
        </p:grpSpPr>
        <p:sp>
          <p:nvSpPr>
            <p:cNvPr id="2344" name="Google Shape;2344;p95">
              <a:extLst>
                <a:ext uri="{FF2B5EF4-FFF2-40B4-BE49-F238E27FC236}">
                  <a16:creationId xmlns:a16="http://schemas.microsoft.com/office/drawing/2014/main" id="{76C34A24-1721-E5BF-0623-51B0554144B5}"/>
                </a:ext>
              </a:extLst>
            </p:cNvPr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5" name="Google Shape;2345;p95">
              <a:extLst>
                <a:ext uri="{FF2B5EF4-FFF2-40B4-BE49-F238E27FC236}">
                  <a16:creationId xmlns:a16="http://schemas.microsoft.com/office/drawing/2014/main" id="{257F55EA-E4EA-F3DD-2B4D-CB8DAA108EDD}"/>
                </a:ext>
              </a:extLst>
            </p:cNvPr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6" name="Google Shape;2346;p95">
              <a:extLst>
                <a:ext uri="{FF2B5EF4-FFF2-40B4-BE49-F238E27FC236}">
                  <a16:creationId xmlns:a16="http://schemas.microsoft.com/office/drawing/2014/main" id="{299AABDE-4D51-CA43-D111-6DF2EA6AF0B7}"/>
                </a:ext>
              </a:extLst>
            </p:cNvPr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7" name="Google Shape;2347;p95">
              <a:extLst>
                <a:ext uri="{FF2B5EF4-FFF2-40B4-BE49-F238E27FC236}">
                  <a16:creationId xmlns:a16="http://schemas.microsoft.com/office/drawing/2014/main" id="{9BDCF44F-E188-FFF7-27A9-53FB47E19F92}"/>
                </a:ext>
              </a:extLst>
            </p:cNvPr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8" name="Google Shape;2348;p95">
              <a:extLst>
                <a:ext uri="{FF2B5EF4-FFF2-40B4-BE49-F238E27FC236}">
                  <a16:creationId xmlns:a16="http://schemas.microsoft.com/office/drawing/2014/main" id="{41BF692C-D0BE-6C76-9F71-B4ACF57E04D6}"/>
                </a:ext>
              </a:extLst>
            </p:cNvPr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0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42BCB851-5D73-CC01-0E67-FB98CE357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8F1A1428-354A-DBEC-734E-32D8952DBB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Things to consider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6BC722AC-D1DB-6769-2E1B-990F0D235897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Google Shape;547;p60">
            <a:extLst>
              <a:ext uri="{FF2B5EF4-FFF2-40B4-BE49-F238E27FC236}">
                <a16:creationId xmlns:a16="http://schemas.microsoft.com/office/drawing/2014/main" id="{2E2D6EF1-3079-F529-DA98-AF662C99915A}"/>
              </a:ext>
            </a:extLst>
          </p:cNvPr>
          <p:cNvSpPr txBox="1">
            <a:spLocks/>
          </p:cNvSpPr>
          <p:nvPr/>
        </p:nvSpPr>
        <p:spPr>
          <a:xfrm>
            <a:off x="824524" y="1700549"/>
            <a:ext cx="3156925" cy="200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b="1" dirty="0">
                <a:latin typeface="Courier Prime" panose="00000509000000000000" charset="0"/>
              </a:rPr>
              <a:t>What could had influenced bad results?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Courier Prime" panose="00000509000000000000" charset="0"/>
              </a:rPr>
              <a:t>Color image processing</a:t>
            </a:r>
            <a:r>
              <a:rPr lang="en-GB" dirty="0">
                <a:latin typeface="Courier Prime" panose="00000509000000000000" charset="0"/>
              </a:rPr>
              <a:t> 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dirty="0">
                <a:latin typeface="Courier Prime" panose="00000509000000000000" charset="0"/>
              </a:rPr>
              <a:t>“</a:t>
            </a:r>
            <a:r>
              <a:rPr lang="en-GB" dirty="0" err="1">
                <a:latin typeface="Courier Prime" panose="00000509000000000000" charset="0"/>
              </a:rPr>
              <a:t>Colorfulness</a:t>
            </a:r>
            <a:r>
              <a:rPr lang="en-GB" dirty="0">
                <a:latin typeface="Courier Prime" panose="00000509000000000000" charset="0"/>
              </a:rPr>
              <a:t>” calculations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dirty="0">
                <a:latin typeface="Courier Prime" panose="00000509000000000000" charset="0"/>
              </a:rPr>
              <a:t>Uneven distribution of “years”</a:t>
            </a:r>
            <a:endParaRPr lang="en-US" dirty="0">
              <a:latin typeface="Courier Prime" panose="00000509000000000000" charset="0"/>
            </a:endParaRPr>
          </a:p>
        </p:txBody>
      </p:sp>
      <p:sp>
        <p:nvSpPr>
          <p:cNvPr id="3" name="Google Shape;547;p60">
            <a:extLst>
              <a:ext uri="{FF2B5EF4-FFF2-40B4-BE49-F238E27FC236}">
                <a16:creationId xmlns:a16="http://schemas.microsoft.com/office/drawing/2014/main" id="{115E4B11-1215-D1D6-D01F-B6607B191CF8}"/>
              </a:ext>
            </a:extLst>
          </p:cNvPr>
          <p:cNvSpPr txBox="1">
            <a:spLocks/>
          </p:cNvSpPr>
          <p:nvPr/>
        </p:nvSpPr>
        <p:spPr>
          <a:xfrm>
            <a:off x="4972051" y="1700549"/>
            <a:ext cx="4171950" cy="200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b="1" dirty="0">
                <a:latin typeface="Courier Prime" panose="00000509000000000000" charset="0"/>
              </a:rPr>
              <a:t>Other possible hypotheses?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Courier Prime" panose="00000509000000000000" charset="0"/>
              </a:rPr>
              <a:t>World is not becoming colorless, but shifting into an </a:t>
            </a:r>
            <a:r>
              <a:rPr lang="en-US" dirty="0">
                <a:latin typeface="Courier Prime" panose="00000509000000000000" charset="0"/>
                <a:hlinkClick r:id="rId3"/>
              </a:rPr>
              <a:t>earthy palette</a:t>
            </a:r>
            <a:r>
              <a:rPr lang="en-US" dirty="0">
                <a:latin typeface="Courier Prime" panose="00000509000000000000" charset="0"/>
              </a:rPr>
              <a:t> (Vibrancy test?)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Courier Prime" panose="00000509000000000000" charset="0"/>
              </a:rPr>
              <a:t>World is becoming colorless, but more patterned? (Western Culture?)</a:t>
            </a:r>
          </a:p>
        </p:txBody>
      </p:sp>
    </p:spTree>
    <p:extLst>
      <p:ext uri="{BB962C8B-B14F-4D97-AF65-F5344CB8AC3E}">
        <p14:creationId xmlns:p14="http://schemas.microsoft.com/office/powerpoint/2010/main" val="164423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395A4F0F-424A-A59B-FA92-6CB865878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AC16092B-B35C-02B2-C251-1BC76A077B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step?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C48986D2-C6F8-68E2-AF32-CB6CEBE72994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Google Shape;547;p60">
            <a:extLst>
              <a:ext uri="{FF2B5EF4-FFF2-40B4-BE49-F238E27FC236}">
                <a16:creationId xmlns:a16="http://schemas.microsoft.com/office/drawing/2014/main" id="{44F9B88C-12A0-D260-1954-03CA2BBC2D0B}"/>
              </a:ext>
            </a:extLst>
          </p:cNvPr>
          <p:cNvSpPr txBox="1">
            <a:spLocks/>
          </p:cNvSpPr>
          <p:nvPr/>
        </p:nvSpPr>
        <p:spPr>
          <a:xfrm>
            <a:off x="824524" y="1700549"/>
            <a:ext cx="3156925" cy="200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>
                <a:latin typeface="Courier Prime" panose="00000509000000000000" charset="0"/>
              </a:rPr>
              <a:t>Interesting findings within other variables?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Courier Prime" panose="00000509000000000000" charset="0"/>
              </a:rPr>
              <a:t>Gender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Courier Prime" panose="00000509000000000000" charset="0"/>
              </a:rPr>
              <a:t>articleType</a:t>
            </a:r>
            <a:r>
              <a:rPr lang="en-US" dirty="0">
                <a:latin typeface="Courier Prime" panose="00000509000000000000" charset="0"/>
              </a:rPr>
              <a:t>(t-Shirt, sweaters, </a:t>
            </a:r>
            <a:r>
              <a:rPr lang="en-US" dirty="0" err="1">
                <a:latin typeface="Courier Prime" panose="00000509000000000000" charset="0"/>
              </a:rPr>
              <a:t>etc</a:t>
            </a:r>
            <a:r>
              <a:rPr lang="en-US" dirty="0">
                <a:latin typeface="Courier Prime" panose="00000509000000000000" charset="0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Courier Prime" panose="00000509000000000000" charset="0"/>
              </a:rPr>
              <a:t>Other accessories (not </a:t>
            </a:r>
            <a:r>
              <a:rPr lang="en-US" dirty="0" err="1">
                <a:latin typeface="Courier Prime" panose="00000509000000000000" charset="0"/>
              </a:rPr>
              <a:t>topwear</a:t>
            </a:r>
            <a:r>
              <a:rPr lang="en-US" dirty="0">
                <a:latin typeface="Courier Prime" panose="00000509000000000000" charset="0"/>
              </a:rPr>
              <a:t>)</a:t>
            </a:r>
          </a:p>
        </p:txBody>
      </p:sp>
      <p:sp>
        <p:nvSpPr>
          <p:cNvPr id="4" name="Google Shape;547;p60">
            <a:extLst>
              <a:ext uri="{FF2B5EF4-FFF2-40B4-BE49-F238E27FC236}">
                <a16:creationId xmlns:a16="http://schemas.microsoft.com/office/drawing/2014/main" id="{2803ADDD-1E96-2791-1D17-293F1FED5042}"/>
              </a:ext>
            </a:extLst>
          </p:cNvPr>
          <p:cNvSpPr txBox="1">
            <a:spLocks/>
          </p:cNvSpPr>
          <p:nvPr/>
        </p:nvSpPr>
        <p:spPr>
          <a:xfrm>
            <a:off x="5501299" y="1017725"/>
            <a:ext cx="3156925" cy="200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  <a:buClr>
                <a:schemeClr val="dk1"/>
              </a:buClr>
              <a:buSzPts val="1100"/>
            </a:pPr>
            <a:endParaRPr lang="en-US" b="1" dirty="0">
              <a:latin typeface="Courier Prime" panose="0000050900000000000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1EB1A-70FC-3317-28E9-AE6C3D25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14" y="5233441"/>
            <a:ext cx="4577186" cy="3183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655EA-3699-9558-FC7D-764CEC2F1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33441"/>
            <a:ext cx="4461602" cy="26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1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-2.77778E-6 -0.793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-3.61111E-6 -0.737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543FD1-A138-FB52-4A36-4A72B910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" y="2571750"/>
            <a:ext cx="4362972" cy="2349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DE29C0-4EE5-CEB7-ECF1-55EB565C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6" y="333239"/>
            <a:ext cx="4982270" cy="19433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9B7C3B-2A9C-CFD0-3227-663F25793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304" y="2571750"/>
            <a:ext cx="4362972" cy="24534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14A850-656C-02BE-9D6B-DACAFF009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324" y="433360"/>
            <a:ext cx="3790950" cy="18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3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>
          <a:extLst>
            <a:ext uri="{FF2B5EF4-FFF2-40B4-BE49-F238E27FC236}">
              <a16:creationId xmlns:a16="http://schemas.microsoft.com/office/drawing/2014/main" id="{EE846FB8-477A-1027-A14E-A33FCAED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9">
            <a:extLst>
              <a:ext uri="{FF2B5EF4-FFF2-40B4-BE49-F238E27FC236}">
                <a16:creationId xmlns:a16="http://schemas.microsoft.com/office/drawing/2014/main" id="{292FF115-C7E0-3D4C-365A-F6ED95BAA3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339" y="2466222"/>
            <a:ext cx="2197371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  <p:sp>
        <p:nvSpPr>
          <p:cNvPr id="881" name="Google Shape;881;p69">
            <a:extLst>
              <a:ext uri="{FF2B5EF4-FFF2-40B4-BE49-F238E27FC236}">
                <a16:creationId xmlns:a16="http://schemas.microsoft.com/office/drawing/2014/main" id="{82CBDA69-5C00-539F-3790-33FCCA197D0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329474" y="872537"/>
            <a:ext cx="3538755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/>
              <a:t>COLORLOSS HISTORICALLY</a:t>
            </a:r>
          </a:p>
        </p:txBody>
      </p:sp>
      <p:sp>
        <p:nvSpPr>
          <p:cNvPr id="883" name="Google Shape;883;p69">
            <a:extLst>
              <a:ext uri="{FF2B5EF4-FFF2-40B4-BE49-F238E27FC236}">
                <a16:creationId xmlns:a16="http://schemas.microsoft.com/office/drawing/2014/main" id="{07AFAB63-772C-00BC-2FEA-C0626BFC6EF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329475" y="2040387"/>
            <a:ext cx="3328296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ITS EVERYWHERE</a:t>
            </a:r>
            <a:endParaRPr lang="en-GB" dirty="0"/>
          </a:p>
        </p:txBody>
      </p:sp>
      <p:sp>
        <p:nvSpPr>
          <p:cNvPr id="884" name="Google Shape;884;p69">
            <a:extLst>
              <a:ext uri="{FF2B5EF4-FFF2-40B4-BE49-F238E27FC236}">
                <a16:creationId xmlns:a16="http://schemas.microsoft.com/office/drawing/2014/main" id="{B1721A71-5ED2-C50A-EFAC-645EC4482FA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329475" y="3579763"/>
            <a:ext cx="30945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>
                <a:solidFill>
                  <a:srgbClr val="DC441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Blaming Minimalism: What Happens When </a:t>
            </a:r>
            <a:r>
              <a:rPr lang="en-GB" sz="1200" dirty="0" err="1">
                <a:solidFill>
                  <a:srgbClr val="DC441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en-GB" sz="1200" dirty="0">
                <a:solidFill>
                  <a:srgbClr val="DC441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Disappears?</a:t>
            </a:r>
            <a:endParaRPr sz="1200" dirty="0">
              <a:solidFill>
                <a:srgbClr val="DC4412"/>
              </a:solidFill>
            </a:endParaRPr>
          </a:p>
        </p:txBody>
      </p:sp>
      <p:sp>
        <p:nvSpPr>
          <p:cNvPr id="885" name="Google Shape;885;p69">
            <a:extLst>
              <a:ext uri="{FF2B5EF4-FFF2-40B4-BE49-F238E27FC236}">
                <a16:creationId xmlns:a16="http://schemas.microsoft.com/office/drawing/2014/main" id="{9A34BACA-873C-8690-4FF0-9320028B48F1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329475" y="3208237"/>
            <a:ext cx="30945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WHOSE FAULT?</a:t>
            </a:r>
            <a:endParaRPr dirty="0"/>
          </a:p>
        </p:txBody>
      </p:sp>
      <p:sp>
        <p:nvSpPr>
          <p:cNvPr id="886" name="Google Shape;886;p69">
            <a:extLst>
              <a:ext uri="{FF2B5EF4-FFF2-40B4-BE49-F238E27FC236}">
                <a16:creationId xmlns:a16="http://schemas.microsoft.com/office/drawing/2014/main" id="{ADC10470-38AD-AC3B-E021-FB1B30E3E878}"/>
              </a:ext>
            </a:extLst>
          </p:cNvPr>
          <p:cNvSpPr/>
          <p:nvPr/>
        </p:nvSpPr>
        <p:spPr>
          <a:xfrm>
            <a:off x="4078288" y="877475"/>
            <a:ext cx="1057800" cy="105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69">
            <a:extLst>
              <a:ext uri="{FF2B5EF4-FFF2-40B4-BE49-F238E27FC236}">
                <a16:creationId xmlns:a16="http://schemas.microsoft.com/office/drawing/2014/main" id="{1D1723A2-2B0A-B042-AF19-1D659A48848F}"/>
              </a:ext>
            </a:extLst>
          </p:cNvPr>
          <p:cNvSpPr/>
          <p:nvPr/>
        </p:nvSpPr>
        <p:spPr>
          <a:xfrm>
            <a:off x="4078288" y="2042850"/>
            <a:ext cx="1057800" cy="105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69">
            <a:extLst>
              <a:ext uri="{FF2B5EF4-FFF2-40B4-BE49-F238E27FC236}">
                <a16:creationId xmlns:a16="http://schemas.microsoft.com/office/drawing/2014/main" id="{3A943474-852D-672A-2AE7-1932DA38F0D9}"/>
              </a:ext>
            </a:extLst>
          </p:cNvPr>
          <p:cNvSpPr/>
          <p:nvPr/>
        </p:nvSpPr>
        <p:spPr>
          <a:xfrm>
            <a:off x="4078288" y="3208225"/>
            <a:ext cx="1057800" cy="105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69">
            <a:extLst>
              <a:ext uri="{FF2B5EF4-FFF2-40B4-BE49-F238E27FC236}">
                <a16:creationId xmlns:a16="http://schemas.microsoft.com/office/drawing/2014/main" id="{35447E34-A4CA-011D-6E0C-74237ECE9CF8}"/>
              </a:ext>
            </a:extLst>
          </p:cNvPr>
          <p:cNvSpPr/>
          <p:nvPr/>
        </p:nvSpPr>
        <p:spPr>
          <a:xfrm>
            <a:off x="824525" y="31230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47A7D-4995-01B5-CED2-C20C57A0E294}"/>
              </a:ext>
            </a:extLst>
          </p:cNvPr>
          <p:cNvSpPr txBox="1"/>
          <p:nvPr/>
        </p:nvSpPr>
        <p:spPr>
          <a:xfrm>
            <a:off x="5329474" y="1300567"/>
            <a:ext cx="3233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Courier Prime" panose="020B0604020202020204" charset="0"/>
                <a:hlinkClick r:id="rId4"/>
              </a:rPr>
              <a:t>Colour &amp; Shape: Using Computer Vision to Explore the Science Museum Group Collection</a:t>
            </a:r>
            <a:r>
              <a:rPr lang="en-GB" sz="1200" dirty="0">
                <a:latin typeface="Courier Prime" panose="020B060402020202020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EE7A7-D597-3B5F-EFAB-8121386818C1}"/>
              </a:ext>
            </a:extLst>
          </p:cNvPr>
          <p:cNvSpPr txBox="1"/>
          <p:nvPr/>
        </p:nvSpPr>
        <p:spPr>
          <a:xfrm>
            <a:off x="5329474" y="2466222"/>
            <a:ext cx="2909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0C86A"/>
                </a:solidFill>
                <a:latin typeface="Courier Prime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 </a:t>
            </a:r>
            <a:r>
              <a:rPr lang="en-GB" sz="1200" dirty="0" err="1">
                <a:solidFill>
                  <a:srgbClr val="F0C86A"/>
                </a:solidFill>
                <a:latin typeface="Courier Prime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en-GB" sz="1200" dirty="0">
                <a:solidFill>
                  <a:srgbClr val="F0C86A"/>
                </a:solidFill>
                <a:latin typeface="Courier Prime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disappearing from the world? </a:t>
            </a:r>
            <a:endParaRPr lang="en-GB" sz="1200" dirty="0">
              <a:solidFill>
                <a:srgbClr val="F0C86A"/>
              </a:solidFill>
              <a:latin typeface="Courier Prime" panose="020B0604020202020204" charset="0"/>
            </a:endParaRPr>
          </a:p>
        </p:txBody>
      </p:sp>
      <p:sp>
        <p:nvSpPr>
          <p:cNvPr id="8" name="Google Shape;610;p63">
            <a:extLst>
              <a:ext uri="{FF2B5EF4-FFF2-40B4-BE49-F238E27FC236}">
                <a16:creationId xmlns:a16="http://schemas.microsoft.com/office/drawing/2014/main" id="{7542536F-D801-64BB-1536-8BE85B1AE4E7}"/>
              </a:ext>
            </a:extLst>
          </p:cNvPr>
          <p:cNvSpPr txBox="1">
            <a:spLocks/>
          </p:cNvSpPr>
          <p:nvPr/>
        </p:nvSpPr>
        <p:spPr>
          <a:xfrm>
            <a:off x="4405777" y="985475"/>
            <a:ext cx="550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1.</a:t>
            </a:r>
          </a:p>
        </p:txBody>
      </p:sp>
      <p:sp>
        <p:nvSpPr>
          <p:cNvPr id="10" name="Google Shape;610;p63">
            <a:extLst>
              <a:ext uri="{FF2B5EF4-FFF2-40B4-BE49-F238E27FC236}">
                <a16:creationId xmlns:a16="http://schemas.microsoft.com/office/drawing/2014/main" id="{F40E080B-39E1-C9B8-44B1-0D3CD00A4FC0}"/>
              </a:ext>
            </a:extLst>
          </p:cNvPr>
          <p:cNvSpPr txBox="1">
            <a:spLocks/>
          </p:cNvSpPr>
          <p:nvPr/>
        </p:nvSpPr>
        <p:spPr>
          <a:xfrm>
            <a:off x="4405777" y="2150850"/>
            <a:ext cx="550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2.</a:t>
            </a:r>
          </a:p>
        </p:txBody>
      </p:sp>
      <p:sp>
        <p:nvSpPr>
          <p:cNvPr id="11" name="Google Shape;610;p63">
            <a:extLst>
              <a:ext uri="{FF2B5EF4-FFF2-40B4-BE49-F238E27FC236}">
                <a16:creationId xmlns:a16="http://schemas.microsoft.com/office/drawing/2014/main" id="{390D73F6-958C-24FC-207E-B70EC92DF801}"/>
              </a:ext>
            </a:extLst>
          </p:cNvPr>
          <p:cNvSpPr txBox="1">
            <a:spLocks/>
          </p:cNvSpPr>
          <p:nvPr/>
        </p:nvSpPr>
        <p:spPr>
          <a:xfrm>
            <a:off x="4405777" y="3316225"/>
            <a:ext cx="550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3.</a:t>
            </a:r>
          </a:p>
        </p:txBody>
      </p:sp>
      <p:pic>
        <p:nvPicPr>
          <p:cNvPr id="9" name="Picture 8" descr="A close-up of a graph&#10;&#10;Description automatically generated">
            <a:extLst>
              <a:ext uri="{FF2B5EF4-FFF2-40B4-BE49-F238E27FC236}">
                <a16:creationId xmlns:a16="http://schemas.microsoft.com/office/drawing/2014/main" id="{0B566A77-1B28-C9EA-42E4-E70D1CCFA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794" y="6846233"/>
            <a:ext cx="5138057" cy="2834495"/>
          </a:xfrm>
          <a:prstGeom prst="rect">
            <a:avLst/>
          </a:prstGeom>
        </p:spPr>
      </p:pic>
      <p:pic>
        <p:nvPicPr>
          <p:cNvPr id="13" name="Picture 12" descr="A close-up of a graph&#10;&#10;Description automatically generated">
            <a:extLst>
              <a:ext uri="{FF2B5EF4-FFF2-40B4-BE49-F238E27FC236}">
                <a16:creationId xmlns:a16="http://schemas.microsoft.com/office/drawing/2014/main" id="{68D51C47-3404-BACF-43D7-441C4C943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710" y="5165490"/>
            <a:ext cx="5138057" cy="2834495"/>
          </a:xfrm>
          <a:prstGeom prst="rect">
            <a:avLst/>
          </a:prstGeom>
        </p:spPr>
      </p:pic>
      <p:sp>
        <p:nvSpPr>
          <p:cNvPr id="14" name="Google Shape;883;p69">
            <a:extLst>
              <a:ext uri="{FF2B5EF4-FFF2-40B4-BE49-F238E27FC236}">
                <a16:creationId xmlns:a16="http://schemas.microsoft.com/office/drawing/2014/main" id="{5197673E-BA1B-04A1-539F-402D948FDF52}"/>
              </a:ext>
            </a:extLst>
          </p:cNvPr>
          <p:cNvSpPr txBox="1">
            <a:spLocks/>
          </p:cNvSpPr>
          <p:nvPr/>
        </p:nvSpPr>
        <p:spPr>
          <a:xfrm>
            <a:off x="3826576" y="-1124165"/>
            <a:ext cx="3328296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ITS EVERYWHERE</a:t>
            </a:r>
            <a:endParaRPr lang="en-GB" dirty="0"/>
          </a:p>
        </p:txBody>
      </p:sp>
      <p:sp>
        <p:nvSpPr>
          <p:cNvPr id="15" name="Google Shape;887;p69">
            <a:extLst>
              <a:ext uri="{FF2B5EF4-FFF2-40B4-BE49-F238E27FC236}">
                <a16:creationId xmlns:a16="http://schemas.microsoft.com/office/drawing/2014/main" id="{DC6F9848-AD1F-C98F-A27E-38A17CDE61A2}"/>
              </a:ext>
            </a:extLst>
          </p:cNvPr>
          <p:cNvSpPr/>
          <p:nvPr/>
        </p:nvSpPr>
        <p:spPr>
          <a:xfrm>
            <a:off x="2575389" y="-1121702"/>
            <a:ext cx="1057800" cy="105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0C062-479E-0D3E-A4D5-1E3153AC585E}"/>
              </a:ext>
            </a:extLst>
          </p:cNvPr>
          <p:cNvSpPr txBox="1"/>
          <p:nvPr/>
        </p:nvSpPr>
        <p:spPr>
          <a:xfrm>
            <a:off x="3826575" y="-698330"/>
            <a:ext cx="4597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0C86A"/>
                </a:solidFill>
                <a:latin typeface="Courier Prime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is the world losing </a:t>
            </a:r>
            <a:r>
              <a:rPr lang="en-GB" sz="1200" dirty="0" err="1">
                <a:solidFill>
                  <a:srgbClr val="F0C86A"/>
                </a:solidFill>
                <a:latin typeface="Courier Prime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en-GB" sz="1200" dirty="0">
                <a:solidFill>
                  <a:srgbClr val="F0C86A"/>
                </a:solidFill>
                <a:latin typeface="Courier Prime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en-GB" sz="1200" dirty="0">
              <a:solidFill>
                <a:srgbClr val="F0C86A"/>
              </a:solidFill>
              <a:latin typeface="Courier Prime" panose="020B0604020202020204" charset="0"/>
            </a:endParaRPr>
          </a:p>
        </p:txBody>
      </p:sp>
      <p:sp>
        <p:nvSpPr>
          <p:cNvPr id="17" name="Google Shape;610;p63">
            <a:extLst>
              <a:ext uri="{FF2B5EF4-FFF2-40B4-BE49-F238E27FC236}">
                <a16:creationId xmlns:a16="http://schemas.microsoft.com/office/drawing/2014/main" id="{DB00EB67-726C-FDA3-90DB-129E54B7A890}"/>
              </a:ext>
            </a:extLst>
          </p:cNvPr>
          <p:cNvSpPr txBox="1">
            <a:spLocks/>
          </p:cNvSpPr>
          <p:nvPr/>
        </p:nvSpPr>
        <p:spPr>
          <a:xfrm>
            <a:off x="2902878" y="-1013702"/>
            <a:ext cx="550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2.</a:t>
            </a:r>
          </a:p>
        </p:txBody>
      </p:sp>
      <p:pic>
        <p:nvPicPr>
          <p:cNvPr id="18" name="Picture 17" descr="A close-up of a graph&#10;&#10;Description automatically generated">
            <a:extLst>
              <a:ext uri="{FF2B5EF4-FFF2-40B4-BE49-F238E27FC236}">
                <a16:creationId xmlns:a16="http://schemas.microsoft.com/office/drawing/2014/main" id="{82FE446F-CBAA-4E05-4FD9-49AB27C36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394" y="-4319465"/>
            <a:ext cx="5138057" cy="2834495"/>
          </a:xfrm>
          <a:prstGeom prst="rect">
            <a:avLst/>
          </a:prstGeom>
        </p:spPr>
      </p:pic>
      <p:pic>
        <p:nvPicPr>
          <p:cNvPr id="20" name="Picture 19" descr="A comparison of a kitchen&#10;&#10;Description automatically generated">
            <a:extLst>
              <a:ext uri="{FF2B5EF4-FFF2-40B4-BE49-F238E27FC236}">
                <a16:creationId xmlns:a16="http://schemas.microsoft.com/office/drawing/2014/main" id="{CCCC4CC0-8C64-360C-82C4-3CFF7FC9C0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431882" y="1711887"/>
            <a:ext cx="5191230" cy="2918625"/>
          </a:xfrm>
          <a:prstGeom prst="rect">
            <a:avLst/>
          </a:prstGeom>
        </p:spPr>
      </p:pic>
      <p:pic>
        <p:nvPicPr>
          <p:cNvPr id="21" name="Picture 20" descr="A close-up of a graph&#10;&#10;Description automatically generated">
            <a:extLst>
              <a:ext uri="{FF2B5EF4-FFF2-40B4-BE49-F238E27FC236}">
                <a16:creationId xmlns:a16="http://schemas.microsoft.com/office/drawing/2014/main" id="{F78638CE-5199-4EB0-DACC-A9C50A54A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850" y="1827275"/>
            <a:ext cx="5138057" cy="2834495"/>
          </a:xfrm>
          <a:prstGeom prst="rect">
            <a:avLst/>
          </a:prstGeom>
        </p:spPr>
      </p:pic>
      <p:pic>
        <p:nvPicPr>
          <p:cNvPr id="23" name="Picture 22" descr="A close-up of a fast-food restaurant&#10;&#10;Description automatically generated">
            <a:extLst>
              <a:ext uri="{FF2B5EF4-FFF2-40B4-BE49-F238E27FC236}">
                <a16:creationId xmlns:a16="http://schemas.microsoft.com/office/drawing/2014/main" id="{0C6E3EA1-D311-2854-454D-9279627C59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61430" y="1711886"/>
            <a:ext cx="5191230" cy="2918625"/>
          </a:xfrm>
          <a:prstGeom prst="rect">
            <a:avLst/>
          </a:prstGeom>
        </p:spPr>
      </p:pic>
      <p:sp>
        <p:nvSpPr>
          <p:cNvPr id="36" name="Google Shape;884;p69">
            <a:extLst>
              <a:ext uri="{FF2B5EF4-FFF2-40B4-BE49-F238E27FC236}">
                <a16:creationId xmlns:a16="http://schemas.microsoft.com/office/drawing/2014/main" id="{512A28A2-0381-6AE7-1349-D531E3212E3A}"/>
              </a:ext>
            </a:extLst>
          </p:cNvPr>
          <p:cNvSpPr txBox="1">
            <a:spLocks/>
          </p:cNvSpPr>
          <p:nvPr/>
        </p:nvSpPr>
        <p:spPr>
          <a:xfrm>
            <a:off x="3826576" y="-750164"/>
            <a:ext cx="30945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sz="1200">
                <a:solidFill>
                  <a:srgbClr val="DC441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Blaming Minimalism: What Happens When Color Disappears?</a:t>
            </a:r>
            <a:endParaRPr lang="en-GB" sz="1200" dirty="0">
              <a:solidFill>
                <a:srgbClr val="DC4412"/>
              </a:solidFill>
            </a:endParaRPr>
          </a:p>
        </p:txBody>
      </p:sp>
      <p:sp>
        <p:nvSpPr>
          <p:cNvPr id="37" name="Google Shape;885;p69">
            <a:extLst>
              <a:ext uri="{FF2B5EF4-FFF2-40B4-BE49-F238E27FC236}">
                <a16:creationId xmlns:a16="http://schemas.microsoft.com/office/drawing/2014/main" id="{44647E88-D0A1-CDF3-38CD-DABAE38E81F9}"/>
              </a:ext>
            </a:extLst>
          </p:cNvPr>
          <p:cNvSpPr txBox="1">
            <a:spLocks/>
          </p:cNvSpPr>
          <p:nvPr/>
        </p:nvSpPr>
        <p:spPr>
          <a:xfrm>
            <a:off x="3826576" y="-1121690"/>
            <a:ext cx="3094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/>
              <a:t>WHOSE FAULT?</a:t>
            </a:r>
            <a:endParaRPr lang="en-GB" dirty="0"/>
          </a:p>
        </p:txBody>
      </p:sp>
      <p:sp>
        <p:nvSpPr>
          <p:cNvPr id="38" name="Google Shape;888;p69">
            <a:extLst>
              <a:ext uri="{FF2B5EF4-FFF2-40B4-BE49-F238E27FC236}">
                <a16:creationId xmlns:a16="http://schemas.microsoft.com/office/drawing/2014/main" id="{B27DE8B3-8752-FA4E-ED64-7691A1D5416B}"/>
              </a:ext>
            </a:extLst>
          </p:cNvPr>
          <p:cNvSpPr/>
          <p:nvPr/>
        </p:nvSpPr>
        <p:spPr>
          <a:xfrm>
            <a:off x="2575389" y="-1121702"/>
            <a:ext cx="1057800" cy="105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10;p63">
            <a:extLst>
              <a:ext uri="{FF2B5EF4-FFF2-40B4-BE49-F238E27FC236}">
                <a16:creationId xmlns:a16="http://schemas.microsoft.com/office/drawing/2014/main" id="{7509FF0F-43FD-3B86-D3CA-41713716CA15}"/>
              </a:ext>
            </a:extLst>
          </p:cNvPr>
          <p:cNvSpPr txBox="1">
            <a:spLocks/>
          </p:cNvSpPr>
          <p:nvPr/>
        </p:nvSpPr>
        <p:spPr>
          <a:xfrm>
            <a:off x="2902878" y="-1013702"/>
            <a:ext cx="550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/>
              <a:t>3.</a:t>
            </a:r>
          </a:p>
        </p:txBody>
      </p:sp>
      <p:pic>
        <p:nvPicPr>
          <p:cNvPr id="49" name="Picture 48" descr="A cartoon of a city on the earth&#10;&#10;Description automatically generated">
            <a:extLst>
              <a:ext uri="{FF2B5EF4-FFF2-40B4-BE49-F238E27FC236}">
                <a16:creationId xmlns:a16="http://schemas.microsoft.com/office/drawing/2014/main" id="{64267F3A-E91F-C735-F08E-B56B4D63E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5711" y="4669348"/>
            <a:ext cx="3948588" cy="3948588"/>
          </a:xfrm>
          <a:prstGeom prst="rect">
            <a:avLst/>
          </a:prstGeom>
        </p:spPr>
      </p:pic>
      <p:sp>
        <p:nvSpPr>
          <p:cNvPr id="50" name="Google Shape;879;p69">
            <a:extLst>
              <a:ext uri="{FF2B5EF4-FFF2-40B4-BE49-F238E27FC236}">
                <a16:creationId xmlns:a16="http://schemas.microsoft.com/office/drawing/2014/main" id="{0BCC7C18-86B1-98A8-0DFA-5EB4847F8E5D}"/>
              </a:ext>
            </a:extLst>
          </p:cNvPr>
          <p:cNvSpPr txBox="1">
            <a:spLocks/>
          </p:cNvSpPr>
          <p:nvPr/>
        </p:nvSpPr>
        <p:spPr>
          <a:xfrm>
            <a:off x="3104289" y="8329617"/>
            <a:ext cx="3748432" cy="6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dirty="0"/>
              <a:t>MINIMALISM</a:t>
            </a:r>
          </a:p>
          <a:p>
            <a:endParaRPr lang="en-GB" dirty="0"/>
          </a:p>
        </p:txBody>
      </p:sp>
      <p:pic>
        <p:nvPicPr>
          <p:cNvPr id="54" name="Picture 53" descr="A collage of women standing on a sidewalk&#10;&#10;Description automatically generated">
            <a:extLst>
              <a:ext uri="{FF2B5EF4-FFF2-40B4-BE49-F238E27FC236}">
                <a16:creationId xmlns:a16="http://schemas.microsoft.com/office/drawing/2014/main" id="{7177DAB0-F26B-19E6-BE4B-9AA7349AE1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456767" y="1711885"/>
            <a:ext cx="5191230" cy="2918625"/>
          </a:xfrm>
          <a:prstGeom prst="rect">
            <a:avLst/>
          </a:prstGeom>
        </p:spPr>
      </p:pic>
      <p:sp>
        <p:nvSpPr>
          <p:cNvPr id="55" name="Google Shape;879;p69">
            <a:extLst>
              <a:ext uri="{FF2B5EF4-FFF2-40B4-BE49-F238E27FC236}">
                <a16:creationId xmlns:a16="http://schemas.microsoft.com/office/drawing/2014/main" id="{CA1A4183-EB9B-E768-54A4-8F58A854E06C}"/>
              </a:ext>
            </a:extLst>
          </p:cNvPr>
          <p:cNvSpPr txBox="1">
            <a:spLocks/>
          </p:cNvSpPr>
          <p:nvPr/>
        </p:nvSpPr>
        <p:spPr>
          <a:xfrm>
            <a:off x="3073232" y="8722697"/>
            <a:ext cx="3125061" cy="6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200" dirty="0"/>
              <a:t>CLEAN || MODERN || “LESS IS MORE”</a:t>
            </a:r>
          </a:p>
          <a:p>
            <a:endParaRPr lang="en-GB" sz="1200" dirty="0"/>
          </a:p>
        </p:txBody>
      </p:sp>
      <p:pic>
        <p:nvPicPr>
          <p:cNvPr id="57" name="Picture 56" descr="A graph showing different colors of cars&#10;&#10;Description automatically generated">
            <a:extLst>
              <a:ext uri="{FF2B5EF4-FFF2-40B4-BE49-F238E27FC236}">
                <a16:creationId xmlns:a16="http://schemas.microsoft.com/office/drawing/2014/main" id="{F83AB148-95FA-B016-EC05-EA2C9EE813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2051" y="5156152"/>
            <a:ext cx="5185374" cy="29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9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5.55556E-7 0.79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7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79445 " pathEditMode="relative" ptsTypes="AA">
                                      <p:cBhvr>
                                        <p:cTn id="8" dur="2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79445 " pathEditMode="relative" ptsTypes="AA">
                                      <p:cBhvr>
                                        <p:cTn id="10" dur="2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79445 " pathEditMode="relative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20988E-6 L 4.44444E-6 0.794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7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79445 " pathEditMode="relative" ptsTypes="AA">
                                      <p:cBhvr>
                                        <p:cTn id="16" dur="2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79445 " pathEditMode="relative" ptsTypes="AA">
                                      <p:cBhvr>
                                        <p:cTn id="18" dur="2000" fill="hold"/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79445 " pathEditMode="relative" ptsTypes="AA">
                                      <p:cBhvr>
                                        <p:cTn id="20" dur="2000" fill="hold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-1.38889E-6 0.7944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72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71605E-6 L -2.77778E-7 0.794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7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309 -0.12006 " pathEditMode="relative" ptsTypes="AA">
                                      <p:cBhvr>
                                        <p:cTn id="26" dur="2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309 -0.12006 " pathEditMode="relative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309 -0.12006 " pathEditMode="relative" ptsTypes="AA">
                                      <p:cBhvr>
                                        <p:cTn id="30" dur="2000" fill="hold"/>
                                        <p:tgtEl>
                                          <p:spTgt spid="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309 -0.12006 " pathEditMode="relative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71 L 0.00243 -0.71512 " pathEditMode="relative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00243 -0.721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48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71512 L -1.94444E-6 0.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8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7216 L -3.88889E-6 -1.48148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583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09 -0.12006 L -0.17309 -0.5969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2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09 -0.12006 L -0.17327 -0.5956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376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09 -0.12006 L -0.17709 -0.6419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608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09 -0.12006 L -0.17674 -0.6472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26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185 L 0.82361 0.0018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361 0.00185 L 1.62673 0.001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91" y="-18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154 L 0.81979 0.00154 " pathEditMode="relative" ptsTypes="AA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136 0.00432 L 1.62761 0.00432 " pathEditMode="relative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216 L 0.82327 0.00216 " pathEditMode="relative" ptsTypes="AA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6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8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0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327 0.00586 L 1.62743 0.00586 " pathEditMode="relative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81482 " pathEditMode="relative" ptsTypes="AA">
                                      <p:cBhvr>
                                        <p:cTn id="10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81482 " pathEditMode="relative" ptsTypes="AA">
                                      <p:cBhvr>
                                        <p:cTn id="10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81482 " pathEditMode="relative" ptsTypes="AA">
                                      <p:cBhvr>
                                        <p:cTn id="10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" grpId="0"/>
      <p:bldP spid="881" grpId="0" build="p"/>
      <p:bldP spid="881" grpId="1" build="p"/>
      <p:bldP spid="883" grpId="0" build="p"/>
      <p:bldP spid="884" grpId="0" build="p"/>
      <p:bldP spid="885" grpId="0" build="p"/>
      <p:bldP spid="886" grpId="0" animBg="1"/>
      <p:bldP spid="886" grpId="1" animBg="1"/>
      <p:bldP spid="887" grpId="0" animBg="1"/>
      <p:bldP spid="888" grpId="0" animBg="1"/>
      <p:bldP spid="889" grpId="0" animBg="1"/>
      <p:bldP spid="3" grpId="0"/>
      <p:bldP spid="3" grpId="1"/>
      <p:bldP spid="7" grpId="0"/>
      <p:bldP spid="8" grpId="0"/>
      <p:bldP spid="8" grpId="1"/>
      <p:bldP spid="10" grpId="0"/>
      <p:bldP spid="11" grpId="0"/>
      <p:bldP spid="14" grpId="0"/>
      <p:bldP spid="14" grpId="1"/>
      <p:bldP spid="15" grpId="0" animBg="1"/>
      <p:bldP spid="15" grpId="1" animBg="1"/>
      <p:bldP spid="16" grpId="0"/>
      <p:bldP spid="16" grpId="1"/>
      <p:bldP spid="17" grpId="0"/>
      <p:bldP spid="17" grpId="1"/>
      <p:bldP spid="36" grpId="0"/>
      <p:bldP spid="37" grpId="0"/>
      <p:bldP spid="38" grpId="0" animBg="1"/>
      <p:bldP spid="39" grpId="0"/>
      <p:bldP spid="50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3;p71">
            <a:extLst>
              <a:ext uri="{FF2B5EF4-FFF2-40B4-BE49-F238E27FC236}">
                <a16:creationId xmlns:a16="http://schemas.microsoft.com/office/drawing/2014/main" id="{E85424E3-7C8C-FEEF-B261-940B1358D589}"/>
              </a:ext>
            </a:extLst>
          </p:cNvPr>
          <p:cNvSpPr txBox="1">
            <a:spLocks/>
          </p:cNvSpPr>
          <p:nvPr/>
        </p:nvSpPr>
        <p:spPr>
          <a:xfrm>
            <a:off x="2070000" y="1400550"/>
            <a:ext cx="50040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63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4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4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4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4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4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4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4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 Deca"/>
              <a:buNone/>
              <a:defRPr sz="4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dirty="0"/>
              <a:t>HAS THERE BEEN A SIGNIFICANT DECLINE SHIFT IN THE “COLORFULNESS” OF EVERYDAY CLOTHES?</a:t>
            </a:r>
            <a:endParaRPr lang="en-GB" sz="2000" dirty="0"/>
          </a:p>
        </p:txBody>
      </p:sp>
      <p:sp>
        <p:nvSpPr>
          <p:cNvPr id="953" name="Google Shape;953;p71"/>
          <p:cNvSpPr txBox="1">
            <a:spLocks noGrp="1"/>
          </p:cNvSpPr>
          <p:nvPr>
            <p:ph type="title"/>
          </p:nvPr>
        </p:nvSpPr>
        <p:spPr>
          <a:xfrm>
            <a:off x="2070075" y="1400550"/>
            <a:ext cx="5004000" cy="23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HAS DAILY LIFE CLOTHES LOST COLOR OVER THE LAST DECADE?</a:t>
            </a:r>
            <a:endParaRPr sz="2000" dirty="0"/>
          </a:p>
        </p:txBody>
      </p:sp>
      <p:sp>
        <p:nvSpPr>
          <p:cNvPr id="954" name="Google Shape;954;p71"/>
          <p:cNvSpPr/>
          <p:nvPr/>
        </p:nvSpPr>
        <p:spPr>
          <a:xfrm>
            <a:off x="4099500" y="3575450"/>
            <a:ext cx="945000" cy="9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61CB20CF-F5C6-949C-4BEF-6C3B55440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8">
            <a:extLst>
              <a:ext uri="{FF2B5EF4-FFF2-40B4-BE49-F238E27FC236}">
                <a16:creationId xmlns:a16="http://schemas.microsoft.com/office/drawing/2014/main" id="{CDED2E56-903B-6FDF-9B89-16EAB6CE0C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9150" y="2926250"/>
            <a:ext cx="312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</a:t>
            </a:r>
            <a:endParaRPr dirty="0"/>
          </a:p>
        </p:txBody>
      </p:sp>
      <p:sp>
        <p:nvSpPr>
          <p:cNvPr id="823" name="Google Shape;823;p68">
            <a:extLst>
              <a:ext uri="{FF2B5EF4-FFF2-40B4-BE49-F238E27FC236}">
                <a16:creationId xmlns:a16="http://schemas.microsoft.com/office/drawing/2014/main" id="{17408DB8-A17C-AF1D-A749-41C4AD4521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82675" y="3905100"/>
            <a:ext cx="514225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Picture &gt; Color &gt; Number</a:t>
            </a:r>
            <a:endParaRPr dirty="0"/>
          </a:p>
        </p:txBody>
      </p:sp>
      <p:sp>
        <p:nvSpPr>
          <p:cNvPr id="824" name="Google Shape;824;p68">
            <a:extLst>
              <a:ext uri="{FF2B5EF4-FFF2-40B4-BE49-F238E27FC236}">
                <a16:creationId xmlns:a16="http://schemas.microsoft.com/office/drawing/2014/main" id="{ED4E90D4-E093-D6C5-2EC5-6182DC3A1CE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10200" y="616200"/>
            <a:ext cx="2887200" cy="25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5" name="Google Shape;825;p68">
            <a:extLst>
              <a:ext uri="{FF2B5EF4-FFF2-40B4-BE49-F238E27FC236}">
                <a16:creationId xmlns:a16="http://schemas.microsoft.com/office/drawing/2014/main" id="{2DE8F09A-9549-C900-EA1F-FE3F7E7C3E31}"/>
              </a:ext>
            </a:extLst>
          </p:cNvPr>
          <p:cNvSpPr/>
          <p:nvPr/>
        </p:nvSpPr>
        <p:spPr>
          <a:xfrm>
            <a:off x="5881300" y="3735675"/>
            <a:ext cx="945000" cy="9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826" name="Google Shape;826;p68">
            <a:extLst>
              <a:ext uri="{FF2B5EF4-FFF2-40B4-BE49-F238E27FC236}">
                <a16:creationId xmlns:a16="http://schemas.microsoft.com/office/drawing/2014/main" id="{B145F7F5-7178-8F19-336E-2F927D1FA727}"/>
              </a:ext>
            </a:extLst>
          </p:cNvPr>
          <p:cNvGrpSpPr/>
          <p:nvPr/>
        </p:nvGrpSpPr>
        <p:grpSpPr>
          <a:xfrm>
            <a:off x="-292" y="99"/>
            <a:ext cx="3636386" cy="5143541"/>
            <a:chOff x="7424508" y="2214227"/>
            <a:chExt cx="592892" cy="838612"/>
          </a:xfrm>
        </p:grpSpPr>
        <p:sp>
          <p:nvSpPr>
            <p:cNvPr id="827" name="Google Shape;827;p68">
              <a:extLst>
                <a:ext uri="{FF2B5EF4-FFF2-40B4-BE49-F238E27FC236}">
                  <a16:creationId xmlns:a16="http://schemas.microsoft.com/office/drawing/2014/main" id="{253A0876-D935-1EC3-FD67-A4D9B3F05777}"/>
                </a:ext>
              </a:extLst>
            </p:cNvPr>
            <p:cNvSpPr/>
            <p:nvPr/>
          </p:nvSpPr>
          <p:spPr>
            <a:xfrm>
              <a:off x="7424508" y="2214227"/>
              <a:ext cx="592892" cy="838249"/>
            </a:xfrm>
            <a:custGeom>
              <a:avLst/>
              <a:gdLst/>
              <a:ahLst/>
              <a:cxnLst/>
              <a:rect l="l" t="t" r="r" b="b"/>
              <a:pathLst>
                <a:path w="17483" h="24718" extrusionOk="0">
                  <a:moveTo>
                    <a:pt x="1" y="1"/>
                  </a:moveTo>
                  <a:lnTo>
                    <a:pt x="1" y="24718"/>
                  </a:lnTo>
                  <a:lnTo>
                    <a:pt x="17482" y="24718"/>
                  </a:lnTo>
                  <a:lnTo>
                    <a:pt x="17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8">
              <a:extLst>
                <a:ext uri="{FF2B5EF4-FFF2-40B4-BE49-F238E27FC236}">
                  <a16:creationId xmlns:a16="http://schemas.microsoft.com/office/drawing/2014/main" id="{4C4691BC-0371-9EF5-49C8-ECA91D3EA07D}"/>
                </a:ext>
              </a:extLst>
            </p:cNvPr>
            <p:cNvSpPr/>
            <p:nvPr/>
          </p:nvSpPr>
          <p:spPr>
            <a:xfrm>
              <a:off x="7446347" y="2289579"/>
              <a:ext cx="381651" cy="381990"/>
            </a:xfrm>
            <a:custGeom>
              <a:avLst/>
              <a:gdLst/>
              <a:ahLst/>
              <a:cxnLst/>
              <a:rect l="l" t="t" r="r" b="b"/>
              <a:pathLst>
                <a:path w="11254" h="11264" extrusionOk="0">
                  <a:moveTo>
                    <a:pt x="5627" y="0"/>
                  </a:moveTo>
                  <a:cubicBezTo>
                    <a:pt x="2513" y="0"/>
                    <a:pt x="1" y="2523"/>
                    <a:pt x="1" y="5627"/>
                  </a:cubicBezTo>
                  <a:cubicBezTo>
                    <a:pt x="1" y="8741"/>
                    <a:pt x="2513" y="11264"/>
                    <a:pt x="5627" y="11264"/>
                  </a:cubicBezTo>
                  <a:cubicBezTo>
                    <a:pt x="8731" y="11264"/>
                    <a:pt x="11253" y="8741"/>
                    <a:pt x="11253" y="5627"/>
                  </a:cubicBezTo>
                  <a:cubicBezTo>
                    <a:pt x="11253" y="2523"/>
                    <a:pt x="8731" y="0"/>
                    <a:pt x="5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8">
              <a:extLst>
                <a:ext uri="{FF2B5EF4-FFF2-40B4-BE49-F238E27FC236}">
                  <a16:creationId xmlns:a16="http://schemas.microsoft.com/office/drawing/2014/main" id="{5A6DCBFF-B942-331F-009D-0C6E62E7E4ED}"/>
                </a:ext>
              </a:extLst>
            </p:cNvPr>
            <p:cNvSpPr/>
            <p:nvPr/>
          </p:nvSpPr>
          <p:spPr>
            <a:xfrm>
              <a:off x="7801912" y="2633513"/>
              <a:ext cx="84510" cy="84544"/>
            </a:xfrm>
            <a:custGeom>
              <a:avLst/>
              <a:gdLst/>
              <a:ahLst/>
              <a:cxnLst/>
              <a:rect l="l" t="t" r="r" b="b"/>
              <a:pathLst>
                <a:path w="2492" h="2493" extrusionOk="0">
                  <a:moveTo>
                    <a:pt x="1246" y="1"/>
                  </a:moveTo>
                  <a:cubicBezTo>
                    <a:pt x="561" y="1"/>
                    <a:pt x="0" y="561"/>
                    <a:pt x="0" y="1246"/>
                  </a:cubicBezTo>
                  <a:cubicBezTo>
                    <a:pt x="0" y="1932"/>
                    <a:pt x="561" y="2492"/>
                    <a:pt x="1246" y="2492"/>
                  </a:cubicBezTo>
                  <a:cubicBezTo>
                    <a:pt x="1931" y="2492"/>
                    <a:pt x="2492" y="1932"/>
                    <a:pt x="2492" y="1246"/>
                  </a:cubicBezTo>
                  <a:cubicBezTo>
                    <a:pt x="2492" y="561"/>
                    <a:pt x="1931" y="1"/>
                    <a:pt x="1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8">
              <a:extLst>
                <a:ext uri="{FF2B5EF4-FFF2-40B4-BE49-F238E27FC236}">
                  <a16:creationId xmlns:a16="http://schemas.microsoft.com/office/drawing/2014/main" id="{30EC99B0-3A12-7912-DF8C-68A26BFD746D}"/>
                </a:ext>
              </a:extLst>
            </p:cNvPr>
            <p:cNvSpPr/>
            <p:nvPr/>
          </p:nvSpPr>
          <p:spPr>
            <a:xfrm>
              <a:off x="7850847" y="2581764"/>
              <a:ext cx="47918" cy="38423"/>
            </a:xfrm>
            <a:custGeom>
              <a:avLst/>
              <a:gdLst/>
              <a:ahLst/>
              <a:cxnLst/>
              <a:rect l="l" t="t" r="r" b="b"/>
              <a:pathLst>
                <a:path w="1413" h="1133" extrusionOk="0">
                  <a:moveTo>
                    <a:pt x="187" y="0"/>
                  </a:moveTo>
                  <a:lnTo>
                    <a:pt x="1" y="333"/>
                  </a:lnTo>
                  <a:lnTo>
                    <a:pt x="1039" y="1132"/>
                  </a:lnTo>
                  <a:lnTo>
                    <a:pt x="1412" y="1049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8">
              <a:extLst>
                <a:ext uri="{FF2B5EF4-FFF2-40B4-BE49-F238E27FC236}">
                  <a16:creationId xmlns:a16="http://schemas.microsoft.com/office/drawing/2014/main" id="{A0764338-0C4C-1219-0170-A293F4C5828E}"/>
                </a:ext>
              </a:extLst>
            </p:cNvPr>
            <p:cNvSpPr/>
            <p:nvPr/>
          </p:nvSpPr>
          <p:spPr>
            <a:xfrm>
              <a:off x="7573075" y="2736910"/>
              <a:ext cx="233454" cy="315556"/>
            </a:xfrm>
            <a:custGeom>
              <a:avLst/>
              <a:gdLst/>
              <a:ahLst/>
              <a:cxnLst/>
              <a:rect l="l" t="t" r="r" b="b"/>
              <a:pathLst>
                <a:path w="6884" h="9305" extrusionOk="0">
                  <a:moveTo>
                    <a:pt x="2397" y="0"/>
                  </a:moveTo>
                  <a:cubicBezTo>
                    <a:pt x="1667" y="0"/>
                    <a:pt x="1045" y="65"/>
                    <a:pt x="769" y="253"/>
                  </a:cubicBezTo>
                  <a:lnTo>
                    <a:pt x="1" y="9305"/>
                  </a:lnTo>
                  <a:lnTo>
                    <a:pt x="6261" y="9305"/>
                  </a:lnTo>
                  <a:cubicBezTo>
                    <a:pt x="6063" y="7769"/>
                    <a:pt x="5772" y="5111"/>
                    <a:pt x="6074" y="4364"/>
                  </a:cubicBezTo>
                  <a:cubicBezTo>
                    <a:pt x="6499" y="3284"/>
                    <a:pt x="6884" y="1312"/>
                    <a:pt x="6748" y="979"/>
                  </a:cubicBezTo>
                  <a:cubicBezTo>
                    <a:pt x="6624" y="657"/>
                    <a:pt x="6271" y="336"/>
                    <a:pt x="6271" y="336"/>
                  </a:cubicBezTo>
                  <a:cubicBezTo>
                    <a:pt x="6271" y="336"/>
                    <a:pt x="4054" y="0"/>
                    <a:pt x="2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8">
              <a:extLst>
                <a:ext uri="{FF2B5EF4-FFF2-40B4-BE49-F238E27FC236}">
                  <a16:creationId xmlns:a16="http://schemas.microsoft.com/office/drawing/2014/main" id="{DF7A4318-56FC-750E-72E9-7BDB1E49FA30}"/>
                </a:ext>
              </a:extLst>
            </p:cNvPr>
            <p:cNvSpPr/>
            <p:nvPr/>
          </p:nvSpPr>
          <p:spPr>
            <a:xfrm>
              <a:off x="7600374" y="2742201"/>
              <a:ext cx="179024" cy="149893"/>
            </a:xfrm>
            <a:custGeom>
              <a:avLst/>
              <a:gdLst/>
              <a:ahLst/>
              <a:cxnLst/>
              <a:rect l="l" t="t" r="r" b="b"/>
              <a:pathLst>
                <a:path w="5279" h="4420" extrusionOk="0">
                  <a:moveTo>
                    <a:pt x="5195" y="1"/>
                  </a:moveTo>
                  <a:cubicBezTo>
                    <a:pt x="5152" y="1"/>
                    <a:pt x="5108" y="29"/>
                    <a:pt x="5103" y="86"/>
                  </a:cubicBezTo>
                  <a:cubicBezTo>
                    <a:pt x="5071" y="1446"/>
                    <a:pt x="4999" y="3107"/>
                    <a:pt x="3722" y="3938"/>
                  </a:cubicBezTo>
                  <a:cubicBezTo>
                    <a:pt x="3408" y="4143"/>
                    <a:pt x="3060" y="4246"/>
                    <a:pt x="2708" y="4246"/>
                  </a:cubicBezTo>
                  <a:cubicBezTo>
                    <a:pt x="2453" y="4246"/>
                    <a:pt x="2195" y="4192"/>
                    <a:pt x="1947" y="4083"/>
                  </a:cubicBezTo>
                  <a:cubicBezTo>
                    <a:pt x="1345" y="3813"/>
                    <a:pt x="888" y="3273"/>
                    <a:pt x="618" y="2681"/>
                  </a:cubicBezTo>
                  <a:cubicBezTo>
                    <a:pt x="275" y="1913"/>
                    <a:pt x="213" y="1062"/>
                    <a:pt x="182" y="242"/>
                  </a:cubicBezTo>
                  <a:cubicBezTo>
                    <a:pt x="177" y="182"/>
                    <a:pt x="126" y="151"/>
                    <a:pt x="80" y="151"/>
                  </a:cubicBezTo>
                  <a:cubicBezTo>
                    <a:pt x="38" y="151"/>
                    <a:pt x="1" y="177"/>
                    <a:pt x="5" y="231"/>
                  </a:cubicBezTo>
                  <a:cubicBezTo>
                    <a:pt x="37" y="1010"/>
                    <a:pt x="99" y="1809"/>
                    <a:pt x="369" y="2547"/>
                  </a:cubicBezTo>
                  <a:cubicBezTo>
                    <a:pt x="618" y="3200"/>
                    <a:pt x="1054" y="3792"/>
                    <a:pt x="1677" y="4145"/>
                  </a:cubicBezTo>
                  <a:cubicBezTo>
                    <a:pt x="2000" y="4324"/>
                    <a:pt x="2357" y="4419"/>
                    <a:pt x="2716" y="4419"/>
                  </a:cubicBezTo>
                  <a:cubicBezTo>
                    <a:pt x="3005" y="4419"/>
                    <a:pt x="3294" y="4358"/>
                    <a:pt x="3566" y="4228"/>
                  </a:cubicBezTo>
                  <a:cubicBezTo>
                    <a:pt x="4158" y="3948"/>
                    <a:pt x="4604" y="3398"/>
                    <a:pt x="4864" y="2806"/>
                  </a:cubicBezTo>
                  <a:cubicBezTo>
                    <a:pt x="5237" y="1955"/>
                    <a:pt x="5258" y="1000"/>
                    <a:pt x="5279" y="86"/>
                  </a:cubicBezTo>
                  <a:cubicBezTo>
                    <a:pt x="5279" y="29"/>
                    <a:pt x="5237" y="1"/>
                    <a:pt x="5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8">
              <a:extLst>
                <a:ext uri="{FF2B5EF4-FFF2-40B4-BE49-F238E27FC236}">
                  <a16:creationId xmlns:a16="http://schemas.microsoft.com/office/drawing/2014/main" id="{BDDAD30D-7C44-35BF-8BCE-712838F075F2}"/>
                </a:ext>
              </a:extLst>
            </p:cNvPr>
            <p:cNvSpPr/>
            <p:nvPr/>
          </p:nvSpPr>
          <p:spPr>
            <a:xfrm>
              <a:off x="7448449" y="2319591"/>
              <a:ext cx="304093" cy="482236"/>
            </a:xfrm>
            <a:custGeom>
              <a:avLst/>
              <a:gdLst/>
              <a:ahLst/>
              <a:cxnLst/>
              <a:rect l="l" t="t" r="r" b="b"/>
              <a:pathLst>
                <a:path w="8967" h="14220" extrusionOk="0">
                  <a:moveTo>
                    <a:pt x="7149" y="1"/>
                  </a:moveTo>
                  <a:cubicBezTo>
                    <a:pt x="7099" y="1"/>
                    <a:pt x="7049" y="3"/>
                    <a:pt x="6998" y="8"/>
                  </a:cubicBezTo>
                  <a:cubicBezTo>
                    <a:pt x="6977" y="19"/>
                    <a:pt x="6967" y="19"/>
                    <a:pt x="6946" y="19"/>
                  </a:cubicBezTo>
                  <a:cubicBezTo>
                    <a:pt x="5700" y="153"/>
                    <a:pt x="5161" y="838"/>
                    <a:pt x="4631" y="2469"/>
                  </a:cubicBezTo>
                  <a:cubicBezTo>
                    <a:pt x="4112" y="4088"/>
                    <a:pt x="4579" y="4337"/>
                    <a:pt x="3177" y="5364"/>
                  </a:cubicBezTo>
                  <a:cubicBezTo>
                    <a:pt x="1776" y="6382"/>
                    <a:pt x="2326" y="8137"/>
                    <a:pt x="2326" y="8137"/>
                  </a:cubicBezTo>
                  <a:cubicBezTo>
                    <a:pt x="2326" y="8137"/>
                    <a:pt x="1631" y="9205"/>
                    <a:pt x="2119" y="10825"/>
                  </a:cubicBezTo>
                  <a:cubicBezTo>
                    <a:pt x="2430" y="11832"/>
                    <a:pt x="769" y="12434"/>
                    <a:pt x="769" y="12434"/>
                  </a:cubicBezTo>
                  <a:cubicBezTo>
                    <a:pt x="769" y="12434"/>
                    <a:pt x="833" y="12659"/>
                    <a:pt x="1204" y="12659"/>
                  </a:cubicBezTo>
                  <a:cubicBezTo>
                    <a:pt x="1305" y="12659"/>
                    <a:pt x="1428" y="12642"/>
                    <a:pt x="1579" y="12600"/>
                  </a:cubicBezTo>
                  <a:lnTo>
                    <a:pt x="1579" y="12600"/>
                  </a:lnTo>
                  <a:cubicBezTo>
                    <a:pt x="344" y="13129"/>
                    <a:pt x="198" y="13877"/>
                    <a:pt x="1" y="14220"/>
                  </a:cubicBezTo>
                  <a:cubicBezTo>
                    <a:pt x="1" y="14220"/>
                    <a:pt x="4386" y="11531"/>
                    <a:pt x="4743" y="11531"/>
                  </a:cubicBezTo>
                  <a:cubicBezTo>
                    <a:pt x="4744" y="11531"/>
                    <a:pt x="4745" y="11531"/>
                    <a:pt x="4745" y="11531"/>
                  </a:cubicBezTo>
                  <a:cubicBezTo>
                    <a:pt x="4981" y="11531"/>
                    <a:pt x="5147" y="11582"/>
                    <a:pt x="5345" y="11582"/>
                  </a:cubicBezTo>
                  <a:cubicBezTo>
                    <a:pt x="5444" y="11582"/>
                    <a:pt x="5551" y="11569"/>
                    <a:pt x="5680" y="11531"/>
                  </a:cubicBezTo>
                  <a:cubicBezTo>
                    <a:pt x="5970" y="11427"/>
                    <a:pt x="7880" y="4835"/>
                    <a:pt x="8679" y="2043"/>
                  </a:cubicBezTo>
                  <a:cubicBezTo>
                    <a:pt x="8967" y="1012"/>
                    <a:pt x="8195" y="1"/>
                    <a:pt x="7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8">
              <a:extLst>
                <a:ext uri="{FF2B5EF4-FFF2-40B4-BE49-F238E27FC236}">
                  <a16:creationId xmlns:a16="http://schemas.microsoft.com/office/drawing/2014/main" id="{49D5A4DA-16A8-F77C-5D49-2B0EA1EAAD7A}"/>
                </a:ext>
              </a:extLst>
            </p:cNvPr>
            <p:cNvSpPr/>
            <p:nvPr/>
          </p:nvSpPr>
          <p:spPr>
            <a:xfrm>
              <a:off x="7666367" y="2367034"/>
              <a:ext cx="99669" cy="50699"/>
            </a:xfrm>
            <a:custGeom>
              <a:avLst/>
              <a:gdLst/>
              <a:ahLst/>
              <a:cxnLst/>
              <a:rect l="l" t="t" r="r" b="b"/>
              <a:pathLst>
                <a:path w="2939" h="1495" extrusionOk="0">
                  <a:moveTo>
                    <a:pt x="1660" y="1"/>
                  </a:moveTo>
                  <a:cubicBezTo>
                    <a:pt x="1081" y="1"/>
                    <a:pt x="436" y="147"/>
                    <a:pt x="312" y="364"/>
                  </a:cubicBezTo>
                  <a:cubicBezTo>
                    <a:pt x="1" y="883"/>
                    <a:pt x="468" y="1495"/>
                    <a:pt x="468" y="1495"/>
                  </a:cubicBezTo>
                  <a:cubicBezTo>
                    <a:pt x="468" y="1495"/>
                    <a:pt x="2368" y="1204"/>
                    <a:pt x="2668" y="1121"/>
                  </a:cubicBezTo>
                  <a:cubicBezTo>
                    <a:pt x="2668" y="1121"/>
                    <a:pt x="2938" y="613"/>
                    <a:pt x="2565" y="228"/>
                  </a:cubicBezTo>
                  <a:cubicBezTo>
                    <a:pt x="2418" y="69"/>
                    <a:pt x="2054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8">
              <a:extLst>
                <a:ext uri="{FF2B5EF4-FFF2-40B4-BE49-F238E27FC236}">
                  <a16:creationId xmlns:a16="http://schemas.microsoft.com/office/drawing/2014/main" id="{B882A06C-370A-98F9-BF56-98CB203C3B79}"/>
                </a:ext>
              </a:extLst>
            </p:cNvPr>
            <p:cNvSpPr/>
            <p:nvPr/>
          </p:nvSpPr>
          <p:spPr>
            <a:xfrm>
              <a:off x="7610412" y="2657455"/>
              <a:ext cx="163017" cy="138058"/>
            </a:xfrm>
            <a:custGeom>
              <a:avLst/>
              <a:gdLst/>
              <a:ahLst/>
              <a:cxnLst/>
              <a:rect l="l" t="t" r="r" b="b"/>
              <a:pathLst>
                <a:path w="4807" h="4071" extrusionOk="0">
                  <a:moveTo>
                    <a:pt x="1526" y="1"/>
                  </a:moveTo>
                  <a:cubicBezTo>
                    <a:pt x="1526" y="1"/>
                    <a:pt x="1474" y="229"/>
                    <a:pt x="1350" y="550"/>
                  </a:cubicBezTo>
                  <a:cubicBezTo>
                    <a:pt x="1329" y="613"/>
                    <a:pt x="1308" y="675"/>
                    <a:pt x="1277" y="737"/>
                  </a:cubicBezTo>
                  <a:cubicBezTo>
                    <a:pt x="1038" y="1350"/>
                    <a:pt x="613" y="2170"/>
                    <a:pt x="0" y="2585"/>
                  </a:cubicBezTo>
                  <a:cubicBezTo>
                    <a:pt x="0" y="2585"/>
                    <a:pt x="338" y="4070"/>
                    <a:pt x="2397" y="4070"/>
                  </a:cubicBezTo>
                  <a:cubicBezTo>
                    <a:pt x="2411" y="4070"/>
                    <a:pt x="2426" y="4070"/>
                    <a:pt x="2440" y="4070"/>
                  </a:cubicBezTo>
                  <a:cubicBezTo>
                    <a:pt x="2814" y="4070"/>
                    <a:pt x="3135" y="4038"/>
                    <a:pt x="3405" y="3987"/>
                  </a:cubicBezTo>
                  <a:cubicBezTo>
                    <a:pt x="4630" y="3738"/>
                    <a:pt x="4807" y="3083"/>
                    <a:pt x="4807" y="3083"/>
                  </a:cubicBezTo>
                  <a:lnTo>
                    <a:pt x="2782" y="1173"/>
                  </a:lnTo>
                  <a:lnTo>
                    <a:pt x="1526" y="1"/>
                  </a:lnTo>
                  <a:close/>
                </a:path>
              </a:pathLst>
            </a:custGeom>
            <a:solidFill>
              <a:srgbClr val="EAA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8">
              <a:extLst>
                <a:ext uri="{FF2B5EF4-FFF2-40B4-BE49-F238E27FC236}">
                  <a16:creationId xmlns:a16="http://schemas.microsoft.com/office/drawing/2014/main" id="{99B32D21-0309-B592-0309-E3A9A629D2CB}"/>
                </a:ext>
              </a:extLst>
            </p:cNvPr>
            <p:cNvSpPr/>
            <p:nvPr/>
          </p:nvSpPr>
          <p:spPr>
            <a:xfrm>
              <a:off x="7653717" y="2676106"/>
              <a:ext cx="119711" cy="116557"/>
            </a:xfrm>
            <a:custGeom>
              <a:avLst/>
              <a:gdLst/>
              <a:ahLst/>
              <a:cxnLst/>
              <a:rect l="l" t="t" r="r" b="b"/>
              <a:pathLst>
                <a:path w="3530" h="3437" extrusionOk="0">
                  <a:moveTo>
                    <a:pt x="73" y="0"/>
                  </a:moveTo>
                  <a:cubicBezTo>
                    <a:pt x="52" y="63"/>
                    <a:pt x="31" y="125"/>
                    <a:pt x="0" y="187"/>
                  </a:cubicBezTo>
                  <a:cubicBezTo>
                    <a:pt x="312" y="842"/>
                    <a:pt x="1142" y="2503"/>
                    <a:pt x="2128" y="3437"/>
                  </a:cubicBezTo>
                  <a:cubicBezTo>
                    <a:pt x="3353" y="3188"/>
                    <a:pt x="3530" y="2533"/>
                    <a:pt x="3530" y="2533"/>
                  </a:cubicBezTo>
                  <a:lnTo>
                    <a:pt x="1505" y="62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8">
              <a:extLst>
                <a:ext uri="{FF2B5EF4-FFF2-40B4-BE49-F238E27FC236}">
                  <a16:creationId xmlns:a16="http://schemas.microsoft.com/office/drawing/2014/main" id="{7FDACC2F-884C-875B-A9C6-3DA4FA7DFB84}"/>
                </a:ext>
              </a:extLst>
            </p:cNvPr>
            <p:cNvSpPr/>
            <p:nvPr/>
          </p:nvSpPr>
          <p:spPr>
            <a:xfrm>
              <a:off x="7605461" y="2427804"/>
              <a:ext cx="264450" cy="335462"/>
            </a:xfrm>
            <a:custGeom>
              <a:avLst/>
              <a:gdLst/>
              <a:ahLst/>
              <a:cxnLst/>
              <a:rect l="l" t="t" r="r" b="b"/>
              <a:pathLst>
                <a:path w="7798" h="9892" extrusionOk="0">
                  <a:moveTo>
                    <a:pt x="4647" y="0"/>
                  </a:moveTo>
                  <a:cubicBezTo>
                    <a:pt x="4577" y="0"/>
                    <a:pt x="4506" y="1"/>
                    <a:pt x="4434" y="4"/>
                  </a:cubicBezTo>
                  <a:cubicBezTo>
                    <a:pt x="2284" y="97"/>
                    <a:pt x="1018" y="1468"/>
                    <a:pt x="914" y="3762"/>
                  </a:cubicBezTo>
                  <a:cubicBezTo>
                    <a:pt x="914" y="3762"/>
                    <a:pt x="689" y="3524"/>
                    <a:pt x="456" y="3524"/>
                  </a:cubicBezTo>
                  <a:cubicBezTo>
                    <a:pt x="394" y="3524"/>
                    <a:pt x="330" y="3541"/>
                    <a:pt x="271" y="3585"/>
                  </a:cubicBezTo>
                  <a:cubicBezTo>
                    <a:pt x="1" y="3783"/>
                    <a:pt x="42" y="4270"/>
                    <a:pt x="178" y="4540"/>
                  </a:cubicBezTo>
                  <a:cubicBezTo>
                    <a:pt x="427" y="5059"/>
                    <a:pt x="364" y="5558"/>
                    <a:pt x="738" y="5963"/>
                  </a:cubicBezTo>
                  <a:cubicBezTo>
                    <a:pt x="870" y="6099"/>
                    <a:pt x="971" y="6139"/>
                    <a:pt x="1043" y="6139"/>
                  </a:cubicBezTo>
                  <a:cubicBezTo>
                    <a:pt x="1140" y="6139"/>
                    <a:pt x="1184" y="6067"/>
                    <a:pt x="1184" y="6067"/>
                  </a:cubicBezTo>
                  <a:lnTo>
                    <a:pt x="1486" y="7043"/>
                  </a:lnTo>
                  <a:cubicBezTo>
                    <a:pt x="1486" y="7043"/>
                    <a:pt x="2098" y="8236"/>
                    <a:pt x="2990" y="8963"/>
                  </a:cubicBezTo>
                  <a:cubicBezTo>
                    <a:pt x="3676" y="9513"/>
                    <a:pt x="4185" y="9892"/>
                    <a:pt x="4680" y="9892"/>
                  </a:cubicBezTo>
                  <a:cubicBezTo>
                    <a:pt x="4829" y="9892"/>
                    <a:pt x="4977" y="9857"/>
                    <a:pt x="5129" y="9783"/>
                  </a:cubicBezTo>
                  <a:cubicBezTo>
                    <a:pt x="5793" y="9472"/>
                    <a:pt x="6323" y="8215"/>
                    <a:pt x="6593" y="7748"/>
                  </a:cubicBezTo>
                  <a:cubicBezTo>
                    <a:pt x="6644" y="7665"/>
                    <a:pt x="6697" y="7541"/>
                    <a:pt x="6759" y="7395"/>
                  </a:cubicBezTo>
                  <a:cubicBezTo>
                    <a:pt x="6821" y="7239"/>
                    <a:pt x="6894" y="7052"/>
                    <a:pt x="6956" y="6856"/>
                  </a:cubicBezTo>
                  <a:cubicBezTo>
                    <a:pt x="7143" y="6295"/>
                    <a:pt x="7320" y="5661"/>
                    <a:pt x="7371" y="5382"/>
                  </a:cubicBezTo>
                  <a:cubicBezTo>
                    <a:pt x="7371" y="5350"/>
                    <a:pt x="7382" y="5319"/>
                    <a:pt x="7382" y="5299"/>
                  </a:cubicBezTo>
                  <a:cubicBezTo>
                    <a:pt x="7423" y="4946"/>
                    <a:pt x="7403" y="4759"/>
                    <a:pt x="7610" y="4510"/>
                  </a:cubicBezTo>
                  <a:cubicBezTo>
                    <a:pt x="7662" y="4447"/>
                    <a:pt x="7703" y="4291"/>
                    <a:pt x="7724" y="4084"/>
                  </a:cubicBezTo>
                  <a:cubicBezTo>
                    <a:pt x="7797" y="3409"/>
                    <a:pt x="7745" y="2173"/>
                    <a:pt x="7610" y="1707"/>
                  </a:cubicBezTo>
                  <a:cubicBezTo>
                    <a:pt x="7450" y="1115"/>
                    <a:pt x="6630" y="0"/>
                    <a:pt x="4647" y="0"/>
                  </a:cubicBezTo>
                  <a:close/>
                </a:path>
              </a:pathLst>
            </a:custGeom>
            <a:solidFill>
              <a:srgbClr val="EAA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8">
              <a:extLst>
                <a:ext uri="{FF2B5EF4-FFF2-40B4-BE49-F238E27FC236}">
                  <a16:creationId xmlns:a16="http://schemas.microsoft.com/office/drawing/2014/main" id="{7BCCADB0-1466-8603-66B4-03B6CB9F0833}"/>
                </a:ext>
              </a:extLst>
            </p:cNvPr>
            <p:cNvSpPr/>
            <p:nvPr/>
          </p:nvSpPr>
          <p:spPr>
            <a:xfrm>
              <a:off x="7780446" y="2628528"/>
              <a:ext cx="34150" cy="16990"/>
            </a:xfrm>
            <a:custGeom>
              <a:avLst/>
              <a:gdLst/>
              <a:ahLst/>
              <a:cxnLst/>
              <a:rect l="l" t="t" r="r" b="b"/>
              <a:pathLst>
                <a:path w="1007" h="501" extrusionOk="0">
                  <a:moveTo>
                    <a:pt x="497" y="1"/>
                  </a:moveTo>
                  <a:cubicBezTo>
                    <a:pt x="346" y="1"/>
                    <a:pt x="174" y="34"/>
                    <a:pt x="0" y="137"/>
                  </a:cubicBezTo>
                  <a:lnTo>
                    <a:pt x="0" y="438"/>
                  </a:lnTo>
                  <a:cubicBezTo>
                    <a:pt x="95" y="394"/>
                    <a:pt x="237" y="340"/>
                    <a:pt x="407" y="340"/>
                  </a:cubicBezTo>
                  <a:cubicBezTo>
                    <a:pt x="553" y="340"/>
                    <a:pt x="720" y="380"/>
                    <a:pt x="893" y="501"/>
                  </a:cubicBezTo>
                  <a:lnTo>
                    <a:pt x="1007" y="127"/>
                  </a:lnTo>
                  <a:cubicBezTo>
                    <a:pt x="1007" y="127"/>
                    <a:pt x="790" y="1"/>
                    <a:pt x="497" y="1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8">
              <a:extLst>
                <a:ext uri="{FF2B5EF4-FFF2-40B4-BE49-F238E27FC236}">
                  <a16:creationId xmlns:a16="http://schemas.microsoft.com/office/drawing/2014/main" id="{22D6CAD7-EEED-3B52-FF9D-1C4254B7A9A1}"/>
                </a:ext>
              </a:extLst>
            </p:cNvPr>
            <p:cNvSpPr/>
            <p:nvPr/>
          </p:nvSpPr>
          <p:spPr>
            <a:xfrm>
              <a:off x="7810729" y="2655352"/>
              <a:ext cx="30623" cy="23264"/>
            </a:xfrm>
            <a:custGeom>
              <a:avLst/>
              <a:gdLst/>
              <a:ahLst/>
              <a:cxnLst/>
              <a:rect l="l" t="t" r="r" b="b"/>
              <a:pathLst>
                <a:path w="903" h="686" extrusionOk="0">
                  <a:moveTo>
                    <a:pt x="0" y="0"/>
                  </a:moveTo>
                  <a:lnTo>
                    <a:pt x="0" y="0"/>
                  </a:lnTo>
                  <a:cubicBezTo>
                    <a:pt x="93" y="166"/>
                    <a:pt x="363" y="571"/>
                    <a:pt x="706" y="685"/>
                  </a:cubicBezTo>
                  <a:cubicBezTo>
                    <a:pt x="768" y="529"/>
                    <a:pt x="841" y="342"/>
                    <a:pt x="903" y="1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8">
              <a:extLst>
                <a:ext uri="{FF2B5EF4-FFF2-40B4-BE49-F238E27FC236}">
                  <a16:creationId xmlns:a16="http://schemas.microsoft.com/office/drawing/2014/main" id="{9D5E2B76-4059-C9AF-A726-2B94A9A0532B}"/>
                </a:ext>
              </a:extLst>
            </p:cNvPr>
            <p:cNvSpPr/>
            <p:nvPr/>
          </p:nvSpPr>
          <p:spPr>
            <a:xfrm>
              <a:off x="7677286" y="2624018"/>
              <a:ext cx="100720" cy="53412"/>
            </a:xfrm>
            <a:custGeom>
              <a:avLst/>
              <a:gdLst/>
              <a:ahLst/>
              <a:cxnLst/>
              <a:rect l="l" t="t" r="r" b="b"/>
              <a:pathLst>
                <a:path w="2970" h="1575" extrusionOk="0">
                  <a:moveTo>
                    <a:pt x="198" y="0"/>
                  </a:moveTo>
                  <a:cubicBezTo>
                    <a:pt x="0" y="436"/>
                    <a:pt x="291" y="1319"/>
                    <a:pt x="1184" y="1526"/>
                  </a:cubicBezTo>
                  <a:cubicBezTo>
                    <a:pt x="1324" y="1560"/>
                    <a:pt x="1457" y="1575"/>
                    <a:pt x="1582" y="1575"/>
                  </a:cubicBezTo>
                  <a:cubicBezTo>
                    <a:pt x="2461" y="1575"/>
                    <a:pt x="2969" y="851"/>
                    <a:pt x="2969" y="851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8">
              <a:extLst>
                <a:ext uri="{FF2B5EF4-FFF2-40B4-BE49-F238E27FC236}">
                  <a16:creationId xmlns:a16="http://schemas.microsoft.com/office/drawing/2014/main" id="{A4F59B8C-7CC9-8B1B-CA19-7141F64D8EE2}"/>
                </a:ext>
              </a:extLst>
            </p:cNvPr>
            <p:cNvSpPr/>
            <p:nvPr/>
          </p:nvSpPr>
          <p:spPr>
            <a:xfrm>
              <a:off x="7619195" y="2564842"/>
              <a:ext cx="28554" cy="56736"/>
            </a:xfrm>
            <a:custGeom>
              <a:avLst/>
              <a:gdLst/>
              <a:ahLst/>
              <a:cxnLst/>
              <a:rect l="l" t="t" r="r" b="b"/>
              <a:pathLst>
                <a:path w="842" h="1673" extrusionOk="0">
                  <a:moveTo>
                    <a:pt x="189" y="0"/>
                  </a:moveTo>
                  <a:cubicBezTo>
                    <a:pt x="185" y="0"/>
                    <a:pt x="181" y="0"/>
                    <a:pt x="177" y="1"/>
                  </a:cubicBezTo>
                  <a:cubicBezTo>
                    <a:pt x="1" y="43"/>
                    <a:pt x="146" y="686"/>
                    <a:pt x="209" y="780"/>
                  </a:cubicBezTo>
                  <a:cubicBezTo>
                    <a:pt x="213" y="786"/>
                    <a:pt x="216" y="789"/>
                    <a:pt x="218" y="789"/>
                  </a:cubicBezTo>
                  <a:cubicBezTo>
                    <a:pt x="246" y="789"/>
                    <a:pt x="180" y="404"/>
                    <a:pt x="241" y="404"/>
                  </a:cubicBezTo>
                  <a:cubicBezTo>
                    <a:pt x="244" y="404"/>
                    <a:pt x="247" y="405"/>
                    <a:pt x="250" y="406"/>
                  </a:cubicBezTo>
                  <a:cubicBezTo>
                    <a:pt x="333" y="437"/>
                    <a:pt x="478" y="894"/>
                    <a:pt x="385" y="998"/>
                  </a:cubicBezTo>
                  <a:cubicBezTo>
                    <a:pt x="302" y="1101"/>
                    <a:pt x="416" y="1154"/>
                    <a:pt x="530" y="1237"/>
                  </a:cubicBezTo>
                  <a:cubicBezTo>
                    <a:pt x="624" y="1309"/>
                    <a:pt x="582" y="1610"/>
                    <a:pt x="748" y="1673"/>
                  </a:cubicBezTo>
                  <a:cubicBezTo>
                    <a:pt x="800" y="1673"/>
                    <a:pt x="841" y="1610"/>
                    <a:pt x="811" y="1569"/>
                  </a:cubicBezTo>
                  <a:cubicBezTo>
                    <a:pt x="758" y="1444"/>
                    <a:pt x="675" y="1267"/>
                    <a:pt x="613" y="1050"/>
                  </a:cubicBezTo>
                  <a:cubicBezTo>
                    <a:pt x="502" y="674"/>
                    <a:pt x="37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8">
              <a:extLst>
                <a:ext uri="{FF2B5EF4-FFF2-40B4-BE49-F238E27FC236}">
                  <a16:creationId xmlns:a16="http://schemas.microsoft.com/office/drawing/2014/main" id="{A37565E2-6D50-2623-CB8B-0357D2CF64DD}"/>
                </a:ext>
              </a:extLst>
            </p:cNvPr>
            <p:cNvSpPr/>
            <p:nvPr/>
          </p:nvSpPr>
          <p:spPr>
            <a:xfrm>
              <a:off x="7614617" y="2388432"/>
              <a:ext cx="263025" cy="207104"/>
            </a:xfrm>
            <a:custGeom>
              <a:avLst/>
              <a:gdLst/>
              <a:ahLst/>
              <a:cxnLst/>
              <a:rect l="l" t="t" r="r" b="b"/>
              <a:pathLst>
                <a:path w="7756" h="6107" extrusionOk="0">
                  <a:moveTo>
                    <a:pt x="3682" y="1"/>
                  </a:moveTo>
                  <a:cubicBezTo>
                    <a:pt x="3123" y="1"/>
                    <a:pt x="2517" y="110"/>
                    <a:pt x="1890" y="366"/>
                  </a:cubicBezTo>
                  <a:cubicBezTo>
                    <a:pt x="115" y="1082"/>
                    <a:pt x="1" y="3625"/>
                    <a:pt x="136" y="4342"/>
                  </a:cubicBezTo>
                  <a:cubicBezTo>
                    <a:pt x="261" y="5048"/>
                    <a:pt x="1112" y="6107"/>
                    <a:pt x="1112" y="6107"/>
                  </a:cubicBezTo>
                  <a:cubicBezTo>
                    <a:pt x="1112" y="6107"/>
                    <a:pt x="997" y="5671"/>
                    <a:pt x="1112" y="4965"/>
                  </a:cubicBezTo>
                  <a:cubicBezTo>
                    <a:pt x="1216" y="4269"/>
                    <a:pt x="1319" y="4778"/>
                    <a:pt x="2118" y="4093"/>
                  </a:cubicBezTo>
                  <a:cubicBezTo>
                    <a:pt x="2928" y="3397"/>
                    <a:pt x="1952" y="2432"/>
                    <a:pt x="2741" y="2276"/>
                  </a:cubicBezTo>
                  <a:cubicBezTo>
                    <a:pt x="2782" y="2267"/>
                    <a:pt x="2822" y="2263"/>
                    <a:pt x="2861" y="2263"/>
                  </a:cubicBezTo>
                  <a:cubicBezTo>
                    <a:pt x="3427" y="2263"/>
                    <a:pt x="3832" y="3125"/>
                    <a:pt x="4890" y="3397"/>
                  </a:cubicBezTo>
                  <a:cubicBezTo>
                    <a:pt x="5045" y="3436"/>
                    <a:pt x="5188" y="3454"/>
                    <a:pt x="5320" y="3454"/>
                  </a:cubicBezTo>
                  <a:cubicBezTo>
                    <a:pt x="6298" y="3454"/>
                    <a:pt x="6644" y="2494"/>
                    <a:pt x="6644" y="2494"/>
                  </a:cubicBezTo>
                  <a:cubicBezTo>
                    <a:pt x="7299" y="3065"/>
                    <a:pt x="7486" y="4342"/>
                    <a:pt x="7486" y="4342"/>
                  </a:cubicBezTo>
                  <a:cubicBezTo>
                    <a:pt x="7755" y="2608"/>
                    <a:pt x="6987" y="1674"/>
                    <a:pt x="6136" y="885"/>
                  </a:cubicBezTo>
                  <a:cubicBezTo>
                    <a:pt x="5584" y="373"/>
                    <a:pt x="4713" y="1"/>
                    <a:pt x="3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8">
              <a:extLst>
                <a:ext uri="{FF2B5EF4-FFF2-40B4-BE49-F238E27FC236}">
                  <a16:creationId xmlns:a16="http://schemas.microsoft.com/office/drawing/2014/main" id="{6960BFF3-C0FC-4048-1682-D141A9AD55F9}"/>
                </a:ext>
              </a:extLst>
            </p:cNvPr>
            <p:cNvSpPr/>
            <p:nvPr/>
          </p:nvSpPr>
          <p:spPr>
            <a:xfrm>
              <a:off x="7424508" y="2695097"/>
              <a:ext cx="221143" cy="357370"/>
            </a:xfrm>
            <a:custGeom>
              <a:avLst/>
              <a:gdLst/>
              <a:ahLst/>
              <a:cxnLst/>
              <a:rect l="l" t="t" r="r" b="b"/>
              <a:pathLst>
                <a:path w="6521" h="10538" extrusionOk="0">
                  <a:moveTo>
                    <a:pt x="5554" y="1"/>
                  </a:moveTo>
                  <a:cubicBezTo>
                    <a:pt x="5321" y="1"/>
                    <a:pt x="5094" y="42"/>
                    <a:pt x="4942" y="167"/>
                  </a:cubicBezTo>
                  <a:cubicBezTo>
                    <a:pt x="4600" y="448"/>
                    <a:pt x="1943" y="2337"/>
                    <a:pt x="1943" y="2337"/>
                  </a:cubicBezTo>
                  <a:cubicBezTo>
                    <a:pt x="1943" y="2337"/>
                    <a:pt x="759" y="3001"/>
                    <a:pt x="1" y="3447"/>
                  </a:cubicBezTo>
                  <a:lnTo>
                    <a:pt x="1" y="10538"/>
                  </a:lnTo>
                  <a:lnTo>
                    <a:pt x="4755" y="10538"/>
                  </a:lnTo>
                  <a:cubicBezTo>
                    <a:pt x="4921" y="9800"/>
                    <a:pt x="5098" y="8752"/>
                    <a:pt x="5150" y="7600"/>
                  </a:cubicBezTo>
                  <a:cubicBezTo>
                    <a:pt x="5244" y="5357"/>
                    <a:pt x="5306" y="2482"/>
                    <a:pt x="5337" y="2119"/>
                  </a:cubicBezTo>
                  <a:cubicBezTo>
                    <a:pt x="5368" y="1745"/>
                    <a:pt x="5482" y="1475"/>
                    <a:pt x="5482" y="1475"/>
                  </a:cubicBezTo>
                  <a:cubicBezTo>
                    <a:pt x="5482" y="1475"/>
                    <a:pt x="6178" y="967"/>
                    <a:pt x="6520" y="167"/>
                  </a:cubicBezTo>
                  <a:cubicBezTo>
                    <a:pt x="6520" y="167"/>
                    <a:pt x="6022" y="1"/>
                    <a:pt x="55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8">
              <a:extLst>
                <a:ext uri="{FF2B5EF4-FFF2-40B4-BE49-F238E27FC236}">
                  <a16:creationId xmlns:a16="http://schemas.microsoft.com/office/drawing/2014/main" id="{9604D0F7-C6A0-147D-C581-C407A7235929}"/>
                </a:ext>
              </a:extLst>
            </p:cNvPr>
            <p:cNvSpPr/>
            <p:nvPr/>
          </p:nvSpPr>
          <p:spPr>
            <a:xfrm>
              <a:off x="7760370" y="2714122"/>
              <a:ext cx="257023" cy="338345"/>
            </a:xfrm>
            <a:custGeom>
              <a:avLst/>
              <a:gdLst/>
              <a:ahLst/>
              <a:cxnLst/>
              <a:rect l="l" t="t" r="r" b="b"/>
              <a:pathLst>
                <a:path w="7579" h="9977" extrusionOk="0">
                  <a:moveTo>
                    <a:pt x="1651" y="1"/>
                  </a:moveTo>
                  <a:cubicBezTo>
                    <a:pt x="1121" y="1029"/>
                    <a:pt x="779" y="1205"/>
                    <a:pt x="779" y="1205"/>
                  </a:cubicBezTo>
                  <a:cubicBezTo>
                    <a:pt x="779" y="1205"/>
                    <a:pt x="935" y="2118"/>
                    <a:pt x="1038" y="2440"/>
                  </a:cubicBezTo>
                  <a:cubicBezTo>
                    <a:pt x="1153" y="2752"/>
                    <a:pt x="738" y="3883"/>
                    <a:pt x="499" y="4454"/>
                  </a:cubicBezTo>
                  <a:cubicBezTo>
                    <a:pt x="42" y="5523"/>
                    <a:pt x="0" y="6468"/>
                    <a:pt x="198" y="7527"/>
                  </a:cubicBezTo>
                  <a:cubicBezTo>
                    <a:pt x="332" y="8233"/>
                    <a:pt x="509" y="9188"/>
                    <a:pt x="530" y="9977"/>
                  </a:cubicBezTo>
                  <a:lnTo>
                    <a:pt x="7578" y="9977"/>
                  </a:lnTo>
                  <a:lnTo>
                    <a:pt x="7578" y="4340"/>
                  </a:lnTo>
                  <a:cubicBezTo>
                    <a:pt x="7391" y="4194"/>
                    <a:pt x="7174" y="4018"/>
                    <a:pt x="6945" y="3800"/>
                  </a:cubicBezTo>
                  <a:cubicBezTo>
                    <a:pt x="6053" y="2959"/>
                    <a:pt x="2980" y="1101"/>
                    <a:pt x="2980" y="1101"/>
                  </a:cubicBezTo>
                  <a:cubicBezTo>
                    <a:pt x="2980" y="1101"/>
                    <a:pt x="2295" y="427"/>
                    <a:pt x="2129" y="250"/>
                  </a:cubicBezTo>
                  <a:cubicBezTo>
                    <a:pt x="1963" y="74"/>
                    <a:pt x="1651" y="1"/>
                    <a:pt x="16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8">
              <a:extLst>
                <a:ext uri="{FF2B5EF4-FFF2-40B4-BE49-F238E27FC236}">
                  <a16:creationId xmlns:a16="http://schemas.microsoft.com/office/drawing/2014/main" id="{1D446714-F93F-5A05-831B-705F3274272C}"/>
                </a:ext>
              </a:extLst>
            </p:cNvPr>
            <p:cNvSpPr/>
            <p:nvPr/>
          </p:nvSpPr>
          <p:spPr>
            <a:xfrm>
              <a:off x="7743143" y="2704660"/>
              <a:ext cx="65485" cy="24688"/>
            </a:xfrm>
            <a:custGeom>
              <a:avLst/>
              <a:gdLst/>
              <a:ahLst/>
              <a:cxnLst/>
              <a:rect l="l" t="t" r="r" b="b"/>
              <a:pathLst>
                <a:path w="1931" h="728" extrusionOk="0">
                  <a:moveTo>
                    <a:pt x="1152" y="1"/>
                  </a:moveTo>
                  <a:cubicBezTo>
                    <a:pt x="1084" y="1"/>
                    <a:pt x="1020" y="7"/>
                    <a:pt x="965" y="20"/>
                  </a:cubicBezTo>
                  <a:cubicBezTo>
                    <a:pt x="701" y="86"/>
                    <a:pt x="248" y="93"/>
                    <a:pt x="73" y="93"/>
                  </a:cubicBezTo>
                  <a:cubicBezTo>
                    <a:pt x="27" y="93"/>
                    <a:pt x="0" y="93"/>
                    <a:pt x="0" y="93"/>
                  </a:cubicBezTo>
                  <a:lnTo>
                    <a:pt x="0" y="93"/>
                  </a:lnTo>
                  <a:cubicBezTo>
                    <a:pt x="51" y="217"/>
                    <a:pt x="394" y="685"/>
                    <a:pt x="1048" y="726"/>
                  </a:cubicBezTo>
                  <a:cubicBezTo>
                    <a:pt x="1061" y="727"/>
                    <a:pt x="1073" y="727"/>
                    <a:pt x="1086" y="727"/>
                  </a:cubicBezTo>
                  <a:cubicBezTo>
                    <a:pt x="1585" y="727"/>
                    <a:pt x="1931" y="145"/>
                    <a:pt x="1931" y="145"/>
                  </a:cubicBezTo>
                  <a:cubicBezTo>
                    <a:pt x="1931" y="145"/>
                    <a:pt x="1491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8">
              <a:extLst>
                <a:ext uri="{FF2B5EF4-FFF2-40B4-BE49-F238E27FC236}">
                  <a16:creationId xmlns:a16="http://schemas.microsoft.com/office/drawing/2014/main" id="{4DE47D63-3393-1742-E595-9D77CED4EB18}"/>
                </a:ext>
              </a:extLst>
            </p:cNvPr>
            <p:cNvSpPr/>
            <p:nvPr/>
          </p:nvSpPr>
          <p:spPr>
            <a:xfrm>
              <a:off x="7743143" y="2698692"/>
              <a:ext cx="65485" cy="13497"/>
            </a:xfrm>
            <a:custGeom>
              <a:avLst/>
              <a:gdLst/>
              <a:ahLst/>
              <a:cxnLst/>
              <a:rect l="l" t="t" r="r" b="b"/>
              <a:pathLst>
                <a:path w="1931" h="398" extrusionOk="0">
                  <a:moveTo>
                    <a:pt x="962" y="1"/>
                  </a:moveTo>
                  <a:cubicBezTo>
                    <a:pt x="911" y="1"/>
                    <a:pt x="851" y="12"/>
                    <a:pt x="778" y="40"/>
                  </a:cubicBezTo>
                  <a:cubicBezTo>
                    <a:pt x="487" y="155"/>
                    <a:pt x="0" y="269"/>
                    <a:pt x="0" y="269"/>
                  </a:cubicBezTo>
                  <a:cubicBezTo>
                    <a:pt x="0" y="269"/>
                    <a:pt x="405" y="374"/>
                    <a:pt x="660" y="374"/>
                  </a:cubicBezTo>
                  <a:cubicBezTo>
                    <a:pt x="705" y="374"/>
                    <a:pt x="745" y="370"/>
                    <a:pt x="778" y="362"/>
                  </a:cubicBezTo>
                  <a:cubicBezTo>
                    <a:pt x="832" y="349"/>
                    <a:pt x="877" y="344"/>
                    <a:pt x="916" y="344"/>
                  </a:cubicBezTo>
                  <a:cubicBezTo>
                    <a:pt x="1030" y="344"/>
                    <a:pt x="1102" y="386"/>
                    <a:pt x="1225" y="393"/>
                  </a:cubicBezTo>
                  <a:cubicBezTo>
                    <a:pt x="1249" y="396"/>
                    <a:pt x="1268" y="397"/>
                    <a:pt x="1284" y="397"/>
                  </a:cubicBezTo>
                  <a:cubicBezTo>
                    <a:pt x="1370" y="397"/>
                    <a:pt x="1360" y="361"/>
                    <a:pt x="1483" y="361"/>
                  </a:cubicBezTo>
                  <a:cubicBezTo>
                    <a:pt x="1495" y="361"/>
                    <a:pt x="1510" y="362"/>
                    <a:pt x="1526" y="362"/>
                  </a:cubicBezTo>
                  <a:cubicBezTo>
                    <a:pt x="1552" y="365"/>
                    <a:pt x="1580" y="367"/>
                    <a:pt x="1607" y="367"/>
                  </a:cubicBezTo>
                  <a:cubicBezTo>
                    <a:pt x="1770" y="367"/>
                    <a:pt x="1931" y="321"/>
                    <a:pt x="1931" y="321"/>
                  </a:cubicBezTo>
                  <a:cubicBezTo>
                    <a:pt x="1931" y="321"/>
                    <a:pt x="1879" y="123"/>
                    <a:pt x="1733" y="40"/>
                  </a:cubicBezTo>
                  <a:cubicBezTo>
                    <a:pt x="1706" y="25"/>
                    <a:pt x="1680" y="19"/>
                    <a:pt x="1653" y="19"/>
                  </a:cubicBezTo>
                  <a:cubicBezTo>
                    <a:pt x="1545" y="19"/>
                    <a:pt x="1438" y="117"/>
                    <a:pt x="1331" y="117"/>
                  </a:cubicBezTo>
                  <a:cubicBezTo>
                    <a:pt x="1320" y="117"/>
                    <a:pt x="1308" y="116"/>
                    <a:pt x="1297" y="113"/>
                  </a:cubicBezTo>
                  <a:cubicBezTo>
                    <a:pt x="1188" y="98"/>
                    <a:pt x="1114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8">
              <a:extLst>
                <a:ext uri="{FF2B5EF4-FFF2-40B4-BE49-F238E27FC236}">
                  <a16:creationId xmlns:a16="http://schemas.microsoft.com/office/drawing/2014/main" id="{A1837628-B529-CE35-506F-D1FB242198EE}"/>
                </a:ext>
              </a:extLst>
            </p:cNvPr>
            <p:cNvSpPr/>
            <p:nvPr/>
          </p:nvSpPr>
          <p:spPr>
            <a:xfrm>
              <a:off x="7764134" y="2675733"/>
              <a:ext cx="47647" cy="10988"/>
            </a:xfrm>
            <a:custGeom>
              <a:avLst/>
              <a:gdLst/>
              <a:ahLst/>
              <a:cxnLst/>
              <a:rect l="l" t="t" r="r" b="b"/>
              <a:pathLst>
                <a:path w="1405" h="324" extrusionOk="0">
                  <a:moveTo>
                    <a:pt x="341" y="1"/>
                  </a:moveTo>
                  <a:cubicBezTo>
                    <a:pt x="190" y="1"/>
                    <a:pt x="45" y="84"/>
                    <a:pt x="45" y="84"/>
                  </a:cubicBezTo>
                  <a:cubicBezTo>
                    <a:pt x="0" y="111"/>
                    <a:pt x="33" y="161"/>
                    <a:pt x="96" y="161"/>
                  </a:cubicBezTo>
                  <a:cubicBezTo>
                    <a:pt x="106" y="161"/>
                    <a:pt x="117" y="160"/>
                    <a:pt x="128" y="157"/>
                  </a:cubicBezTo>
                  <a:cubicBezTo>
                    <a:pt x="159" y="153"/>
                    <a:pt x="191" y="146"/>
                    <a:pt x="230" y="146"/>
                  </a:cubicBezTo>
                  <a:cubicBezTo>
                    <a:pt x="296" y="146"/>
                    <a:pt x="382" y="165"/>
                    <a:pt x="512" y="251"/>
                  </a:cubicBezTo>
                  <a:cubicBezTo>
                    <a:pt x="600" y="305"/>
                    <a:pt x="701" y="324"/>
                    <a:pt x="798" y="324"/>
                  </a:cubicBezTo>
                  <a:cubicBezTo>
                    <a:pt x="942" y="324"/>
                    <a:pt x="1077" y="281"/>
                    <a:pt x="1146" y="251"/>
                  </a:cubicBezTo>
                  <a:cubicBezTo>
                    <a:pt x="1250" y="188"/>
                    <a:pt x="1405" y="64"/>
                    <a:pt x="1312" y="32"/>
                  </a:cubicBezTo>
                  <a:cubicBezTo>
                    <a:pt x="1302" y="27"/>
                    <a:pt x="1292" y="25"/>
                    <a:pt x="1282" y="25"/>
                  </a:cubicBezTo>
                  <a:cubicBezTo>
                    <a:pt x="1206" y="25"/>
                    <a:pt x="1116" y="149"/>
                    <a:pt x="969" y="168"/>
                  </a:cubicBezTo>
                  <a:cubicBezTo>
                    <a:pt x="938" y="171"/>
                    <a:pt x="908" y="173"/>
                    <a:pt x="880" y="173"/>
                  </a:cubicBezTo>
                  <a:cubicBezTo>
                    <a:pt x="757" y="173"/>
                    <a:pt x="654" y="135"/>
                    <a:pt x="502" y="43"/>
                  </a:cubicBezTo>
                  <a:cubicBezTo>
                    <a:pt x="452" y="12"/>
                    <a:pt x="396" y="1"/>
                    <a:pt x="341" y="1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8">
              <a:extLst>
                <a:ext uri="{FF2B5EF4-FFF2-40B4-BE49-F238E27FC236}">
                  <a16:creationId xmlns:a16="http://schemas.microsoft.com/office/drawing/2014/main" id="{52C97BBA-8CD1-0849-AB58-9EAC397451B6}"/>
                </a:ext>
              </a:extLst>
            </p:cNvPr>
            <p:cNvSpPr/>
            <p:nvPr/>
          </p:nvSpPr>
          <p:spPr>
            <a:xfrm>
              <a:off x="7681864" y="2571183"/>
              <a:ext cx="106689" cy="63518"/>
            </a:xfrm>
            <a:custGeom>
              <a:avLst/>
              <a:gdLst/>
              <a:ahLst/>
              <a:cxnLst/>
              <a:rect l="l" t="t" r="r" b="b"/>
              <a:pathLst>
                <a:path w="3146" h="1873" extrusionOk="0">
                  <a:moveTo>
                    <a:pt x="1201" y="0"/>
                  </a:moveTo>
                  <a:cubicBezTo>
                    <a:pt x="786" y="0"/>
                    <a:pt x="556" y="89"/>
                    <a:pt x="447" y="178"/>
                  </a:cubicBezTo>
                  <a:cubicBezTo>
                    <a:pt x="343" y="271"/>
                    <a:pt x="1" y="1008"/>
                    <a:pt x="239" y="1257"/>
                  </a:cubicBezTo>
                  <a:cubicBezTo>
                    <a:pt x="530" y="1569"/>
                    <a:pt x="395" y="1631"/>
                    <a:pt x="613" y="1786"/>
                  </a:cubicBezTo>
                  <a:cubicBezTo>
                    <a:pt x="707" y="1853"/>
                    <a:pt x="1137" y="1873"/>
                    <a:pt x="1597" y="1873"/>
                  </a:cubicBezTo>
                  <a:cubicBezTo>
                    <a:pt x="2210" y="1873"/>
                    <a:pt x="2876" y="1839"/>
                    <a:pt x="2876" y="1839"/>
                  </a:cubicBezTo>
                  <a:cubicBezTo>
                    <a:pt x="2876" y="1839"/>
                    <a:pt x="3146" y="831"/>
                    <a:pt x="2772" y="448"/>
                  </a:cubicBezTo>
                  <a:cubicBezTo>
                    <a:pt x="2398" y="63"/>
                    <a:pt x="1724" y="12"/>
                    <a:pt x="1267" y="1"/>
                  </a:cubicBezTo>
                  <a:cubicBezTo>
                    <a:pt x="1245" y="0"/>
                    <a:pt x="1222" y="0"/>
                    <a:pt x="1201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8">
              <a:extLst>
                <a:ext uri="{FF2B5EF4-FFF2-40B4-BE49-F238E27FC236}">
                  <a16:creationId xmlns:a16="http://schemas.microsoft.com/office/drawing/2014/main" id="{6A3EBA39-0130-3F6C-FECD-2895007CA7D7}"/>
                </a:ext>
              </a:extLst>
            </p:cNvPr>
            <p:cNvSpPr/>
            <p:nvPr/>
          </p:nvSpPr>
          <p:spPr>
            <a:xfrm>
              <a:off x="7696989" y="2566232"/>
              <a:ext cx="82780" cy="21670"/>
            </a:xfrm>
            <a:custGeom>
              <a:avLst/>
              <a:gdLst/>
              <a:ahLst/>
              <a:cxnLst/>
              <a:rect l="l" t="t" r="r" b="b"/>
              <a:pathLst>
                <a:path w="2441" h="639" extrusionOk="0">
                  <a:moveTo>
                    <a:pt x="1091" y="0"/>
                  </a:moveTo>
                  <a:cubicBezTo>
                    <a:pt x="772" y="0"/>
                    <a:pt x="382" y="93"/>
                    <a:pt x="1" y="324"/>
                  </a:cubicBezTo>
                  <a:cubicBezTo>
                    <a:pt x="1" y="324"/>
                    <a:pt x="270" y="307"/>
                    <a:pt x="564" y="307"/>
                  </a:cubicBezTo>
                  <a:cubicBezTo>
                    <a:pt x="833" y="307"/>
                    <a:pt x="1123" y="321"/>
                    <a:pt x="1246" y="375"/>
                  </a:cubicBezTo>
                  <a:cubicBezTo>
                    <a:pt x="1438" y="467"/>
                    <a:pt x="1884" y="638"/>
                    <a:pt x="2184" y="638"/>
                  </a:cubicBezTo>
                  <a:cubicBezTo>
                    <a:pt x="2290" y="638"/>
                    <a:pt x="2378" y="617"/>
                    <a:pt x="2430" y="562"/>
                  </a:cubicBezTo>
                  <a:cubicBezTo>
                    <a:pt x="2430" y="562"/>
                    <a:pt x="2441" y="324"/>
                    <a:pt x="2326" y="282"/>
                  </a:cubicBezTo>
                  <a:cubicBezTo>
                    <a:pt x="2212" y="241"/>
                    <a:pt x="1901" y="230"/>
                    <a:pt x="1558" y="85"/>
                  </a:cubicBezTo>
                  <a:cubicBezTo>
                    <a:pt x="1436" y="31"/>
                    <a:pt x="1276" y="0"/>
                    <a:pt x="1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8">
              <a:extLst>
                <a:ext uri="{FF2B5EF4-FFF2-40B4-BE49-F238E27FC236}">
                  <a16:creationId xmlns:a16="http://schemas.microsoft.com/office/drawing/2014/main" id="{A4009F38-9072-B2B7-5E0C-B8EF9A993390}"/>
                </a:ext>
              </a:extLst>
            </p:cNvPr>
            <p:cNvSpPr/>
            <p:nvPr/>
          </p:nvSpPr>
          <p:spPr>
            <a:xfrm>
              <a:off x="7684001" y="2595498"/>
              <a:ext cx="100008" cy="77829"/>
            </a:xfrm>
            <a:custGeom>
              <a:avLst/>
              <a:gdLst/>
              <a:ahLst/>
              <a:cxnLst/>
              <a:rect l="l" t="t" r="r" b="b"/>
              <a:pathLst>
                <a:path w="2949" h="2295" extrusionOk="0">
                  <a:moveTo>
                    <a:pt x="1474" y="1"/>
                  </a:moveTo>
                  <a:cubicBezTo>
                    <a:pt x="654" y="1"/>
                    <a:pt x="0" y="520"/>
                    <a:pt x="0" y="1152"/>
                  </a:cubicBezTo>
                  <a:cubicBezTo>
                    <a:pt x="0" y="1786"/>
                    <a:pt x="654" y="2294"/>
                    <a:pt x="1474" y="2294"/>
                  </a:cubicBezTo>
                  <a:cubicBezTo>
                    <a:pt x="2284" y="2294"/>
                    <a:pt x="2948" y="1786"/>
                    <a:pt x="2948" y="1152"/>
                  </a:cubicBezTo>
                  <a:cubicBezTo>
                    <a:pt x="2948" y="520"/>
                    <a:pt x="2284" y="1"/>
                    <a:pt x="1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8">
              <a:extLst>
                <a:ext uri="{FF2B5EF4-FFF2-40B4-BE49-F238E27FC236}">
                  <a16:creationId xmlns:a16="http://schemas.microsoft.com/office/drawing/2014/main" id="{CE6E99E3-5642-1C51-885A-F2657F32B6CE}"/>
                </a:ext>
              </a:extLst>
            </p:cNvPr>
            <p:cNvSpPr/>
            <p:nvPr/>
          </p:nvSpPr>
          <p:spPr>
            <a:xfrm>
              <a:off x="7690647" y="2629647"/>
              <a:ext cx="86646" cy="36999"/>
            </a:xfrm>
            <a:custGeom>
              <a:avLst/>
              <a:gdLst/>
              <a:ahLst/>
              <a:cxnLst/>
              <a:rect l="l" t="t" r="r" b="b"/>
              <a:pathLst>
                <a:path w="2555" h="1091" extrusionOk="0">
                  <a:moveTo>
                    <a:pt x="12" y="0"/>
                  </a:moveTo>
                  <a:cubicBezTo>
                    <a:pt x="1" y="52"/>
                    <a:pt x="1" y="94"/>
                    <a:pt x="1" y="145"/>
                  </a:cubicBezTo>
                  <a:cubicBezTo>
                    <a:pt x="1" y="664"/>
                    <a:pt x="572" y="1091"/>
                    <a:pt x="1278" y="1091"/>
                  </a:cubicBezTo>
                  <a:cubicBezTo>
                    <a:pt x="1952" y="1091"/>
                    <a:pt x="2513" y="696"/>
                    <a:pt x="2555" y="198"/>
                  </a:cubicBezTo>
                  <a:lnTo>
                    <a:pt x="2555" y="198"/>
                  </a:lnTo>
                  <a:cubicBezTo>
                    <a:pt x="2451" y="260"/>
                    <a:pt x="2347" y="322"/>
                    <a:pt x="2222" y="364"/>
                  </a:cubicBezTo>
                  <a:cubicBezTo>
                    <a:pt x="2058" y="419"/>
                    <a:pt x="1887" y="444"/>
                    <a:pt x="1710" y="444"/>
                  </a:cubicBezTo>
                  <a:cubicBezTo>
                    <a:pt x="1653" y="444"/>
                    <a:pt x="1595" y="441"/>
                    <a:pt x="1537" y="436"/>
                  </a:cubicBezTo>
                  <a:cubicBezTo>
                    <a:pt x="1278" y="415"/>
                    <a:pt x="1050" y="312"/>
                    <a:pt x="811" y="219"/>
                  </a:cubicBezTo>
                  <a:cubicBezTo>
                    <a:pt x="551" y="115"/>
                    <a:pt x="292" y="21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8">
              <a:extLst>
                <a:ext uri="{FF2B5EF4-FFF2-40B4-BE49-F238E27FC236}">
                  <a16:creationId xmlns:a16="http://schemas.microsoft.com/office/drawing/2014/main" id="{7BC68C32-473B-2175-0949-6AD1E72F03A6}"/>
                </a:ext>
              </a:extLst>
            </p:cNvPr>
            <p:cNvSpPr/>
            <p:nvPr/>
          </p:nvSpPr>
          <p:spPr>
            <a:xfrm>
              <a:off x="7808593" y="2566029"/>
              <a:ext cx="58838" cy="72776"/>
            </a:xfrm>
            <a:custGeom>
              <a:avLst/>
              <a:gdLst/>
              <a:ahLst/>
              <a:cxnLst/>
              <a:rect l="l" t="t" r="r" b="b"/>
              <a:pathLst>
                <a:path w="1735" h="2146" extrusionOk="0">
                  <a:moveTo>
                    <a:pt x="1712" y="0"/>
                  </a:moveTo>
                  <a:cubicBezTo>
                    <a:pt x="1703" y="0"/>
                    <a:pt x="1693" y="3"/>
                    <a:pt x="1683" y="8"/>
                  </a:cubicBezTo>
                  <a:cubicBezTo>
                    <a:pt x="1319" y="28"/>
                    <a:pt x="1277" y="257"/>
                    <a:pt x="841" y="381"/>
                  </a:cubicBezTo>
                  <a:cubicBezTo>
                    <a:pt x="405" y="517"/>
                    <a:pt x="312" y="745"/>
                    <a:pt x="156" y="1015"/>
                  </a:cubicBezTo>
                  <a:cubicBezTo>
                    <a:pt x="11" y="1274"/>
                    <a:pt x="1" y="2146"/>
                    <a:pt x="1" y="2146"/>
                  </a:cubicBezTo>
                  <a:cubicBezTo>
                    <a:pt x="1" y="2146"/>
                    <a:pt x="1122" y="1461"/>
                    <a:pt x="1381" y="1306"/>
                  </a:cubicBezTo>
                  <a:cubicBezTo>
                    <a:pt x="1381" y="1274"/>
                    <a:pt x="1392" y="1243"/>
                    <a:pt x="1392" y="1223"/>
                  </a:cubicBezTo>
                  <a:cubicBezTo>
                    <a:pt x="1433" y="870"/>
                    <a:pt x="1413" y="683"/>
                    <a:pt x="1620" y="434"/>
                  </a:cubicBezTo>
                  <a:cubicBezTo>
                    <a:pt x="1672" y="371"/>
                    <a:pt x="1713" y="215"/>
                    <a:pt x="1734" y="8"/>
                  </a:cubicBezTo>
                  <a:cubicBezTo>
                    <a:pt x="1729" y="3"/>
                    <a:pt x="1721" y="0"/>
                    <a:pt x="1712" y="0"/>
                  </a:cubicBezTo>
                  <a:close/>
                </a:path>
              </a:pathLst>
            </a:custGeom>
            <a:solidFill>
              <a:srgbClr val="E073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8">
              <a:extLst>
                <a:ext uri="{FF2B5EF4-FFF2-40B4-BE49-F238E27FC236}">
                  <a16:creationId xmlns:a16="http://schemas.microsoft.com/office/drawing/2014/main" id="{E116BF87-BB87-30F8-0F2D-966CC78B6714}"/>
                </a:ext>
              </a:extLst>
            </p:cNvPr>
            <p:cNvSpPr/>
            <p:nvPr/>
          </p:nvSpPr>
          <p:spPr>
            <a:xfrm>
              <a:off x="7820191" y="2559585"/>
              <a:ext cx="47918" cy="30318"/>
            </a:xfrm>
            <a:custGeom>
              <a:avLst/>
              <a:gdLst/>
              <a:ahLst/>
              <a:cxnLst/>
              <a:rect l="l" t="t" r="r" b="b"/>
              <a:pathLst>
                <a:path w="1413" h="894" extrusionOk="0">
                  <a:moveTo>
                    <a:pt x="1237" y="1"/>
                  </a:moveTo>
                  <a:cubicBezTo>
                    <a:pt x="1071" y="1"/>
                    <a:pt x="552" y="291"/>
                    <a:pt x="271" y="395"/>
                  </a:cubicBezTo>
                  <a:cubicBezTo>
                    <a:pt x="1" y="499"/>
                    <a:pt x="33" y="831"/>
                    <a:pt x="33" y="831"/>
                  </a:cubicBezTo>
                  <a:cubicBezTo>
                    <a:pt x="33" y="831"/>
                    <a:pt x="43" y="893"/>
                    <a:pt x="116" y="893"/>
                  </a:cubicBezTo>
                  <a:cubicBezTo>
                    <a:pt x="188" y="893"/>
                    <a:pt x="697" y="582"/>
                    <a:pt x="821" y="447"/>
                  </a:cubicBezTo>
                  <a:cubicBezTo>
                    <a:pt x="1018" y="260"/>
                    <a:pt x="1392" y="198"/>
                    <a:pt x="1392" y="198"/>
                  </a:cubicBezTo>
                  <a:cubicBezTo>
                    <a:pt x="1392" y="198"/>
                    <a:pt x="1413" y="1"/>
                    <a:pt x="1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8">
              <a:extLst>
                <a:ext uri="{FF2B5EF4-FFF2-40B4-BE49-F238E27FC236}">
                  <a16:creationId xmlns:a16="http://schemas.microsoft.com/office/drawing/2014/main" id="{F1E2E8D4-84A1-B872-975C-A133E747F1E4}"/>
                </a:ext>
              </a:extLst>
            </p:cNvPr>
            <p:cNvSpPr/>
            <p:nvPr/>
          </p:nvSpPr>
          <p:spPr>
            <a:xfrm>
              <a:off x="7805778" y="2596549"/>
              <a:ext cx="85934" cy="74065"/>
            </a:xfrm>
            <a:custGeom>
              <a:avLst/>
              <a:gdLst/>
              <a:ahLst/>
              <a:cxnLst/>
              <a:rect l="l" t="t" r="r" b="b"/>
              <a:pathLst>
                <a:path w="2534" h="2184" extrusionOk="0">
                  <a:moveTo>
                    <a:pt x="1443" y="1"/>
                  </a:moveTo>
                  <a:cubicBezTo>
                    <a:pt x="1385" y="1"/>
                    <a:pt x="1327" y="4"/>
                    <a:pt x="1267" y="11"/>
                  </a:cubicBezTo>
                  <a:cubicBezTo>
                    <a:pt x="571" y="104"/>
                    <a:pt x="1" y="655"/>
                    <a:pt x="1" y="1246"/>
                  </a:cubicBezTo>
                  <a:cubicBezTo>
                    <a:pt x="1" y="1791"/>
                    <a:pt x="469" y="2183"/>
                    <a:pt x="1074" y="2183"/>
                  </a:cubicBezTo>
                  <a:cubicBezTo>
                    <a:pt x="1137" y="2183"/>
                    <a:pt x="1202" y="2179"/>
                    <a:pt x="1267" y="2170"/>
                  </a:cubicBezTo>
                  <a:cubicBezTo>
                    <a:pt x="1962" y="2087"/>
                    <a:pt x="2534" y="1537"/>
                    <a:pt x="2534" y="935"/>
                  </a:cubicBezTo>
                  <a:cubicBezTo>
                    <a:pt x="2534" y="394"/>
                    <a:pt x="20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8">
              <a:extLst>
                <a:ext uri="{FF2B5EF4-FFF2-40B4-BE49-F238E27FC236}">
                  <a16:creationId xmlns:a16="http://schemas.microsoft.com/office/drawing/2014/main" id="{B5AB3296-5511-D4BD-B8A7-C9665B78ABD6}"/>
                </a:ext>
              </a:extLst>
            </p:cNvPr>
            <p:cNvSpPr/>
            <p:nvPr/>
          </p:nvSpPr>
          <p:spPr>
            <a:xfrm>
              <a:off x="7812459" y="2635650"/>
              <a:ext cx="72912" cy="28520"/>
            </a:xfrm>
            <a:custGeom>
              <a:avLst/>
              <a:gdLst/>
              <a:ahLst/>
              <a:cxnLst/>
              <a:rect l="l" t="t" r="r" b="b"/>
              <a:pathLst>
                <a:path w="2150" h="841" extrusionOk="0">
                  <a:moveTo>
                    <a:pt x="2150" y="0"/>
                  </a:moveTo>
                  <a:lnTo>
                    <a:pt x="2150" y="0"/>
                  </a:lnTo>
                  <a:cubicBezTo>
                    <a:pt x="2046" y="145"/>
                    <a:pt x="1921" y="197"/>
                    <a:pt x="1828" y="218"/>
                  </a:cubicBezTo>
                  <a:cubicBezTo>
                    <a:pt x="1703" y="252"/>
                    <a:pt x="1576" y="265"/>
                    <a:pt x="1449" y="265"/>
                  </a:cubicBezTo>
                  <a:cubicBezTo>
                    <a:pt x="1153" y="265"/>
                    <a:pt x="855" y="195"/>
                    <a:pt x="572" y="166"/>
                  </a:cubicBezTo>
                  <a:cubicBezTo>
                    <a:pt x="509" y="159"/>
                    <a:pt x="447" y="156"/>
                    <a:pt x="386" y="156"/>
                  </a:cubicBezTo>
                  <a:cubicBezTo>
                    <a:pt x="255" y="156"/>
                    <a:pt x="128" y="172"/>
                    <a:pt x="1" y="208"/>
                  </a:cubicBezTo>
                  <a:cubicBezTo>
                    <a:pt x="63" y="581"/>
                    <a:pt x="416" y="840"/>
                    <a:pt x="883" y="840"/>
                  </a:cubicBezTo>
                  <a:cubicBezTo>
                    <a:pt x="935" y="840"/>
                    <a:pt x="997" y="830"/>
                    <a:pt x="1049" y="830"/>
                  </a:cubicBezTo>
                  <a:cubicBezTo>
                    <a:pt x="1516" y="768"/>
                    <a:pt x="1994" y="55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8">
              <a:extLst>
                <a:ext uri="{FF2B5EF4-FFF2-40B4-BE49-F238E27FC236}">
                  <a16:creationId xmlns:a16="http://schemas.microsoft.com/office/drawing/2014/main" id="{661D66C9-3BE5-A922-D805-C8CBC661B33F}"/>
                </a:ext>
              </a:extLst>
            </p:cNvPr>
            <p:cNvSpPr/>
            <p:nvPr/>
          </p:nvSpPr>
          <p:spPr>
            <a:xfrm>
              <a:off x="7776919" y="2625544"/>
              <a:ext cx="37677" cy="12582"/>
            </a:xfrm>
            <a:custGeom>
              <a:avLst/>
              <a:gdLst/>
              <a:ahLst/>
              <a:cxnLst/>
              <a:rect l="l" t="t" r="r" b="b"/>
              <a:pathLst>
                <a:path w="1111" h="371" extrusionOk="0">
                  <a:moveTo>
                    <a:pt x="581" y="0"/>
                  </a:moveTo>
                  <a:cubicBezTo>
                    <a:pt x="276" y="0"/>
                    <a:pt x="1" y="142"/>
                    <a:pt x="1" y="142"/>
                  </a:cubicBezTo>
                  <a:lnTo>
                    <a:pt x="104" y="370"/>
                  </a:lnTo>
                  <a:cubicBezTo>
                    <a:pt x="260" y="263"/>
                    <a:pt x="407" y="227"/>
                    <a:pt x="535" y="227"/>
                  </a:cubicBezTo>
                  <a:cubicBezTo>
                    <a:pt x="790" y="227"/>
                    <a:pt x="966" y="370"/>
                    <a:pt x="966" y="370"/>
                  </a:cubicBezTo>
                  <a:lnTo>
                    <a:pt x="1111" y="215"/>
                  </a:lnTo>
                  <a:cubicBezTo>
                    <a:pt x="959" y="51"/>
                    <a:pt x="765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8">
              <a:extLst>
                <a:ext uri="{FF2B5EF4-FFF2-40B4-BE49-F238E27FC236}">
                  <a16:creationId xmlns:a16="http://schemas.microsoft.com/office/drawing/2014/main" id="{BD646238-DD64-6DB1-8CC4-F4C307B960CF}"/>
                </a:ext>
              </a:extLst>
            </p:cNvPr>
            <p:cNvSpPr/>
            <p:nvPr/>
          </p:nvSpPr>
          <p:spPr>
            <a:xfrm>
              <a:off x="7649478" y="2547241"/>
              <a:ext cx="42289" cy="76812"/>
            </a:xfrm>
            <a:custGeom>
              <a:avLst/>
              <a:gdLst/>
              <a:ahLst/>
              <a:cxnLst/>
              <a:rect l="l" t="t" r="r" b="b"/>
              <a:pathLst>
                <a:path w="1247" h="2265" extrusionOk="0">
                  <a:moveTo>
                    <a:pt x="105" y="1"/>
                  </a:moveTo>
                  <a:lnTo>
                    <a:pt x="1" y="292"/>
                  </a:lnTo>
                  <a:lnTo>
                    <a:pt x="1070" y="2264"/>
                  </a:lnTo>
                  <a:lnTo>
                    <a:pt x="1246" y="2088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8">
              <a:extLst>
                <a:ext uri="{FF2B5EF4-FFF2-40B4-BE49-F238E27FC236}">
                  <a16:creationId xmlns:a16="http://schemas.microsoft.com/office/drawing/2014/main" id="{E991D06A-F7D9-B45C-B0AB-B1D4A522E476}"/>
                </a:ext>
              </a:extLst>
            </p:cNvPr>
            <p:cNvSpPr/>
            <p:nvPr/>
          </p:nvSpPr>
          <p:spPr>
            <a:xfrm>
              <a:off x="7677286" y="2613810"/>
              <a:ext cx="25367" cy="15159"/>
            </a:xfrm>
            <a:custGeom>
              <a:avLst/>
              <a:gdLst/>
              <a:ahLst/>
              <a:cxnLst/>
              <a:rect l="l" t="t" r="r" b="b"/>
              <a:pathLst>
                <a:path w="748" h="447" extrusionOk="0">
                  <a:moveTo>
                    <a:pt x="374" y="0"/>
                  </a:moveTo>
                  <a:cubicBezTo>
                    <a:pt x="166" y="0"/>
                    <a:pt x="0" y="104"/>
                    <a:pt x="0" y="229"/>
                  </a:cubicBezTo>
                  <a:cubicBezTo>
                    <a:pt x="0" y="343"/>
                    <a:pt x="166" y="446"/>
                    <a:pt x="374" y="446"/>
                  </a:cubicBezTo>
                  <a:cubicBezTo>
                    <a:pt x="582" y="446"/>
                    <a:pt x="748" y="343"/>
                    <a:pt x="748" y="229"/>
                  </a:cubicBezTo>
                  <a:cubicBezTo>
                    <a:pt x="748" y="104"/>
                    <a:pt x="58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8">
              <a:extLst>
                <a:ext uri="{FF2B5EF4-FFF2-40B4-BE49-F238E27FC236}">
                  <a16:creationId xmlns:a16="http://schemas.microsoft.com/office/drawing/2014/main" id="{E16082AF-A401-A55A-E30E-A555869E97F6}"/>
                </a:ext>
              </a:extLst>
            </p:cNvPr>
            <p:cNvSpPr/>
            <p:nvPr/>
          </p:nvSpPr>
          <p:spPr>
            <a:xfrm>
              <a:off x="7875501" y="2613810"/>
              <a:ext cx="24994" cy="15159"/>
            </a:xfrm>
            <a:custGeom>
              <a:avLst/>
              <a:gdLst/>
              <a:ahLst/>
              <a:cxnLst/>
              <a:rect l="l" t="t" r="r" b="b"/>
              <a:pathLst>
                <a:path w="737" h="447" extrusionOk="0">
                  <a:moveTo>
                    <a:pt x="363" y="0"/>
                  </a:moveTo>
                  <a:cubicBezTo>
                    <a:pt x="166" y="0"/>
                    <a:pt x="0" y="104"/>
                    <a:pt x="0" y="229"/>
                  </a:cubicBezTo>
                  <a:cubicBezTo>
                    <a:pt x="0" y="343"/>
                    <a:pt x="166" y="446"/>
                    <a:pt x="363" y="446"/>
                  </a:cubicBezTo>
                  <a:cubicBezTo>
                    <a:pt x="571" y="446"/>
                    <a:pt x="737" y="343"/>
                    <a:pt x="737" y="229"/>
                  </a:cubicBezTo>
                  <a:cubicBezTo>
                    <a:pt x="737" y="104"/>
                    <a:pt x="571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8">
              <a:extLst>
                <a:ext uri="{FF2B5EF4-FFF2-40B4-BE49-F238E27FC236}">
                  <a16:creationId xmlns:a16="http://schemas.microsoft.com/office/drawing/2014/main" id="{4ED4E028-B2AA-745E-83AA-572A9A11A43F}"/>
                </a:ext>
              </a:extLst>
            </p:cNvPr>
            <p:cNvSpPr/>
            <p:nvPr/>
          </p:nvSpPr>
          <p:spPr>
            <a:xfrm>
              <a:off x="7586470" y="2621169"/>
              <a:ext cx="84171" cy="84205"/>
            </a:xfrm>
            <a:custGeom>
              <a:avLst/>
              <a:gdLst/>
              <a:ahLst/>
              <a:cxnLst/>
              <a:rect l="l" t="t" r="r" b="b"/>
              <a:pathLst>
                <a:path w="2482" h="2483" extrusionOk="0">
                  <a:moveTo>
                    <a:pt x="1236" y="1"/>
                  </a:moveTo>
                  <a:cubicBezTo>
                    <a:pt x="551" y="1"/>
                    <a:pt x="0" y="552"/>
                    <a:pt x="0" y="1247"/>
                  </a:cubicBezTo>
                  <a:cubicBezTo>
                    <a:pt x="0" y="1932"/>
                    <a:pt x="551" y="2482"/>
                    <a:pt x="1236" y="2482"/>
                  </a:cubicBezTo>
                  <a:cubicBezTo>
                    <a:pt x="1931" y="2482"/>
                    <a:pt x="2482" y="1932"/>
                    <a:pt x="2482" y="1247"/>
                  </a:cubicBezTo>
                  <a:cubicBezTo>
                    <a:pt x="2482" y="552"/>
                    <a:pt x="1931" y="1"/>
                    <a:pt x="1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8">
              <a:extLst>
                <a:ext uri="{FF2B5EF4-FFF2-40B4-BE49-F238E27FC236}">
                  <a16:creationId xmlns:a16="http://schemas.microsoft.com/office/drawing/2014/main" id="{D741FC82-C401-1E34-50C8-586A9F70419E}"/>
                </a:ext>
              </a:extLst>
            </p:cNvPr>
            <p:cNvSpPr/>
            <p:nvPr/>
          </p:nvSpPr>
          <p:spPr>
            <a:xfrm>
              <a:off x="7634693" y="2507836"/>
              <a:ext cx="52157" cy="224636"/>
            </a:xfrm>
            <a:custGeom>
              <a:avLst/>
              <a:gdLst/>
              <a:ahLst/>
              <a:cxnLst/>
              <a:rect l="l" t="t" r="r" b="b"/>
              <a:pathLst>
                <a:path w="1538" h="6624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0"/>
                    <a:pt x="167" y="509"/>
                    <a:pt x="84" y="966"/>
                  </a:cubicBezTo>
                  <a:cubicBezTo>
                    <a:pt x="1" y="1423"/>
                    <a:pt x="354" y="2388"/>
                    <a:pt x="717" y="3156"/>
                  </a:cubicBezTo>
                  <a:cubicBezTo>
                    <a:pt x="1090" y="3914"/>
                    <a:pt x="779" y="4485"/>
                    <a:pt x="395" y="5274"/>
                  </a:cubicBezTo>
                  <a:cubicBezTo>
                    <a:pt x="21" y="6063"/>
                    <a:pt x="582" y="6623"/>
                    <a:pt x="582" y="6623"/>
                  </a:cubicBezTo>
                  <a:cubicBezTo>
                    <a:pt x="395" y="5938"/>
                    <a:pt x="862" y="5668"/>
                    <a:pt x="1205" y="4651"/>
                  </a:cubicBezTo>
                  <a:cubicBezTo>
                    <a:pt x="1537" y="3634"/>
                    <a:pt x="956" y="2824"/>
                    <a:pt x="717" y="1827"/>
                  </a:cubicBezTo>
                  <a:cubicBezTo>
                    <a:pt x="520" y="955"/>
                    <a:pt x="1267" y="0"/>
                    <a:pt x="1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8">
              <a:extLst>
                <a:ext uri="{FF2B5EF4-FFF2-40B4-BE49-F238E27FC236}">
                  <a16:creationId xmlns:a16="http://schemas.microsoft.com/office/drawing/2014/main" id="{62B8E22F-E0E8-E9C5-50F0-40C7EB4E3464}"/>
                </a:ext>
              </a:extLst>
            </p:cNvPr>
            <p:cNvSpPr/>
            <p:nvPr/>
          </p:nvSpPr>
          <p:spPr>
            <a:xfrm>
              <a:off x="7492569" y="2764820"/>
              <a:ext cx="55583" cy="288019"/>
            </a:xfrm>
            <a:custGeom>
              <a:avLst/>
              <a:gdLst/>
              <a:ahLst/>
              <a:cxnLst/>
              <a:rect l="l" t="t" r="r" b="b"/>
              <a:pathLst>
                <a:path w="1639" h="8493" extrusionOk="0">
                  <a:moveTo>
                    <a:pt x="1181" y="0"/>
                  </a:moveTo>
                  <a:cubicBezTo>
                    <a:pt x="797" y="166"/>
                    <a:pt x="413" y="333"/>
                    <a:pt x="29" y="489"/>
                  </a:cubicBezTo>
                  <a:cubicBezTo>
                    <a:pt x="1" y="508"/>
                    <a:pt x="6" y="552"/>
                    <a:pt x="32" y="552"/>
                  </a:cubicBezTo>
                  <a:cubicBezTo>
                    <a:pt x="34" y="552"/>
                    <a:pt x="37" y="552"/>
                    <a:pt x="39" y="551"/>
                  </a:cubicBezTo>
                  <a:cubicBezTo>
                    <a:pt x="415" y="388"/>
                    <a:pt x="791" y="226"/>
                    <a:pt x="1167" y="72"/>
                  </a:cubicBezTo>
                  <a:lnTo>
                    <a:pt x="1167" y="72"/>
                  </a:lnTo>
                  <a:cubicBezTo>
                    <a:pt x="1638" y="2294"/>
                    <a:pt x="598" y="4453"/>
                    <a:pt x="205" y="6613"/>
                  </a:cubicBezTo>
                  <a:cubicBezTo>
                    <a:pt x="91" y="7215"/>
                    <a:pt x="29" y="7838"/>
                    <a:pt x="60" y="8461"/>
                  </a:cubicBezTo>
                  <a:cubicBezTo>
                    <a:pt x="60" y="8482"/>
                    <a:pt x="76" y="8492"/>
                    <a:pt x="90" y="8492"/>
                  </a:cubicBezTo>
                  <a:cubicBezTo>
                    <a:pt x="104" y="8492"/>
                    <a:pt x="117" y="8482"/>
                    <a:pt x="112" y="8461"/>
                  </a:cubicBezTo>
                  <a:cubicBezTo>
                    <a:pt x="8" y="6187"/>
                    <a:pt x="1129" y="4090"/>
                    <a:pt x="1316" y="1859"/>
                  </a:cubicBezTo>
                  <a:cubicBezTo>
                    <a:pt x="1368" y="1246"/>
                    <a:pt x="1347" y="623"/>
                    <a:pt x="1212" y="21"/>
                  </a:cubicBezTo>
                  <a:cubicBezTo>
                    <a:pt x="1212" y="11"/>
                    <a:pt x="1191" y="0"/>
                    <a:pt x="1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8">
              <a:extLst>
                <a:ext uri="{FF2B5EF4-FFF2-40B4-BE49-F238E27FC236}">
                  <a16:creationId xmlns:a16="http://schemas.microsoft.com/office/drawing/2014/main" id="{6D0FE83B-8311-FEC6-1D6C-F3418E760D86}"/>
                </a:ext>
              </a:extLst>
            </p:cNvPr>
            <p:cNvSpPr/>
            <p:nvPr/>
          </p:nvSpPr>
          <p:spPr>
            <a:xfrm>
              <a:off x="7803302" y="2801818"/>
              <a:ext cx="69995" cy="250308"/>
            </a:xfrm>
            <a:custGeom>
              <a:avLst/>
              <a:gdLst/>
              <a:ahLst/>
              <a:cxnLst/>
              <a:rect l="l" t="t" r="r" b="b"/>
              <a:pathLst>
                <a:path w="2064" h="7381" extrusionOk="0">
                  <a:moveTo>
                    <a:pt x="705" y="0"/>
                  </a:moveTo>
                  <a:cubicBezTo>
                    <a:pt x="631" y="0"/>
                    <a:pt x="557" y="18"/>
                    <a:pt x="499" y="62"/>
                  </a:cubicBezTo>
                  <a:cubicBezTo>
                    <a:pt x="416" y="124"/>
                    <a:pt x="374" y="217"/>
                    <a:pt x="344" y="300"/>
                  </a:cubicBezTo>
                  <a:cubicBezTo>
                    <a:pt x="281" y="446"/>
                    <a:pt x="250" y="591"/>
                    <a:pt x="219" y="736"/>
                  </a:cubicBezTo>
                  <a:cubicBezTo>
                    <a:pt x="157" y="1017"/>
                    <a:pt x="136" y="1297"/>
                    <a:pt x="136" y="1578"/>
                  </a:cubicBezTo>
                  <a:cubicBezTo>
                    <a:pt x="146" y="2159"/>
                    <a:pt x="250" y="2729"/>
                    <a:pt x="354" y="3301"/>
                  </a:cubicBezTo>
                  <a:cubicBezTo>
                    <a:pt x="468" y="3934"/>
                    <a:pt x="561" y="4567"/>
                    <a:pt x="624" y="5211"/>
                  </a:cubicBezTo>
                  <a:cubicBezTo>
                    <a:pt x="707" y="5917"/>
                    <a:pt x="748" y="6633"/>
                    <a:pt x="769" y="7349"/>
                  </a:cubicBezTo>
                  <a:cubicBezTo>
                    <a:pt x="769" y="7370"/>
                    <a:pt x="782" y="7381"/>
                    <a:pt x="795" y="7381"/>
                  </a:cubicBezTo>
                  <a:cubicBezTo>
                    <a:pt x="808" y="7381"/>
                    <a:pt x="821" y="7370"/>
                    <a:pt x="821" y="7349"/>
                  </a:cubicBezTo>
                  <a:cubicBezTo>
                    <a:pt x="800" y="6166"/>
                    <a:pt x="686" y="4993"/>
                    <a:pt x="499" y="3830"/>
                  </a:cubicBezTo>
                  <a:cubicBezTo>
                    <a:pt x="323" y="2740"/>
                    <a:pt x="1" y="1578"/>
                    <a:pt x="344" y="477"/>
                  </a:cubicBezTo>
                  <a:cubicBezTo>
                    <a:pt x="385" y="353"/>
                    <a:pt x="427" y="166"/>
                    <a:pt x="561" y="93"/>
                  </a:cubicBezTo>
                  <a:cubicBezTo>
                    <a:pt x="604" y="67"/>
                    <a:pt x="654" y="57"/>
                    <a:pt x="706" y="57"/>
                  </a:cubicBezTo>
                  <a:cubicBezTo>
                    <a:pt x="821" y="57"/>
                    <a:pt x="950" y="103"/>
                    <a:pt x="1050" y="124"/>
                  </a:cubicBezTo>
                  <a:cubicBezTo>
                    <a:pt x="1382" y="217"/>
                    <a:pt x="1693" y="332"/>
                    <a:pt x="2005" y="466"/>
                  </a:cubicBezTo>
                  <a:cubicBezTo>
                    <a:pt x="2007" y="467"/>
                    <a:pt x="2010" y="468"/>
                    <a:pt x="2013" y="468"/>
                  </a:cubicBezTo>
                  <a:cubicBezTo>
                    <a:pt x="2041" y="468"/>
                    <a:pt x="2063" y="424"/>
                    <a:pt x="2025" y="415"/>
                  </a:cubicBezTo>
                  <a:cubicBezTo>
                    <a:pt x="1765" y="290"/>
                    <a:pt x="1486" y="197"/>
                    <a:pt x="1205" y="114"/>
                  </a:cubicBezTo>
                  <a:cubicBezTo>
                    <a:pt x="1070" y="72"/>
                    <a:pt x="935" y="30"/>
                    <a:pt x="800" y="10"/>
                  </a:cubicBezTo>
                  <a:cubicBezTo>
                    <a:pt x="769" y="3"/>
                    <a:pt x="737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8">
              <a:extLst>
                <a:ext uri="{FF2B5EF4-FFF2-40B4-BE49-F238E27FC236}">
                  <a16:creationId xmlns:a16="http://schemas.microsoft.com/office/drawing/2014/main" id="{BFFA32D0-6106-84A3-44F3-51C4F7D1F354}"/>
                </a:ext>
              </a:extLst>
            </p:cNvPr>
            <p:cNvSpPr/>
            <p:nvPr/>
          </p:nvSpPr>
          <p:spPr>
            <a:xfrm>
              <a:off x="7820767" y="2713681"/>
              <a:ext cx="52836" cy="103569"/>
            </a:xfrm>
            <a:custGeom>
              <a:avLst/>
              <a:gdLst/>
              <a:ahLst/>
              <a:cxnLst/>
              <a:rect l="l" t="t" r="r" b="b"/>
              <a:pathLst>
                <a:path w="1558" h="3054" extrusionOk="0">
                  <a:moveTo>
                    <a:pt x="36" y="1"/>
                  </a:moveTo>
                  <a:cubicBezTo>
                    <a:pt x="17" y="1"/>
                    <a:pt x="1" y="23"/>
                    <a:pt x="16" y="45"/>
                  </a:cubicBezTo>
                  <a:cubicBezTo>
                    <a:pt x="597" y="1000"/>
                    <a:pt x="1095" y="1997"/>
                    <a:pt x="1500" y="3035"/>
                  </a:cubicBezTo>
                  <a:cubicBezTo>
                    <a:pt x="1504" y="3048"/>
                    <a:pt x="1516" y="3053"/>
                    <a:pt x="1527" y="3053"/>
                  </a:cubicBezTo>
                  <a:cubicBezTo>
                    <a:pt x="1543" y="3053"/>
                    <a:pt x="1558" y="3042"/>
                    <a:pt x="1552" y="3024"/>
                  </a:cubicBezTo>
                  <a:cubicBezTo>
                    <a:pt x="1147" y="1976"/>
                    <a:pt x="648" y="969"/>
                    <a:pt x="57" y="14"/>
                  </a:cubicBezTo>
                  <a:cubicBezTo>
                    <a:pt x="51" y="5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8">
              <a:extLst>
                <a:ext uri="{FF2B5EF4-FFF2-40B4-BE49-F238E27FC236}">
                  <a16:creationId xmlns:a16="http://schemas.microsoft.com/office/drawing/2014/main" id="{B9D20DC8-1474-6B89-AA2C-ED8C6E618EAA}"/>
                </a:ext>
              </a:extLst>
            </p:cNvPr>
            <p:cNvSpPr/>
            <p:nvPr/>
          </p:nvSpPr>
          <p:spPr>
            <a:xfrm>
              <a:off x="7492670" y="2765091"/>
              <a:ext cx="11598" cy="17465"/>
            </a:xfrm>
            <a:custGeom>
              <a:avLst/>
              <a:gdLst/>
              <a:ahLst/>
              <a:cxnLst/>
              <a:rect l="l" t="t" r="r" b="b"/>
              <a:pathLst>
                <a:path w="342" h="515" extrusionOk="0">
                  <a:moveTo>
                    <a:pt x="298" y="0"/>
                  </a:moveTo>
                  <a:cubicBezTo>
                    <a:pt x="290" y="0"/>
                    <a:pt x="281" y="4"/>
                    <a:pt x="275" y="13"/>
                  </a:cubicBezTo>
                  <a:cubicBezTo>
                    <a:pt x="192" y="169"/>
                    <a:pt x="99" y="325"/>
                    <a:pt x="16" y="470"/>
                  </a:cubicBezTo>
                  <a:cubicBezTo>
                    <a:pt x="1" y="492"/>
                    <a:pt x="22" y="514"/>
                    <a:pt x="40" y="514"/>
                  </a:cubicBezTo>
                  <a:cubicBezTo>
                    <a:pt x="47" y="514"/>
                    <a:pt x="54" y="510"/>
                    <a:pt x="57" y="501"/>
                  </a:cubicBezTo>
                  <a:cubicBezTo>
                    <a:pt x="150" y="345"/>
                    <a:pt x="233" y="200"/>
                    <a:pt x="327" y="45"/>
                  </a:cubicBezTo>
                  <a:cubicBezTo>
                    <a:pt x="342" y="22"/>
                    <a:pt x="320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8">
              <a:extLst>
                <a:ext uri="{FF2B5EF4-FFF2-40B4-BE49-F238E27FC236}">
                  <a16:creationId xmlns:a16="http://schemas.microsoft.com/office/drawing/2014/main" id="{83FAB891-EBCA-BAF6-310B-63E07872DBC2}"/>
                </a:ext>
              </a:extLst>
            </p:cNvPr>
            <p:cNvSpPr/>
            <p:nvPr/>
          </p:nvSpPr>
          <p:spPr>
            <a:xfrm>
              <a:off x="7941290" y="2319828"/>
              <a:ext cx="76100" cy="475657"/>
            </a:xfrm>
            <a:custGeom>
              <a:avLst/>
              <a:gdLst/>
              <a:ahLst/>
              <a:cxnLst/>
              <a:rect l="l" t="t" r="r" b="b"/>
              <a:pathLst>
                <a:path w="2244" h="14026" extrusionOk="0">
                  <a:moveTo>
                    <a:pt x="2243" y="1"/>
                  </a:moveTo>
                  <a:cubicBezTo>
                    <a:pt x="2243" y="1"/>
                    <a:pt x="1" y="541"/>
                    <a:pt x="469" y="3188"/>
                  </a:cubicBezTo>
                  <a:cubicBezTo>
                    <a:pt x="946" y="5835"/>
                    <a:pt x="2119" y="5970"/>
                    <a:pt x="1507" y="8649"/>
                  </a:cubicBezTo>
                  <a:cubicBezTo>
                    <a:pt x="905" y="11327"/>
                    <a:pt x="469" y="13548"/>
                    <a:pt x="2243" y="14026"/>
                  </a:cubicBezTo>
                  <a:lnTo>
                    <a:pt x="22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8">
              <a:extLst>
                <a:ext uri="{FF2B5EF4-FFF2-40B4-BE49-F238E27FC236}">
                  <a16:creationId xmlns:a16="http://schemas.microsoft.com/office/drawing/2014/main" id="{86B9B839-0705-CE95-A393-008430DA261C}"/>
                </a:ext>
              </a:extLst>
            </p:cNvPr>
            <p:cNvSpPr/>
            <p:nvPr/>
          </p:nvSpPr>
          <p:spPr>
            <a:xfrm>
              <a:off x="7661788" y="2214227"/>
              <a:ext cx="328137" cy="83832"/>
            </a:xfrm>
            <a:custGeom>
              <a:avLst/>
              <a:gdLst/>
              <a:ahLst/>
              <a:cxnLst/>
              <a:rect l="l" t="t" r="r" b="b"/>
              <a:pathLst>
                <a:path w="9676" h="2472" extrusionOk="0">
                  <a:moveTo>
                    <a:pt x="1" y="1"/>
                  </a:moveTo>
                  <a:cubicBezTo>
                    <a:pt x="759" y="1444"/>
                    <a:pt x="2637" y="2471"/>
                    <a:pt x="4838" y="2471"/>
                  </a:cubicBezTo>
                  <a:cubicBezTo>
                    <a:pt x="7050" y="2471"/>
                    <a:pt x="8928" y="1444"/>
                    <a:pt x="9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68">
            <a:hlinkClick r:id="rId3" action="ppaction://hlinksldjump"/>
            <a:extLst>
              <a:ext uri="{FF2B5EF4-FFF2-40B4-BE49-F238E27FC236}">
                <a16:creationId xmlns:a16="http://schemas.microsoft.com/office/drawing/2014/main" id="{CAAF25CA-9EBC-1E84-8A46-A591F16E2D2F}"/>
              </a:ext>
            </a:extLst>
          </p:cNvPr>
          <p:cNvSpPr/>
          <p:nvPr/>
        </p:nvSpPr>
        <p:spPr>
          <a:xfrm>
            <a:off x="332400" y="193750"/>
            <a:ext cx="775200" cy="77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68">
            <a:extLst>
              <a:ext uri="{FF2B5EF4-FFF2-40B4-BE49-F238E27FC236}">
                <a16:creationId xmlns:a16="http://schemas.microsoft.com/office/drawing/2014/main" id="{2D3D4997-570A-E773-AE20-48C677C4EE7B}"/>
              </a:ext>
            </a:extLst>
          </p:cNvPr>
          <p:cNvGrpSpPr/>
          <p:nvPr/>
        </p:nvGrpSpPr>
        <p:grpSpPr>
          <a:xfrm>
            <a:off x="548201" y="411798"/>
            <a:ext cx="343759" cy="339271"/>
            <a:chOff x="6232000" y="1435050"/>
            <a:chExt cx="488225" cy="481850"/>
          </a:xfrm>
        </p:grpSpPr>
        <p:sp>
          <p:nvSpPr>
            <p:cNvPr id="870" name="Google Shape;870;p68">
              <a:extLst>
                <a:ext uri="{FF2B5EF4-FFF2-40B4-BE49-F238E27FC236}">
                  <a16:creationId xmlns:a16="http://schemas.microsoft.com/office/drawing/2014/main" id="{6256D57B-31F4-192D-6F7E-E6D7A52200E4}"/>
                </a:ext>
              </a:extLst>
            </p:cNvPr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1" name="Google Shape;871;p68">
              <a:extLst>
                <a:ext uri="{FF2B5EF4-FFF2-40B4-BE49-F238E27FC236}">
                  <a16:creationId xmlns:a16="http://schemas.microsoft.com/office/drawing/2014/main" id="{8D1F0D12-44A0-BFA2-4B65-C4E0A43708C7}"/>
                </a:ext>
              </a:extLst>
            </p:cNvPr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2" name="Google Shape;872;p68">
              <a:extLst>
                <a:ext uri="{FF2B5EF4-FFF2-40B4-BE49-F238E27FC236}">
                  <a16:creationId xmlns:a16="http://schemas.microsoft.com/office/drawing/2014/main" id="{67C9CA38-D17A-8ABD-BCAF-BEE1D60EA89D}"/>
                </a:ext>
              </a:extLst>
            </p:cNvPr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3" name="Google Shape;873;p68">
              <a:extLst>
                <a:ext uri="{FF2B5EF4-FFF2-40B4-BE49-F238E27FC236}">
                  <a16:creationId xmlns:a16="http://schemas.microsoft.com/office/drawing/2014/main" id="{2F262EDB-B9A3-6E3C-4710-A00D22058607}"/>
                </a:ext>
              </a:extLst>
            </p:cNvPr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4" name="Google Shape;874;p68">
              <a:extLst>
                <a:ext uri="{FF2B5EF4-FFF2-40B4-BE49-F238E27FC236}">
                  <a16:creationId xmlns:a16="http://schemas.microsoft.com/office/drawing/2014/main" id="{C1F5A1A6-1FE9-E984-F2E5-FB6C4EDD2B6B}"/>
                </a:ext>
              </a:extLst>
            </p:cNvPr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47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>
          <a:extLst>
            <a:ext uri="{FF2B5EF4-FFF2-40B4-BE49-F238E27FC236}">
              <a16:creationId xmlns:a16="http://schemas.microsoft.com/office/drawing/2014/main" id="{D084E138-5F0E-8ED5-185D-0A8DE5A83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2">
            <a:extLst>
              <a:ext uri="{FF2B5EF4-FFF2-40B4-BE49-F238E27FC236}">
                <a16:creationId xmlns:a16="http://schemas.microsoft.com/office/drawing/2014/main" id="{3A1C4356-A2FB-ECE0-2819-DF21796D1FF9}"/>
              </a:ext>
            </a:extLst>
          </p:cNvPr>
          <p:cNvSpPr/>
          <p:nvPr/>
        </p:nvSpPr>
        <p:spPr>
          <a:xfrm>
            <a:off x="796500" y="1394531"/>
            <a:ext cx="440700" cy="44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2">
            <a:extLst>
              <a:ext uri="{FF2B5EF4-FFF2-40B4-BE49-F238E27FC236}">
                <a16:creationId xmlns:a16="http://schemas.microsoft.com/office/drawing/2014/main" id="{1844E5E0-8A39-AC87-4378-837F99D1B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70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DATAFRAME</a:t>
            </a:r>
            <a:endParaRPr dirty="0"/>
          </a:p>
        </p:txBody>
      </p:sp>
      <p:sp>
        <p:nvSpPr>
          <p:cNvPr id="596" name="Google Shape;596;p62">
            <a:hlinkClick r:id="rId3" action="ppaction://hlinksldjump"/>
            <a:extLst>
              <a:ext uri="{FF2B5EF4-FFF2-40B4-BE49-F238E27FC236}">
                <a16:creationId xmlns:a16="http://schemas.microsoft.com/office/drawing/2014/main" id="{EE7B0FDD-3079-D895-073D-DA5D8516569F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3454200" y="1447996"/>
            <a:ext cx="593700" cy="28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3" name="Google Shape;603;p62">
            <a:hlinkClick r:id="rId4" action="ppaction://hlinksldjump"/>
            <a:extLst>
              <a:ext uri="{FF2B5EF4-FFF2-40B4-BE49-F238E27FC236}">
                <a16:creationId xmlns:a16="http://schemas.microsoft.com/office/drawing/2014/main" id="{1BF1B9C0-B65E-307F-E44B-D3C3D22709F5}"/>
              </a:ext>
            </a:extLst>
          </p:cNvPr>
          <p:cNvSpPr txBox="1">
            <a:spLocks noGrp="1"/>
          </p:cNvSpPr>
          <p:nvPr>
            <p:ph type="subTitle" idx="20"/>
          </p:nvPr>
        </p:nvSpPr>
        <p:spPr>
          <a:xfrm>
            <a:off x="1304400" y="1447996"/>
            <a:ext cx="2235600" cy="28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STYLES.CSV</a:t>
            </a:r>
            <a:endParaRPr dirty="0"/>
          </a:p>
        </p:txBody>
      </p:sp>
      <p:sp>
        <p:nvSpPr>
          <p:cNvPr id="604" name="Google Shape;604;p62">
            <a:hlinkClick r:id="rId4" action="ppaction://hlinksldjump"/>
            <a:extLst>
              <a:ext uri="{FF2B5EF4-FFF2-40B4-BE49-F238E27FC236}">
                <a16:creationId xmlns:a16="http://schemas.microsoft.com/office/drawing/2014/main" id="{BDA5C073-3FB3-5015-A26E-8044098C36A8}"/>
              </a:ext>
            </a:extLst>
          </p:cNvPr>
          <p:cNvSpPr txBox="1">
            <a:spLocks noGrp="1"/>
          </p:cNvSpPr>
          <p:nvPr>
            <p:ph type="title" idx="21"/>
          </p:nvPr>
        </p:nvSpPr>
        <p:spPr>
          <a:xfrm>
            <a:off x="720000" y="1447996"/>
            <a:ext cx="593700" cy="28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05" name="Google Shape;605;p62">
            <a:extLst>
              <a:ext uri="{FF2B5EF4-FFF2-40B4-BE49-F238E27FC236}">
                <a16:creationId xmlns:a16="http://schemas.microsoft.com/office/drawing/2014/main" id="{3E14FE58-FD2B-E022-61F9-B75C950F44EB}"/>
              </a:ext>
            </a:extLst>
          </p:cNvPr>
          <p:cNvSpPr/>
          <p:nvPr/>
        </p:nvSpPr>
        <p:spPr>
          <a:xfrm>
            <a:off x="837750" y="1143167"/>
            <a:ext cx="945000" cy="9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FAA83393-6086-BC0A-F5C4-3C387035968A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016850" y="1851151"/>
            <a:ext cx="4344000" cy="3168523"/>
          </a:xfrm>
        </p:spPr>
        <p:txBody>
          <a:bodyPr/>
          <a:lstStyle/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id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gender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masterCategory</a:t>
            </a:r>
            <a:endParaRPr lang="en-GB" dirty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subCategory</a:t>
            </a:r>
            <a:r>
              <a:rPr lang="en-GB" dirty="0"/>
              <a:t>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articleType</a:t>
            </a:r>
            <a:r>
              <a:rPr lang="en-GB" dirty="0"/>
              <a:t>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baseColour</a:t>
            </a:r>
            <a:r>
              <a:rPr lang="en-GB" dirty="0"/>
              <a:t>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season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year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usage product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DisplayName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8" name="Google Shape;582;p62">
            <a:extLst>
              <a:ext uri="{FF2B5EF4-FFF2-40B4-BE49-F238E27FC236}">
                <a16:creationId xmlns:a16="http://schemas.microsoft.com/office/drawing/2014/main" id="{D64E3AE8-85B0-96DE-8620-EA01D6542F74}"/>
              </a:ext>
            </a:extLst>
          </p:cNvPr>
          <p:cNvSpPr/>
          <p:nvPr/>
        </p:nvSpPr>
        <p:spPr>
          <a:xfrm>
            <a:off x="4875752" y="1410451"/>
            <a:ext cx="440700" cy="44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96;p62">
            <a:hlinkClick r:id="rId3" action="ppaction://hlinksldjump"/>
            <a:extLst>
              <a:ext uri="{FF2B5EF4-FFF2-40B4-BE49-F238E27FC236}">
                <a16:creationId xmlns:a16="http://schemas.microsoft.com/office/drawing/2014/main" id="{7B00F0C8-1615-E582-5E0A-539DA43D036B}"/>
              </a:ext>
            </a:extLst>
          </p:cNvPr>
          <p:cNvSpPr txBox="1">
            <a:spLocks/>
          </p:cNvSpPr>
          <p:nvPr/>
        </p:nvSpPr>
        <p:spPr>
          <a:xfrm>
            <a:off x="7533452" y="1463916"/>
            <a:ext cx="593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40" name="Google Shape;603;p62">
            <a:hlinkClick r:id="rId4" action="ppaction://hlinksldjump"/>
            <a:extLst>
              <a:ext uri="{FF2B5EF4-FFF2-40B4-BE49-F238E27FC236}">
                <a16:creationId xmlns:a16="http://schemas.microsoft.com/office/drawing/2014/main" id="{E45A37E2-EB9A-82F0-BCF5-41D5B3EAD952}"/>
              </a:ext>
            </a:extLst>
          </p:cNvPr>
          <p:cNvSpPr txBox="1">
            <a:spLocks/>
          </p:cNvSpPr>
          <p:nvPr/>
        </p:nvSpPr>
        <p:spPr>
          <a:xfrm>
            <a:off x="5383652" y="1463916"/>
            <a:ext cx="2235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IMAGES.CSV</a:t>
            </a:r>
          </a:p>
        </p:txBody>
      </p:sp>
      <p:sp>
        <p:nvSpPr>
          <p:cNvPr id="41" name="Google Shape;604;p62">
            <a:hlinkClick r:id="rId4" action="ppaction://hlinksldjump"/>
            <a:extLst>
              <a:ext uri="{FF2B5EF4-FFF2-40B4-BE49-F238E27FC236}">
                <a16:creationId xmlns:a16="http://schemas.microsoft.com/office/drawing/2014/main" id="{33F01926-EC39-DF45-E54A-81CEBCA50911}"/>
              </a:ext>
            </a:extLst>
          </p:cNvPr>
          <p:cNvSpPr txBox="1">
            <a:spLocks/>
          </p:cNvSpPr>
          <p:nvPr/>
        </p:nvSpPr>
        <p:spPr>
          <a:xfrm>
            <a:off x="4799252" y="1463916"/>
            <a:ext cx="593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42" name="Subtitle 28">
            <a:extLst>
              <a:ext uri="{FF2B5EF4-FFF2-40B4-BE49-F238E27FC236}">
                <a16:creationId xmlns:a16="http://schemas.microsoft.com/office/drawing/2014/main" id="{21CA6B11-871A-5AC4-ED1D-ACDD7C7D0993}"/>
              </a:ext>
            </a:extLst>
          </p:cNvPr>
          <p:cNvSpPr txBox="1">
            <a:spLocks/>
          </p:cNvSpPr>
          <p:nvPr/>
        </p:nvSpPr>
        <p:spPr>
          <a:xfrm>
            <a:off x="5096102" y="1867071"/>
            <a:ext cx="2123848" cy="316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dirty="0"/>
              <a:t>Filename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dirty="0"/>
              <a:t>Link</a:t>
            </a:r>
            <a:endParaRPr lang="en-GB" dirty="0"/>
          </a:p>
        </p:txBody>
      </p:sp>
      <p:sp>
        <p:nvSpPr>
          <p:cNvPr id="43" name="Subtitle 28">
            <a:extLst>
              <a:ext uri="{FF2B5EF4-FFF2-40B4-BE49-F238E27FC236}">
                <a16:creationId xmlns:a16="http://schemas.microsoft.com/office/drawing/2014/main" id="{DBA3A9D3-DA01-9CC6-6065-A3B1F5D5A103}"/>
              </a:ext>
            </a:extLst>
          </p:cNvPr>
          <p:cNvSpPr txBox="1">
            <a:spLocks/>
          </p:cNvSpPr>
          <p:nvPr/>
        </p:nvSpPr>
        <p:spPr>
          <a:xfrm>
            <a:off x="10894577" y="3148406"/>
            <a:ext cx="4344000" cy="316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id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gender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masterCategory</a:t>
            </a:r>
            <a:endParaRPr lang="en-GB" dirty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subCategory</a:t>
            </a:r>
            <a:r>
              <a:rPr lang="en-GB" dirty="0"/>
              <a:t>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articleType</a:t>
            </a:r>
            <a:r>
              <a:rPr lang="en-GB" dirty="0"/>
              <a:t>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baseColour</a:t>
            </a:r>
            <a:r>
              <a:rPr lang="en-GB" dirty="0"/>
              <a:t>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season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year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usage product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DisplayName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7178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34568E-6 L 0.45677 2.3456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32099E-6 L 0.47031 -4.3209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32099E-6 L 0.475 -4.3209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69136E-6 L 0.475 4.6913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6" dur="20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animBg="1"/>
      <p:bldP spid="603" grpId="0" build="p"/>
      <p:bldP spid="604" grpId="0"/>
      <p:bldP spid="29" grpId="0" uiExpand="1" build="p"/>
      <p:bldP spid="38" grpId="0" animBg="1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>
          <a:extLst>
            <a:ext uri="{FF2B5EF4-FFF2-40B4-BE49-F238E27FC236}">
              <a16:creationId xmlns:a16="http://schemas.microsoft.com/office/drawing/2014/main" id="{BC082B00-7C17-E09A-C9DB-335A2665E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2">
            <a:extLst>
              <a:ext uri="{FF2B5EF4-FFF2-40B4-BE49-F238E27FC236}">
                <a16:creationId xmlns:a16="http://schemas.microsoft.com/office/drawing/2014/main" id="{1896A182-CCF4-5AA4-2EC3-296D903B6B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70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DATAFRAME</a:t>
            </a:r>
            <a:endParaRPr dirty="0"/>
          </a:p>
        </p:txBody>
      </p:sp>
      <p:sp>
        <p:nvSpPr>
          <p:cNvPr id="605" name="Google Shape;605;p62">
            <a:extLst>
              <a:ext uri="{FF2B5EF4-FFF2-40B4-BE49-F238E27FC236}">
                <a16:creationId xmlns:a16="http://schemas.microsoft.com/office/drawing/2014/main" id="{D412A3AD-6002-F62A-0227-DEFBB8744474}"/>
              </a:ext>
            </a:extLst>
          </p:cNvPr>
          <p:cNvSpPr/>
          <p:nvPr/>
        </p:nvSpPr>
        <p:spPr>
          <a:xfrm>
            <a:off x="837750" y="1143167"/>
            <a:ext cx="945000" cy="9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" name="Google Shape;582;p62">
            <a:extLst>
              <a:ext uri="{FF2B5EF4-FFF2-40B4-BE49-F238E27FC236}">
                <a16:creationId xmlns:a16="http://schemas.microsoft.com/office/drawing/2014/main" id="{FCAB04B4-C18F-AC71-011B-90953846E858}"/>
              </a:ext>
            </a:extLst>
          </p:cNvPr>
          <p:cNvSpPr/>
          <p:nvPr/>
        </p:nvSpPr>
        <p:spPr>
          <a:xfrm>
            <a:off x="796500" y="1410451"/>
            <a:ext cx="440700" cy="44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96;p62">
            <a:hlinkClick r:id="rId3" action="ppaction://hlinksldjump"/>
            <a:extLst>
              <a:ext uri="{FF2B5EF4-FFF2-40B4-BE49-F238E27FC236}">
                <a16:creationId xmlns:a16="http://schemas.microsoft.com/office/drawing/2014/main" id="{6A9C2F0E-C229-4CC7-A573-1A7577EF7589}"/>
              </a:ext>
            </a:extLst>
          </p:cNvPr>
          <p:cNvSpPr txBox="1">
            <a:spLocks/>
          </p:cNvSpPr>
          <p:nvPr/>
        </p:nvSpPr>
        <p:spPr>
          <a:xfrm>
            <a:off x="7533452" y="1463916"/>
            <a:ext cx="593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2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40" name="Google Shape;603;p62">
            <a:hlinkClick r:id="rId4" action="ppaction://hlinksldjump"/>
            <a:extLst>
              <a:ext uri="{FF2B5EF4-FFF2-40B4-BE49-F238E27FC236}">
                <a16:creationId xmlns:a16="http://schemas.microsoft.com/office/drawing/2014/main" id="{923F33B1-A66E-F573-9866-BB104EEF3CC6}"/>
              </a:ext>
            </a:extLst>
          </p:cNvPr>
          <p:cNvSpPr txBox="1">
            <a:spLocks/>
          </p:cNvSpPr>
          <p:nvPr/>
        </p:nvSpPr>
        <p:spPr>
          <a:xfrm>
            <a:off x="1304400" y="1463916"/>
            <a:ext cx="2235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IMAGES.CSV</a:t>
            </a:r>
          </a:p>
        </p:txBody>
      </p:sp>
      <p:sp>
        <p:nvSpPr>
          <p:cNvPr id="41" name="Google Shape;604;p62">
            <a:hlinkClick r:id="rId4" action="ppaction://hlinksldjump"/>
            <a:extLst>
              <a:ext uri="{FF2B5EF4-FFF2-40B4-BE49-F238E27FC236}">
                <a16:creationId xmlns:a16="http://schemas.microsoft.com/office/drawing/2014/main" id="{C8D98F88-FB60-30AD-76C5-0DF0F54B5943}"/>
              </a:ext>
            </a:extLst>
          </p:cNvPr>
          <p:cNvSpPr txBox="1">
            <a:spLocks/>
          </p:cNvSpPr>
          <p:nvPr/>
        </p:nvSpPr>
        <p:spPr>
          <a:xfrm>
            <a:off x="720000" y="1463916"/>
            <a:ext cx="5937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Deca"/>
              <a:buNone/>
              <a:defRPr sz="6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43" name="Subtitle 28">
            <a:extLst>
              <a:ext uri="{FF2B5EF4-FFF2-40B4-BE49-F238E27FC236}">
                <a16:creationId xmlns:a16="http://schemas.microsoft.com/office/drawing/2014/main" id="{329A5DC3-6E97-388F-EECA-BDEB7BE0E7B3}"/>
              </a:ext>
            </a:extLst>
          </p:cNvPr>
          <p:cNvSpPr txBox="1">
            <a:spLocks/>
          </p:cNvSpPr>
          <p:nvPr/>
        </p:nvSpPr>
        <p:spPr>
          <a:xfrm>
            <a:off x="10894577" y="3148406"/>
            <a:ext cx="4344000" cy="3168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id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gender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masterCategory</a:t>
            </a:r>
            <a:endParaRPr lang="en-GB" dirty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subCategory</a:t>
            </a:r>
            <a:r>
              <a:rPr lang="en-GB" dirty="0"/>
              <a:t>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articleType</a:t>
            </a:r>
            <a:r>
              <a:rPr lang="en-GB" dirty="0"/>
              <a:t>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 err="1"/>
              <a:t>baseColour</a:t>
            </a:r>
            <a:r>
              <a:rPr lang="en-GB" dirty="0"/>
              <a:t>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season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year 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usage product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/>
              <a:t>DisplayName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11" name="Picture 10" descr="A person wearing a plaid shirt&#10;&#10;Description automatically generated">
            <a:extLst>
              <a:ext uri="{FF2B5EF4-FFF2-40B4-BE49-F238E27FC236}">
                <a16:creationId xmlns:a16="http://schemas.microsoft.com/office/drawing/2014/main" id="{5F8C0635-4D42-3DF4-13CD-8A7BB9093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5167706"/>
            <a:ext cx="2383575" cy="3178100"/>
          </a:xfrm>
          <a:prstGeom prst="rect">
            <a:avLst/>
          </a:prstGeom>
        </p:spPr>
      </p:pic>
      <p:pic>
        <p:nvPicPr>
          <p:cNvPr id="15" name="Picture 14" descr="A purple polo shirt with a white swoosh&#10;&#10;Description automatically generated">
            <a:extLst>
              <a:ext uri="{FF2B5EF4-FFF2-40B4-BE49-F238E27FC236}">
                <a16:creationId xmlns:a16="http://schemas.microsoft.com/office/drawing/2014/main" id="{007C36F4-C039-299B-E6F6-AC3E392DB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212" y="-3205379"/>
            <a:ext cx="2383575" cy="3178100"/>
          </a:xfrm>
          <a:prstGeom prst="rect">
            <a:avLst/>
          </a:prstGeom>
        </p:spPr>
      </p:pic>
      <p:pic>
        <p:nvPicPr>
          <p:cNvPr id="17" name="Picture 16" descr="A black and blue flip flop&#10;&#10;Description automatically generated">
            <a:extLst>
              <a:ext uri="{FF2B5EF4-FFF2-40B4-BE49-F238E27FC236}">
                <a16:creationId xmlns:a16="http://schemas.microsoft.com/office/drawing/2014/main" id="{D767B951-9FB1-1949-BC73-CC4596C0B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0427" y="5354075"/>
            <a:ext cx="2383575" cy="3178100"/>
          </a:xfrm>
          <a:prstGeom prst="rect">
            <a:avLst/>
          </a:prstGeom>
        </p:spPr>
      </p:pic>
      <p:sp>
        <p:nvSpPr>
          <p:cNvPr id="18" name="Google Shape;603;p62">
            <a:hlinkClick r:id="rId4" action="ppaction://hlinksldjump"/>
            <a:extLst>
              <a:ext uri="{FF2B5EF4-FFF2-40B4-BE49-F238E27FC236}">
                <a16:creationId xmlns:a16="http://schemas.microsoft.com/office/drawing/2014/main" id="{930FB4B8-0CDF-F24B-9CAE-C61095C75153}"/>
              </a:ext>
            </a:extLst>
          </p:cNvPr>
          <p:cNvSpPr txBox="1">
            <a:spLocks/>
          </p:cNvSpPr>
          <p:nvPr/>
        </p:nvSpPr>
        <p:spPr>
          <a:xfrm>
            <a:off x="2585248" y="-412483"/>
            <a:ext cx="3802051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 err="1">
                <a:highlight>
                  <a:srgbClr val="FFFF00"/>
                </a:highlight>
              </a:rPr>
              <a:t>SubCategory</a:t>
            </a:r>
            <a:r>
              <a:rPr lang="en-GB" dirty="0">
                <a:highlight>
                  <a:srgbClr val="FFFF00"/>
                </a:highlight>
              </a:rPr>
              <a:t> == “</a:t>
            </a:r>
            <a:r>
              <a:rPr lang="en-GB" dirty="0" err="1">
                <a:highlight>
                  <a:srgbClr val="FFFF00"/>
                </a:highlight>
              </a:rPr>
              <a:t>Topwear</a:t>
            </a:r>
            <a:r>
              <a:rPr lang="en-GB" dirty="0">
                <a:highlight>
                  <a:srgbClr val="FFFF00"/>
                </a:highligh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929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7 L 2.22222E-6 -0.639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914E-6 L 0 0.984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045E-16 L 1.38889E-6 -0.690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827E-7 L 5E-6 0.6317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71F562EE-6D2F-062B-315B-7436CB367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26194D67-FC2E-923E-781C-8016B18C3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extract color code?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42C0F316-75D2-D398-0FD3-81FB5A82B302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18" name="Picture 17" descr="A person wearing a plaid shirt&#10;&#10;Description automatically generated">
            <a:extLst>
              <a:ext uri="{FF2B5EF4-FFF2-40B4-BE49-F238E27FC236}">
                <a16:creationId xmlns:a16="http://schemas.microsoft.com/office/drawing/2014/main" id="{664AAEF1-D598-6A78-4F9B-D2DE371D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70075"/>
            <a:ext cx="2383575" cy="3178100"/>
          </a:xfrm>
          <a:prstGeom prst="rect">
            <a:avLst/>
          </a:prstGeom>
        </p:spPr>
      </p:pic>
      <p:pic>
        <p:nvPicPr>
          <p:cNvPr id="20" name="Picture 19" descr="A person wearing a plaid shirt&#10;&#10;Description automatically generated">
            <a:extLst>
              <a:ext uri="{FF2B5EF4-FFF2-40B4-BE49-F238E27FC236}">
                <a16:creationId xmlns:a16="http://schemas.microsoft.com/office/drawing/2014/main" id="{D238AA5F-D621-9EB1-E14B-9BA8C6E4A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25" y="1270075"/>
            <a:ext cx="2381250" cy="3171825"/>
          </a:xfrm>
          <a:prstGeom prst="rect">
            <a:avLst/>
          </a:prstGeom>
        </p:spPr>
      </p:pic>
      <p:pic>
        <p:nvPicPr>
          <p:cNvPr id="24" name="Picture 23" descr="A blue and white plaid shirt&#10;&#10;Description automatically generated">
            <a:extLst>
              <a:ext uri="{FF2B5EF4-FFF2-40B4-BE49-F238E27FC236}">
                <a16:creationId xmlns:a16="http://schemas.microsoft.com/office/drawing/2014/main" id="{2319B8DB-B293-6717-F109-0B05E17EE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25" y="1270075"/>
            <a:ext cx="2381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58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8642E-6 L 0.25 3.0864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3.08642E-6 L 0.50018 3.0864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224635F6-F450-D8CF-03CC-CE47C2366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>
            <a:extLst>
              <a:ext uri="{FF2B5EF4-FFF2-40B4-BE49-F238E27FC236}">
                <a16:creationId xmlns:a16="http://schemas.microsoft.com/office/drawing/2014/main" id="{B9B47A80-8B31-F8E3-8049-F5E3966B1C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extract color code?</a:t>
            </a:r>
            <a:endParaRPr dirty="0"/>
          </a:p>
        </p:txBody>
      </p:sp>
      <p:sp>
        <p:nvSpPr>
          <p:cNvPr id="998" name="Google Shape;998;p73">
            <a:extLst>
              <a:ext uri="{FF2B5EF4-FFF2-40B4-BE49-F238E27FC236}">
                <a16:creationId xmlns:a16="http://schemas.microsoft.com/office/drawing/2014/main" id="{719D5530-439C-A84C-5836-E75E4F4F0EF8}"/>
              </a:ext>
            </a:extLst>
          </p:cNvPr>
          <p:cNvSpPr/>
          <p:nvPr/>
        </p:nvSpPr>
        <p:spPr>
          <a:xfrm>
            <a:off x="824525" y="1061250"/>
            <a:ext cx="945000" cy="9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4" name="Picture 3" descr="A person wearing a plaid shirt&#10;&#10;Description automatically generated">
            <a:extLst>
              <a:ext uri="{FF2B5EF4-FFF2-40B4-BE49-F238E27FC236}">
                <a16:creationId xmlns:a16="http://schemas.microsoft.com/office/drawing/2014/main" id="{DFAD25B5-08AD-21DE-B2E0-49547388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1265625"/>
            <a:ext cx="2428875" cy="3238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EAFA97-7EBD-20C5-6DD5-B6DAE05E7138}"/>
              </a:ext>
            </a:extLst>
          </p:cNvPr>
          <p:cNvSpPr/>
          <p:nvPr/>
        </p:nvSpPr>
        <p:spPr>
          <a:xfrm>
            <a:off x="3947445" y="2571750"/>
            <a:ext cx="612648" cy="813816"/>
          </a:xfrm>
          <a:prstGeom prst="rect">
            <a:avLst/>
          </a:prstGeom>
          <a:solidFill>
            <a:schemeClr val="accent1">
              <a:alpha val="41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A6FF7F-70A1-242E-2D33-42EB073BE414}"/>
              </a:ext>
            </a:extLst>
          </p:cNvPr>
          <p:cNvCxnSpPr>
            <a:cxnSpLocks/>
          </p:cNvCxnSpPr>
          <p:nvPr/>
        </p:nvCxnSpPr>
        <p:spPr>
          <a:xfrm>
            <a:off x="2986087" y="1265625"/>
            <a:ext cx="961358" cy="13061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927614-2881-74ED-39F8-95AC08428E05}"/>
              </a:ext>
            </a:extLst>
          </p:cNvPr>
          <p:cNvCxnSpPr>
            <a:cxnSpLocks/>
          </p:cNvCxnSpPr>
          <p:nvPr/>
        </p:nvCxnSpPr>
        <p:spPr>
          <a:xfrm flipH="1">
            <a:off x="4572000" y="1265625"/>
            <a:ext cx="842962" cy="13061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86127A-3BF4-3862-2454-3AFBD4A70573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385566"/>
            <a:ext cx="842962" cy="11185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18C10E-8EEC-DA52-CEA8-7657F1FB3335}"/>
              </a:ext>
            </a:extLst>
          </p:cNvPr>
          <p:cNvCxnSpPr>
            <a:cxnSpLocks/>
          </p:cNvCxnSpPr>
          <p:nvPr/>
        </p:nvCxnSpPr>
        <p:spPr>
          <a:xfrm flipV="1">
            <a:off x="2974180" y="3385566"/>
            <a:ext cx="973265" cy="11185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965;p73">
            <a:extLst>
              <a:ext uri="{FF2B5EF4-FFF2-40B4-BE49-F238E27FC236}">
                <a16:creationId xmlns:a16="http://schemas.microsoft.com/office/drawing/2014/main" id="{322649A6-2A90-0BE7-F804-5AC3849783F0}"/>
              </a:ext>
            </a:extLst>
          </p:cNvPr>
          <p:cNvSpPr txBox="1">
            <a:spLocks/>
          </p:cNvSpPr>
          <p:nvPr/>
        </p:nvSpPr>
        <p:spPr>
          <a:xfrm>
            <a:off x="3228249" y="4465675"/>
            <a:ext cx="21683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sz="1600" dirty="0"/>
              <a:t>25% of true size!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7887BE8-5CDF-DAC7-FBC9-2B7BB2597B8C}"/>
              </a:ext>
            </a:extLst>
          </p:cNvPr>
          <p:cNvSpPr/>
          <p:nvPr/>
        </p:nvSpPr>
        <p:spPr>
          <a:xfrm>
            <a:off x="4583909" y="2884875"/>
            <a:ext cx="2177143" cy="2795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Google Shape;965;p73">
            <a:extLst>
              <a:ext uri="{FF2B5EF4-FFF2-40B4-BE49-F238E27FC236}">
                <a16:creationId xmlns:a16="http://schemas.microsoft.com/office/drawing/2014/main" id="{423AB3DB-7821-ED12-F8CB-FA3774A96136}"/>
              </a:ext>
            </a:extLst>
          </p:cNvPr>
          <p:cNvSpPr txBox="1">
            <a:spLocks/>
          </p:cNvSpPr>
          <p:nvPr/>
        </p:nvSpPr>
        <p:spPr>
          <a:xfrm>
            <a:off x="6805162" y="2812866"/>
            <a:ext cx="21683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RGB(134, 135 151)</a:t>
            </a:r>
            <a:r>
              <a:rPr lang="en-GB" sz="1050" dirty="0"/>
              <a:t> </a:t>
            </a:r>
            <a:endParaRPr lang="en-GB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D87463-5AAD-C8CF-B062-58F9E888C7C3}"/>
              </a:ext>
            </a:extLst>
          </p:cNvPr>
          <p:cNvSpPr/>
          <p:nvPr/>
        </p:nvSpPr>
        <p:spPr>
          <a:xfrm>
            <a:off x="7139485" y="3302587"/>
            <a:ext cx="1284515" cy="1284515"/>
          </a:xfrm>
          <a:prstGeom prst="ellipse">
            <a:avLst/>
          </a:prstGeom>
          <a:solidFill>
            <a:srgbClr val="8687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  <p:bldP spid="21" grpId="0" animBg="1"/>
      <p:bldP spid="22" grpId="0"/>
      <p:bldP spid="26" grpId="0" animBg="1"/>
    </p:bldLst>
  </p:timing>
</p:sld>
</file>

<file path=ppt/theme/theme1.xml><?xml version="1.0" encoding="utf-8"?>
<a:theme xmlns:a="http://schemas.openxmlformats.org/drawingml/2006/main" name="Fashion Portraits Newsletter XL by Slidesgo">
  <a:themeElements>
    <a:clrScheme name="Simple Light">
      <a:dk1>
        <a:srgbClr val="000000"/>
      </a:dk1>
      <a:lt1>
        <a:srgbClr val="FAEFE0"/>
      </a:lt1>
      <a:dk2>
        <a:srgbClr val="F0C86A"/>
      </a:dk2>
      <a:lt2>
        <a:srgbClr val="DC4412"/>
      </a:lt2>
      <a:accent1>
        <a:srgbClr val="4E8983"/>
      </a:accent1>
      <a:accent2>
        <a:srgbClr val="FCF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422</Words>
  <Application>Microsoft Office PowerPoint</Application>
  <PresentationFormat>On-screen Show (16:9)</PresentationFormat>
  <Paragraphs>159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 Narrow</vt:lpstr>
      <vt:lpstr>Lexend Deca</vt:lpstr>
      <vt:lpstr>Arial</vt:lpstr>
      <vt:lpstr>Courier Prime</vt:lpstr>
      <vt:lpstr>Fashion Portraits Newsletter XL by Slidesgo</vt:lpstr>
      <vt:lpstr>THE GREYSCALE EPIDEMIC</vt:lpstr>
      <vt:lpstr>WHAT HAPPENED?</vt:lpstr>
      <vt:lpstr>SOURCES</vt:lpstr>
      <vt:lpstr>HAS DAILY LIFE CLOTHES LOST COLOR OVER THE LAST DECADE?</vt:lpstr>
      <vt:lpstr>METHOD</vt:lpstr>
      <vt:lpstr>THE DATAFRAME</vt:lpstr>
      <vt:lpstr>THE DATAFRAME</vt:lpstr>
      <vt:lpstr>How to extract color code?</vt:lpstr>
      <vt:lpstr>How to extract color code?</vt:lpstr>
      <vt:lpstr>From color code to Colorfulness?</vt:lpstr>
      <vt:lpstr>From color code to Colorfulness?</vt:lpstr>
      <vt:lpstr>From color code to Colorfulness?</vt:lpstr>
      <vt:lpstr>RESULTS</vt:lpstr>
      <vt:lpstr>Variables and distributions</vt:lpstr>
      <vt:lpstr>Variables and distributions</vt:lpstr>
      <vt:lpstr>Variables and distributions</vt:lpstr>
      <vt:lpstr>P-values</vt:lpstr>
      <vt:lpstr>P-values</vt:lpstr>
      <vt:lpstr>P-values</vt:lpstr>
      <vt:lpstr>P-values</vt:lpstr>
      <vt:lpstr>Discussion</vt:lpstr>
      <vt:lpstr>Things to consider</vt:lpstr>
      <vt:lpstr>Next step?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Yosuf Barzinji</dc:creator>
  <cp:lastModifiedBy>Yosuf Ismael Qasim Barzinji</cp:lastModifiedBy>
  <cp:revision>3</cp:revision>
  <dcterms:modified xsi:type="dcterms:W3CDTF">2024-12-10T09:23:41Z</dcterms:modified>
</cp:coreProperties>
</file>