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Чашин Андрей, 10-1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точек. Найти такие две окружности, что их центры находятся в точках заданного множества, внутри каждой из этих окружностей находятся хотя бы половина из всех точек заданного множества, и меньший из двух радиусов минимален.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3D0BAC-48F1-2547-4795-C718487A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5957"/>
            <a:ext cx="4447078" cy="45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Нажатие – добавляет точку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145096-9257-8B23-54B4-3DBF084D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60" y="1941921"/>
            <a:ext cx="4099514" cy="43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1355C1-6E58-FBBE-9C4C-64FF950C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969" y="1168902"/>
            <a:ext cx="3619893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Task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Список точек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&lt;Point&gt;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Список окружностей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Размер точки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POINT_SIZE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коэффициент колёсика мыши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float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WHEEL_SENSITIVE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0.001f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последняя СК окна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protected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CoordinateSystem2i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lastWindowCS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F4F6472-24A5-D019-FDB6-DC1138A6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9" y="1840519"/>
            <a:ext cx="4232635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окружности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Координаты центра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радиус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1DA500-ED0E-0EC0-0BC5-033393C3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4" y="4610221"/>
            <a:ext cx="413836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точки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Координаты точки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4BAA5A-9777-44FB-45D5-35DE991E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27" y="761207"/>
            <a:ext cx="5010785" cy="53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57</TotalTime>
  <Words>311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Century Gothic</vt:lpstr>
      <vt:lpstr>Century Schoolbook</vt:lpstr>
      <vt:lpstr>Wingdings 2</vt:lpstr>
      <vt:lpstr>Вид</vt:lpstr>
      <vt:lpstr>Графический проект</vt:lpstr>
      <vt:lpstr>Постановка задачи</vt:lpstr>
      <vt:lpstr>Добавление мышью</vt:lpstr>
      <vt:lpstr>Структуры данных</vt:lpstr>
      <vt:lpstr>Рисование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Руслан Багиров</cp:lastModifiedBy>
  <cp:revision>10</cp:revision>
  <dcterms:created xsi:type="dcterms:W3CDTF">2022-03-13T10:47:13Z</dcterms:created>
  <dcterms:modified xsi:type="dcterms:W3CDTF">2023-04-19T22:26:22Z</dcterms:modified>
</cp:coreProperties>
</file>