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671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7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2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C10BD-7415-4DAF-92B1-B30F512E87B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D367682-D72A-4847-9CCE-4867A31C9B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0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64021-94F0-4F65-931A-3A649EBE2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Графический</a:t>
            </a:r>
            <a:br>
              <a:rPr lang="ru-RU" dirty="0"/>
            </a:br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2B42C-10C6-4276-B28F-BE4BE116A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Чашин Андрей, 10-1</a:t>
            </a:r>
          </a:p>
        </p:txBody>
      </p:sp>
    </p:spTree>
    <p:extLst>
      <p:ext uri="{BB962C8B-B14F-4D97-AF65-F5344CB8AC3E}">
        <p14:creationId xmlns:p14="http://schemas.microsoft.com/office/powerpoint/2010/main" val="25182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26BBA-7478-44AA-A913-692E6AA5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B1E60-5981-4260-9AB2-D8403A02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327400"/>
            <a:ext cx="4249928" cy="275113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плоскости задано множество точек. Найти такие две окружности, что их центры находятся в точках заданного множества, внутри каждой из этих окружностей находятся хотя бы половина из всех точек заданного множества, и меньший из двух радиусов минимален.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3D0BAC-48F1-2547-4795-C718487A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5957"/>
            <a:ext cx="4447078" cy="450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мышью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8115C6F-BECC-4147-889A-40DF96E9A190}"/>
              </a:ext>
            </a:extLst>
          </p:cNvPr>
          <p:cNvSpPr txBox="1">
            <a:spLocks/>
          </p:cNvSpPr>
          <p:nvPr/>
        </p:nvSpPr>
        <p:spPr>
          <a:xfrm>
            <a:off x="1020572" y="3149600"/>
            <a:ext cx="5799328" cy="385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Нажатие – добавляет точку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145096-9257-8B23-54B4-3DBF084D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60" y="1941921"/>
            <a:ext cx="4099514" cy="433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1355C1-6E58-FBBE-9C4C-64FF950C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969" y="1168902"/>
            <a:ext cx="3619893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Класс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Task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Вещественная система координат задачи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CoordinateSystem2d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ownCS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Список точек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&lt;Point&gt;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points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Список окружностей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@Getter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Circle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circles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Размер точки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POINT_SIZE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коэффициент колёсика мыши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static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final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float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WHEEL_SENSITIVE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0.001f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последняя СК окна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protected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CoordinateSystem2i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lastWindowCS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F4F6472-24A5-D019-FDB6-DC1138A6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9" y="1840519"/>
            <a:ext cx="4232635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Класс окружности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Circle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Координаты центра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final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Vector2d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pos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радиус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final double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11DA500-ED0E-0EC0-0BC5-033393C39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24" y="4610221"/>
            <a:ext cx="413836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 Класс точки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/**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 Координаты точки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 */</a:t>
            </a:r>
            <a:b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</a:br>
            <a:r>
              <a:rPr kumimoji="0" lang="ru-RU" altLang="ru-RU" sz="10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final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Vector2d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pos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2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693D6-22F3-46CE-AED8-E4431338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12356"/>
            <a:ext cx="8968232" cy="2484437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</a:t>
            </a:r>
            <a:r>
              <a:rPr lang="en-US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b="1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canvas.draw</a:t>
            </a:r>
            <a:r>
              <a:rPr lang="en-US" sz="18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ru-RU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4BAA5A-9777-44FB-45D5-35DE991E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27" y="761207"/>
            <a:ext cx="5010785" cy="53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F93DA-D2C7-BE95-133A-FA64FB07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34697A-77BD-BD01-048B-DC88004C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592932" cy="4351337"/>
          </a:xfrm>
        </p:spPr>
        <p:txBody>
          <a:bodyPr/>
          <a:lstStyle/>
          <a:p>
            <a:r>
              <a:rPr lang="ru-RU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каждой точки создать список расстояний до всех остальных. Отсортировать эти списки. Числа в центре этих списков и будут минимальные радиусы окружностей, с центрами в соответствующей точке, которые захватывают хотя бы половину всех точек. После найти 2 минимальных радиуса и по соответствующим точкам построить окружности.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56DFFB-4B95-94CC-4F34-4C398E7B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66" y="771154"/>
            <a:ext cx="509658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3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4578-AE79-41B4-A8EA-BF7E49F9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772" y="2486660"/>
            <a:ext cx="9692640" cy="1325562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8832772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59</TotalTime>
  <Words>363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Century Gothic</vt:lpstr>
      <vt:lpstr>Century Schoolbook</vt:lpstr>
      <vt:lpstr>Wingdings 2</vt:lpstr>
      <vt:lpstr>Вид</vt:lpstr>
      <vt:lpstr>Графический проект</vt:lpstr>
      <vt:lpstr>Постановка задачи</vt:lpstr>
      <vt:lpstr>Добавление мышью</vt:lpstr>
      <vt:lpstr>Структуры данных</vt:lpstr>
      <vt:lpstr>Рисование</vt:lpstr>
      <vt:lpstr>Решение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</dc:creator>
  <cp:lastModifiedBy>Руслан Багиров</cp:lastModifiedBy>
  <cp:revision>11</cp:revision>
  <dcterms:created xsi:type="dcterms:W3CDTF">2022-03-13T10:47:13Z</dcterms:created>
  <dcterms:modified xsi:type="dcterms:W3CDTF">2023-04-20T12:10:55Z</dcterms:modified>
</cp:coreProperties>
</file>