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4" r:id="rId4"/>
    <p:sldId id="260" r:id="rId5"/>
    <p:sldId id="265" r:id="rId6"/>
    <p:sldId id="266" r:id="rId7"/>
    <p:sldId id="274" r:id="rId8"/>
    <p:sldId id="268" r:id="rId9"/>
    <p:sldId id="262" r:id="rId10"/>
    <p:sldId id="263" r:id="rId11"/>
    <p:sldId id="269" r:id="rId12"/>
    <p:sldId id="270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78531"/>
  </p:normalViewPr>
  <p:slideViewPr>
    <p:cSldViewPr snapToGrid="0" snapToObjects="1">
      <p:cViewPr varScale="1">
        <p:scale>
          <a:sx n="120" d="100"/>
          <a:sy n="120" d="100"/>
        </p:scale>
        <p:origin x="2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E99E7-B9DB-744B-85EF-CCDA71469024}" type="datetimeFigureOut">
              <a:rPr kumimoji="1" lang="zh-CN" altLang="en-US" smtClean="0"/>
              <a:t>2018/10/29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83510-F616-AC40-A7B5-53CB547702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093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83510-F616-AC40-A7B5-53CB547702F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7424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83510-F616-AC40-A7B5-53CB547702F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8567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83510-F616-AC40-A7B5-53CB547702F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732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83510-F616-AC40-A7B5-53CB547702F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2977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83510-F616-AC40-A7B5-53CB547702F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5921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83510-F616-AC40-A7B5-53CB547702F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9138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83510-F616-AC40-A7B5-53CB547702F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9046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83510-F616-AC40-A7B5-53CB547702F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3897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83510-F616-AC40-A7B5-53CB547702F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5725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83510-F616-AC40-A7B5-53CB547702F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9139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83510-F616-AC40-A7B5-53CB547702F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659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67DA-28F3-A14D-A21B-CB408D97FBF7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41C0-BA8C-A246-89E0-628E139D4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67DA-28F3-A14D-A21B-CB408D97FBF7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41C0-BA8C-A246-89E0-628E139D4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5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67DA-28F3-A14D-A21B-CB408D97FBF7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41C0-BA8C-A246-89E0-628E139D4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2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67DA-28F3-A14D-A21B-CB408D97FBF7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41C0-BA8C-A246-89E0-628E139D4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4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67DA-28F3-A14D-A21B-CB408D97FBF7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41C0-BA8C-A246-89E0-628E139D4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3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67DA-28F3-A14D-A21B-CB408D97FBF7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41C0-BA8C-A246-89E0-628E139D4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67DA-28F3-A14D-A21B-CB408D97FBF7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41C0-BA8C-A246-89E0-628E139D4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8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67DA-28F3-A14D-A21B-CB408D97FBF7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41C0-BA8C-A246-89E0-628E139D4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1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67DA-28F3-A14D-A21B-CB408D97FBF7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41C0-BA8C-A246-89E0-628E139D4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9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67DA-28F3-A14D-A21B-CB408D97FBF7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41C0-BA8C-A246-89E0-628E139D4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6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67DA-28F3-A14D-A21B-CB408D97FBF7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41C0-BA8C-A246-89E0-628E139D4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3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367DA-28F3-A14D-A21B-CB408D97FBF7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041C0-BA8C-A246-89E0-628E139D437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id="{26F09131-6C2A-0A42-8AA5-81A83209094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333314" y="6282383"/>
            <a:ext cx="4249271" cy="57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7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ABA1-0106-7744-A6E5-F8A6BC8BDD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CCSP</a:t>
            </a:r>
            <a:r>
              <a:rPr lang="zh-CN" altLang="en-US" dirty="0"/>
              <a:t> 第</a:t>
            </a:r>
            <a:r>
              <a:rPr lang="en-US" altLang="zh-CN" dirty="0"/>
              <a:t>5</a:t>
            </a:r>
            <a:r>
              <a:rPr lang="zh-CN" altLang="en-US" dirty="0"/>
              <a:t>题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B6ABD-4C0E-E744-9245-BCF7AC514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内存分配器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38200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04F12-DA5E-6C45-9B07-416D9631A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为什么样例</a:t>
            </a:r>
            <a:r>
              <a:rPr kumimoji="1" lang="en-US" altLang="zh-CN" dirty="0"/>
              <a:t>WA?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5CEDB-F126-1F42-A439-F3BD25F55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空闲块的合并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减少外部碎片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E81273-83C3-0140-9196-D58BF098D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2650" y="2613444"/>
            <a:ext cx="73787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10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6DA45-A3CD-F643-801C-D36834F3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为什么样例</a:t>
            </a:r>
            <a:r>
              <a:rPr kumimoji="1" lang="en-US" altLang="zh-CN" dirty="0"/>
              <a:t>WA?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DB11F-1C09-964A-A863-956E780FA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空闲块的合并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减少外部碎片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4002A8-77FD-A34D-A32B-394B91EFD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3261623"/>
            <a:ext cx="79629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27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BD1D4-1CB8-A945-851F-E19E83A4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合并策略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BAC931-63C7-A041-B927-F81DDAB8D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边界标记</a:t>
            </a:r>
            <a:endParaRPr kumimoji="1" lang="en-US" altLang="zh-CN" dirty="0"/>
          </a:p>
          <a:p>
            <a:pPr lvl="1"/>
            <a:r>
              <a:rPr lang="zh-CN" altLang="en-US" dirty="0"/>
              <a:t>利用头部和脚部来存储块的大小以及是否被申请的信息，头部和尾部的信息都一样。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973553-FE69-714D-83F6-B582D3162165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22600" y="3577327"/>
            <a:ext cx="6409426" cy="15476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5413C10-1D02-1F42-9CF7-D48F7B4B6BEC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1783" y="3577327"/>
            <a:ext cx="1105393" cy="135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30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2D9DD-163D-6343-8B6E-A5D27638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CE9893-0891-9049-A8B8-EA13AA205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读题</a:t>
            </a:r>
            <a:endParaRPr kumimoji="1" lang="en-US" altLang="zh-CN" dirty="0"/>
          </a:p>
          <a:p>
            <a:r>
              <a:rPr kumimoji="1" lang="zh-CN" altLang="en-US" dirty="0"/>
              <a:t>阅读材料</a:t>
            </a:r>
            <a:endParaRPr kumimoji="1" lang="en-US" altLang="zh-CN" dirty="0"/>
          </a:p>
          <a:p>
            <a:r>
              <a:rPr kumimoji="1" lang="zh-CN" altLang="en-US" dirty="0"/>
              <a:t>后续？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线程安全？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。。。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932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10353-52B6-094C-A63F-440F6CD8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内存分配器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3B2B8-D3B4-5441-8237-6F9F7A00F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>
                <a:latin typeface="+mn-ea"/>
              </a:rPr>
              <a:t>本题需要你在模拟的“内存”系统下，借助提供的一些辅助函数，从提供的“堆”内存中请求分配空间，从而设计与实现一个显式动态内存分配器，即实现自己版本的 </a:t>
            </a:r>
            <a:r>
              <a:rPr lang="en" altLang="zh-CN" dirty="0">
                <a:latin typeface="+mn-ea"/>
              </a:rPr>
              <a:t>malloc</a:t>
            </a:r>
            <a:r>
              <a:rPr lang="zh-CN" altLang="en" dirty="0">
                <a:latin typeface="+mn-ea"/>
              </a:rPr>
              <a:t>、</a:t>
            </a:r>
            <a:r>
              <a:rPr lang="en" altLang="zh-CN" dirty="0">
                <a:latin typeface="+mn-ea"/>
              </a:rPr>
              <a:t>free</a:t>
            </a:r>
            <a:r>
              <a:rPr lang="zh-CN" altLang="en" dirty="0">
                <a:latin typeface="+mn-ea"/>
              </a:rPr>
              <a:t>、</a:t>
            </a:r>
            <a:r>
              <a:rPr lang="en" altLang="zh-CN" dirty="0" err="1">
                <a:latin typeface="+mn-ea"/>
              </a:rPr>
              <a:t>realloc</a:t>
            </a:r>
            <a:r>
              <a:rPr lang="en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函数。</a:t>
            </a:r>
            <a:endParaRPr lang="en-US" altLang="zh-CN" dirty="0">
              <a:latin typeface="+mn-ea"/>
            </a:endParaRPr>
          </a:p>
          <a:p>
            <a:pPr marL="0" indent="0">
              <a:lnSpc>
                <a:spcPct val="110000"/>
              </a:lnSpc>
              <a:buNone/>
            </a:pPr>
            <a:endParaRPr kumimoji="1"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683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CCB16-D555-1045-BACF-66309034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考察点</a:t>
            </a:r>
            <a:r>
              <a:rPr kumimoji="1" lang="en-US" altLang="zh-CN" dirty="0"/>
              <a:t>		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D993F9-D6E7-8F40-A80A-1578DEA6A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68176"/>
            <a:ext cx="7886700" cy="399830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对动态内存分配机制的学习与认识</a:t>
            </a:r>
            <a:endParaRPr kumimoji="1" lang="en-US" altLang="zh-CN" sz="2400" dirty="0"/>
          </a:p>
          <a:p>
            <a:pPr lvl="1">
              <a:lnSpc>
                <a:spcPct val="150000"/>
              </a:lnSpc>
            </a:pPr>
            <a:r>
              <a:rPr kumimoji="1" lang="zh-CN" altLang="en-US" sz="1800" dirty="0"/>
              <a:t>提供除了题面之外的学习材料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内存块结构的设计与组织内存块的策略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搜索与放置策略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合并策略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其他优化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0881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6355F-64E3-0D41-A536-C802AFC0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内存块的组织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01A94-51FC-8B40-96FB-898061AB4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隐式空闲链表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1C71F6-D939-024B-8B51-F1E63AD788E8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1455" y="2656430"/>
            <a:ext cx="1561528" cy="245763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8D6DB992-7D53-3F49-A66A-F39D024AC7F6}"/>
              </a:ext>
            </a:extLst>
          </p:cNvPr>
          <p:cNvGrpSpPr/>
          <p:nvPr/>
        </p:nvGrpSpPr>
        <p:grpSpPr>
          <a:xfrm>
            <a:off x="2540112" y="3701046"/>
            <a:ext cx="5991144" cy="368400"/>
            <a:chOff x="980304" y="2545493"/>
            <a:chExt cx="7142211" cy="43918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D0DB49F-8BBA-8549-AEC8-FF348CD5355B}"/>
                </a:ext>
              </a:extLst>
            </p:cNvPr>
            <p:cNvSpPr/>
            <p:nvPr/>
          </p:nvSpPr>
          <p:spPr>
            <a:xfrm>
              <a:off x="980304" y="2545493"/>
              <a:ext cx="420130" cy="4201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endPara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273887F-3C81-E747-8594-B9FC092CB8E6}"/>
                </a:ext>
              </a:extLst>
            </p:cNvPr>
            <p:cNvSpPr/>
            <p:nvPr/>
          </p:nvSpPr>
          <p:spPr>
            <a:xfrm>
              <a:off x="1400434" y="2545493"/>
              <a:ext cx="420130" cy="4201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A35711A-77F5-2D4D-B508-6781D31E2E1A}"/>
                </a:ext>
              </a:extLst>
            </p:cNvPr>
            <p:cNvSpPr/>
            <p:nvPr/>
          </p:nvSpPr>
          <p:spPr>
            <a:xfrm>
              <a:off x="1820564" y="2545493"/>
              <a:ext cx="420130" cy="4201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9A82F66-BA07-7F4C-AE13-84B20CE17E4A}"/>
                </a:ext>
              </a:extLst>
            </p:cNvPr>
            <p:cNvSpPr/>
            <p:nvPr/>
          </p:nvSpPr>
          <p:spPr>
            <a:xfrm>
              <a:off x="2240694" y="2545493"/>
              <a:ext cx="420130" cy="4201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07082EA-E095-744A-AF1A-94F316D2B4AB}"/>
                </a:ext>
              </a:extLst>
            </p:cNvPr>
            <p:cNvSpPr/>
            <p:nvPr/>
          </p:nvSpPr>
          <p:spPr>
            <a:xfrm>
              <a:off x="2660825" y="2545493"/>
              <a:ext cx="420130" cy="4201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0DEB177-4EC6-1D47-921D-9189F4DF9233}"/>
                </a:ext>
              </a:extLst>
            </p:cNvPr>
            <p:cNvSpPr/>
            <p:nvPr/>
          </p:nvSpPr>
          <p:spPr>
            <a:xfrm>
              <a:off x="3080954" y="2545493"/>
              <a:ext cx="420130" cy="42013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4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1F4A67B-39A9-C344-B639-15C237F53047}"/>
                </a:ext>
              </a:extLst>
            </p:cNvPr>
            <p:cNvSpPr/>
            <p:nvPr/>
          </p:nvSpPr>
          <p:spPr>
            <a:xfrm>
              <a:off x="3501084" y="2545493"/>
              <a:ext cx="420130" cy="42013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1DDF0FB-5741-A64D-971F-598E76C4E435}"/>
                </a:ext>
              </a:extLst>
            </p:cNvPr>
            <p:cNvSpPr/>
            <p:nvPr/>
          </p:nvSpPr>
          <p:spPr>
            <a:xfrm>
              <a:off x="3921214" y="2545493"/>
              <a:ext cx="420130" cy="42013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5112835-ECAB-604C-829B-43DFA09E2F13}"/>
                </a:ext>
              </a:extLst>
            </p:cNvPr>
            <p:cNvSpPr/>
            <p:nvPr/>
          </p:nvSpPr>
          <p:spPr>
            <a:xfrm>
              <a:off x="4341344" y="2545493"/>
              <a:ext cx="420130" cy="42013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7518E42-25A2-C744-909C-008EB94B0B01}"/>
                </a:ext>
              </a:extLst>
            </p:cNvPr>
            <p:cNvSpPr/>
            <p:nvPr/>
          </p:nvSpPr>
          <p:spPr>
            <a:xfrm>
              <a:off x="4761475" y="2545493"/>
              <a:ext cx="420130" cy="4201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endPara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2DD4C20-8A1E-594E-9D12-758B78F0D6EB}"/>
                </a:ext>
              </a:extLst>
            </p:cNvPr>
            <p:cNvSpPr/>
            <p:nvPr/>
          </p:nvSpPr>
          <p:spPr>
            <a:xfrm>
              <a:off x="5181604" y="2545493"/>
              <a:ext cx="420130" cy="4201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3621B3E-5E96-F04E-B3DD-C3FB7674435D}"/>
                </a:ext>
              </a:extLst>
            </p:cNvPr>
            <p:cNvSpPr/>
            <p:nvPr/>
          </p:nvSpPr>
          <p:spPr>
            <a:xfrm>
              <a:off x="5601734" y="2545493"/>
              <a:ext cx="420130" cy="4201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F14A159-500B-8B49-81AF-C79C00665927}"/>
                </a:ext>
              </a:extLst>
            </p:cNvPr>
            <p:cNvSpPr/>
            <p:nvPr/>
          </p:nvSpPr>
          <p:spPr>
            <a:xfrm>
              <a:off x="6021864" y="2545493"/>
              <a:ext cx="420130" cy="4201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1FECF23-5F88-AD46-9615-1E1B491E89AC}"/>
                </a:ext>
              </a:extLst>
            </p:cNvPr>
            <p:cNvSpPr/>
            <p:nvPr/>
          </p:nvSpPr>
          <p:spPr>
            <a:xfrm>
              <a:off x="6441994" y="2545493"/>
              <a:ext cx="420130" cy="4201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795EA67-0230-2146-90E1-CD6A67FA2710}"/>
                </a:ext>
              </a:extLst>
            </p:cNvPr>
            <p:cNvSpPr/>
            <p:nvPr/>
          </p:nvSpPr>
          <p:spPr>
            <a:xfrm>
              <a:off x="6862125" y="2545493"/>
              <a:ext cx="420130" cy="4201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C16D328-D423-5345-BE8B-5D08B9DAB4C0}"/>
                </a:ext>
              </a:extLst>
            </p:cNvPr>
            <p:cNvSpPr/>
            <p:nvPr/>
          </p:nvSpPr>
          <p:spPr>
            <a:xfrm>
              <a:off x="7282254" y="2545493"/>
              <a:ext cx="420130" cy="42013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2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5FBABE5-4DA8-B944-935D-FC6501A090EC}"/>
                </a:ext>
              </a:extLst>
            </p:cNvPr>
            <p:cNvSpPr/>
            <p:nvPr/>
          </p:nvSpPr>
          <p:spPr>
            <a:xfrm>
              <a:off x="7702385" y="2545493"/>
              <a:ext cx="420130" cy="42013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曲线连接符 24">
              <a:extLst>
                <a:ext uri="{FF2B5EF4-FFF2-40B4-BE49-F238E27FC236}">
                  <a16:creationId xmlns:a16="http://schemas.microsoft.com/office/drawing/2014/main" id="{D0F15186-7750-D849-B238-09FF3452EDB6}"/>
                </a:ext>
              </a:extLst>
            </p:cNvPr>
            <p:cNvCxnSpPr>
              <a:cxnSpLocks/>
              <a:stCxn id="13" idx="2"/>
              <a:endCxn id="17" idx="2"/>
            </p:cNvCxnSpPr>
            <p:nvPr/>
          </p:nvCxnSpPr>
          <p:spPr>
            <a:xfrm rot="16200000" flipH="1">
              <a:off x="4131279" y="2125362"/>
              <a:ext cx="12700" cy="1680521"/>
            </a:xfrm>
            <a:prstGeom prst="curvedConnector3">
              <a:avLst>
                <a:gd name="adj1" fmla="val 1800000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曲线连接符 25">
              <a:extLst>
                <a:ext uri="{FF2B5EF4-FFF2-40B4-BE49-F238E27FC236}">
                  <a16:creationId xmlns:a16="http://schemas.microsoft.com/office/drawing/2014/main" id="{D845EFE2-C612-324F-9B3C-3474787ABB0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225579" y="1717933"/>
              <a:ext cx="12700" cy="2520779"/>
            </a:xfrm>
            <a:prstGeom prst="curvedConnector3">
              <a:avLst>
                <a:gd name="adj1" fmla="val -2411339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曲线连接符 26">
              <a:extLst>
                <a:ext uri="{FF2B5EF4-FFF2-40B4-BE49-F238E27FC236}">
                  <a16:creationId xmlns:a16="http://schemas.microsoft.com/office/drawing/2014/main" id="{F2A272D1-54B4-DE4E-94D0-6B0D719191F3}"/>
                </a:ext>
              </a:extLst>
            </p:cNvPr>
            <p:cNvCxnSpPr>
              <a:cxnSpLocks/>
              <a:stCxn id="8" idx="2"/>
              <a:endCxn id="13" idx="2"/>
            </p:cNvCxnSpPr>
            <p:nvPr/>
          </p:nvCxnSpPr>
          <p:spPr>
            <a:xfrm rot="16200000" flipH="1">
              <a:off x="2240694" y="1915298"/>
              <a:ext cx="12700" cy="2100650"/>
            </a:xfrm>
            <a:prstGeom prst="curvedConnector3">
              <a:avLst>
                <a:gd name="adj1" fmla="val 1800000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47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6355F-64E3-0D41-A536-C802AFC0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内存块的组织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01A94-51FC-8B40-96FB-898061AB4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显式空闲链表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头部尾部维护组织信息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64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32</a:t>
            </a:r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A6455C-95B0-9847-AD9F-1ADB5C3E3804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0866" y="3492336"/>
            <a:ext cx="5969479" cy="142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0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6355F-64E3-0D41-A536-C802AFC0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内存块的组织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01A94-51FC-8B40-96FB-898061AB4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+mn-ea"/>
              </a:rPr>
              <a:t>分离显式空闲链表</a:t>
            </a:r>
            <a:endParaRPr kumimoji="1" lang="en-US" altLang="zh-CN" dirty="0">
              <a:latin typeface="+mn-ea"/>
            </a:endParaRPr>
          </a:p>
          <a:p>
            <a:pPr lvl="1"/>
            <a:r>
              <a:rPr kumimoji="1" lang="zh-CN" altLang="en-US" dirty="0">
                <a:latin typeface="+mn-ea"/>
              </a:rPr>
              <a:t>不同</a:t>
            </a:r>
            <a:r>
              <a:rPr kumimoji="1" lang="en-US" altLang="zh-CN" dirty="0">
                <a:latin typeface="+mn-ea"/>
              </a:rPr>
              <a:t>size</a:t>
            </a:r>
            <a:r>
              <a:rPr kumimoji="1" lang="zh-CN" altLang="en-US" dirty="0">
                <a:latin typeface="+mn-ea"/>
              </a:rPr>
              <a:t>大小用不同的链表组织</a:t>
            </a:r>
            <a:endParaRPr kumimoji="1" lang="en-US" altLang="zh-CN" dirty="0">
              <a:latin typeface="+mn-ea"/>
            </a:endParaRPr>
          </a:p>
          <a:p>
            <a:pPr lvl="1"/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0B53FB-6619-7948-B305-C47C6E6DC1B5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1308918" y="3062377"/>
            <a:ext cx="6019459" cy="286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3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9127D-967F-E843-AED8-FEEE3360F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内存块的组织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D9255C-92A2-A849-81D8-74134A044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按照大小对块进行排序</a:t>
            </a:r>
            <a:endParaRPr lang="en-US" altLang="zh-CN" dirty="0"/>
          </a:p>
          <a:p>
            <a:pPr lvl="1"/>
            <a:r>
              <a:rPr lang="zh-CN" altLang="en-US" dirty="0"/>
              <a:t>例如利用红黑树之类的数据结构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881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B2F01-B8D8-B14E-9708-4B777A7D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搜索与放置</a:t>
            </a:r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F61D9-E050-0F49-BF1B-D58DA942B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fit</a:t>
            </a:r>
          </a:p>
          <a:p>
            <a:r>
              <a:rPr kumimoji="1" lang="en-US" altLang="zh-CN" dirty="0"/>
              <a:t>Next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fit</a:t>
            </a:r>
          </a:p>
          <a:p>
            <a:r>
              <a:rPr kumimoji="1" lang="en-US" altLang="zh-CN" dirty="0"/>
              <a:t>Best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fit	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507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55934-0BB4-5343-A39A-41D3B0CE2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为什么样例</a:t>
            </a:r>
            <a:r>
              <a:rPr kumimoji="1" lang="en-US" altLang="zh-CN" dirty="0"/>
              <a:t>WA?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44D072-0F0F-964D-9542-DD91A4CE8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内部碎片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外部碎片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DFE844-05A2-3E43-8E51-59690E1D2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835" y="3053673"/>
            <a:ext cx="4949760" cy="2653320"/>
          </a:xfrm>
          <a:prstGeom prst="rect">
            <a:avLst/>
          </a:prstGeom>
        </p:spPr>
      </p:pic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C6F28B15-E8BD-0D45-8F46-C80381A5749B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82835" y="1690689"/>
            <a:ext cx="4613910" cy="89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85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AB4EF98-15DF-1E45-9ECF-9888AC60220F}" vid="{282B4090-C019-2247-A6E3-07ADFD187EB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413</TotalTime>
  <Words>270</Words>
  <Application>Microsoft Macintosh PowerPoint</Application>
  <PresentationFormat>全屏显示(4:3)</PresentationFormat>
  <Paragraphs>63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Calibri Light</vt:lpstr>
      <vt:lpstr>Office 主题​​</vt:lpstr>
      <vt:lpstr>CCSP 第5题</vt:lpstr>
      <vt:lpstr>内存分配器</vt:lpstr>
      <vt:lpstr>考察点  </vt:lpstr>
      <vt:lpstr>内存块的组织</vt:lpstr>
      <vt:lpstr>内存块的组织</vt:lpstr>
      <vt:lpstr>内存块的组织</vt:lpstr>
      <vt:lpstr>内存块的组织</vt:lpstr>
      <vt:lpstr>搜索与放置 </vt:lpstr>
      <vt:lpstr>为什么样例WA?</vt:lpstr>
      <vt:lpstr>为什么样例WA?</vt:lpstr>
      <vt:lpstr>为什么样例WA?</vt:lpstr>
      <vt:lpstr>合并策略</vt:lpstr>
      <vt:lpstr>其他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Lincheng Ge</dc:creator>
  <cp:lastModifiedBy>Lincheng Ge</cp:lastModifiedBy>
  <cp:revision>78</cp:revision>
  <dcterms:created xsi:type="dcterms:W3CDTF">2018-10-25T11:33:56Z</dcterms:created>
  <dcterms:modified xsi:type="dcterms:W3CDTF">2018-10-29T14:10:09Z</dcterms:modified>
</cp:coreProperties>
</file>