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F5DB71-A7CA-4CE8-B3F3-EBB130A293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B6D64A-0541-477C-B2C4-0061AEF629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0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E076-211E-49F8-96BB-FE31AF4E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57" y="3429000"/>
            <a:ext cx="10058400" cy="9412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Phân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biệt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vùng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Voice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và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Unvoice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trong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tín</a:t>
            </a:r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hiệu</a:t>
            </a:r>
            <a:endParaRPr lang="en-US" sz="5400" b="1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73CCC-3E0E-418F-A6C1-284F1389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58309"/>
          </a:xfrm>
        </p:spPr>
        <p:txBody>
          <a:bodyPr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Nguyễn Đức Nghĩa </a:t>
            </a:r>
          </a:p>
          <a:p>
            <a:pPr algn="ctr"/>
            <a:r>
              <a:rPr lang="en-US" dirty="0"/>
              <a:t>MSSV:			       102190077</a:t>
            </a:r>
          </a:p>
          <a:p>
            <a:pPr algn="ctr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1B – </a:t>
            </a:r>
            <a:r>
              <a:rPr lang="en-US" dirty="0" err="1"/>
              <a:t>Nhóm</a:t>
            </a:r>
            <a:r>
              <a:rPr lang="en-US" dirty="0"/>
              <a:t> 3- XLTH </a:t>
            </a:r>
            <a:r>
              <a:rPr lang="en-US" dirty="0" err="1"/>
              <a:t>nhóm</a:t>
            </a:r>
            <a:r>
              <a:rPr lang="en-US" dirty="0"/>
              <a:t> 19.13 </a:t>
            </a:r>
          </a:p>
        </p:txBody>
      </p:sp>
    </p:spTree>
    <p:extLst>
      <p:ext uri="{BB962C8B-B14F-4D97-AF65-F5344CB8AC3E}">
        <p14:creationId xmlns:p14="http://schemas.microsoft.com/office/powerpoint/2010/main" val="41231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AAB38-D003-4FD4-A156-031D8920EEE7}"/>
              </a:ext>
            </a:extLst>
          </p:cNvPr>
          <p:cNvSpPr txBox="1"/>
          <p:nvPr/>
        </p:nvSpPr>
        <p:spPr>
          <a:xfrm>
            <a:off x="3048786" y="56932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Phone Male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ZCR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89A87-6E9C-4881-9E53-25671DB7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61" y="361958"/>
            <a:ext cx="8573243" cy="4968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525CED-0182-4610-B3DB-21245F9A3817}"/>
              </a:ext>
            </a:extLst>
          </p:cNvPr>
          <p:cNvCxnSpPr/>
          <p:nvPr/>
        </p:nvCxnSpPr>
        <p:spPr>
          <a:xfrm flipH="1" flipV="1">
            <a:off x="1308847" y="2895600"/>
            <a:ext cx="4580965" cy="788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68FC14-79BD-4168-B3DD-C8FA4371BB2A}"/>
              </a:ext>
            </a:extLst>
          </p:cNvPr>
          <p:cNvSpPr txBox="1"/>
          <p:nvPr/>
        </p:nvSpPr>
        <p:spPr>
          <a:xfrm>
            <a:off x="189004" y="2008094"/>
            <a:ext cx="923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C36F17-E7F3-49F3-89EA-6ECD5400590A}"/>
              </a:ext>
            </a:extLst>
          </p:cNvPr>
          <p:cNvCxnSpPr/>
          <p:nvPr/>
        </p:nvCxnSpPr>
        <p:spPr>
          <a:xfrm>
            <a:off x="7476565" y="4338918"/>
            <a:ext cx="2985247" cy="546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F7030C-B422-4FDB-AAB6-8753AFF1BC85}"/>
              </a:ext>
            </a:extLst>
          </p:cNvPr>
          <p:cNvSpPr txBox="1"/>
          <p:nvPr/>
        </p:nvSpPr>
        <p:spPr>
          <a:xfrm>
            <a:off x="10542495" y="4338918"/>
            <a:ext cx="1353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F735A-AFFF-4075-9361-7DAB7ED14987}"/>
              </a:ext>
            </a:extLst>
          </p:cNvPr>
          <p:cNvSpPr txBox="1"/>
          <p:nvPr/>
        </p:nvSpPr>
        <p:spPr>
          <a:xfrm>
            <a:off x="3048786" y="271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T_STE: 0. 0072                                                       T_ZCR: 0.4</a:t>
            </a:r>
          </a:p>
        </p:txBody>
      </p:sp>
    </p:spTree>
    <p:extLst>
      <p:ext uri="{BB962C8B-B14F-4D97-AF65-F5344CB8AC3E}">
        <p14:creationId xmlns:p14="http://schemas.microsoft.com/office/powerpoint/2010/main" val="3438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57FFC7C1-408F-4EC3-A93E-507F8053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"/>
            <a:ext cx="5641549" cy="2592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1302D-A0D0-492B-AF71-1AFF1E06828F}"/>
              </a:ext>
            </a:extLst>
          </p:cNvPr>
          <p:cNvSpPr txBox="1"/>
          <p:nvPr/>
        </p:nvSpPr>
        <p:spPr>
          <a:xfrm>
            <a:off x="249890" y="2708394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T_VoiceSTE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Male 1</a:t>
            </a:r>
          </a:p>
        </p:txBody>
      </p:sp>
      <p:pic>
        <p:nvPicPr>
          <p:cNvPr id="6" name="Picture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8D4C9A82-5A8C-4847-96EF-08EF8A47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581"/>
            <a:ext cx="5641548" cy="265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77E26-E0D7-4B8A-8D11-555A3145421D}"/>
              </a:ext>
            </a:extLst>
          </p:cNvPr>
          <p:cNvSpPr txBox="1"/>
          <p:nvPr/>
        </p:nvSpPr>
        <p:spPr>
          <a:xfrm>
            <a:off x="6510057" y="2708394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T_VoiceZCR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Male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A7E35-79B5-45D9-A308-9DC70F959BFA}"/>
              </a:ext>
            </a:extLst>
          </p:cNvPr>
          <p:cNvSpPr txBox="1"/>
          <p:nvPr/>
        </p:nvSpPr>
        <p:spPr>
          <a:xfrm>
            <a:off x="986118" y="3703145"/>
            <a:ext cx="964456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0,0004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05AAA-6C3F-4795-92D9-7B1AA3C49DC3}"/>
              </a:ext>
            </a:extLst>
          </p:cNvPr>
          <p:cNvSpPr txBox="1"/>
          <p:nvPr/>
        </p:nvSpPr>
        <p:spPr>
          <a:xfrm>
            <a:off x="986118" y="3191435"/>
            <a:ext cx="377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583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7A5CC-155A-48BC-8D31-0554329AA808}"/>
              </a:ext>
            </a:extLst>
          </p:cNvPr>
          <p:cNvSpPr txBox="1"/>
          <p:nvPr/>
        </p:nvSpPr>
        <p:spPr>
          <a:xfrm>
            <a:off x="3290834" y="55587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Studio Female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ZCR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F6A2D-EA50-4897-ACD1-52A9B082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10" y="347546"/>
            <a:ext cx="8725979" cy="5005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2784B-A22D-468B-B19B-C8B0C49EBD42}"/>
              </a:ext>
            </a:extLst>
          </p:cNvPr>
          <p:cNvCxnSpPr/>
          <p:nvPr/>
        </p:nvCxnSpPr>
        <p:spPr>
          <a:xfrm flipH="1" flipV="1">
            <a:off x="1488141" y="3585882"/>
            <a:ext cx="3989294" cy="851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E5E24-FBAD-4ABE-97E8-D73611B1B6E1}"/>
              </a:ext>
            </a:extLst>
          </p:cNvPr>
          <p:cNvSpPr txBox="1"/>
          <p:nvPr/>
        </p:nvSpPr>
        <p:spPr>
          <a:xfrm>
            <a:off x="564776" y="2921168"/>
            <a:ext cx="923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14B106-5891-4B01-828B-04666CCA6F61}"/>
              </a:ext>
            </a:extLst>
          </p:cNvPr>
          <p:cNvCxnSpPr/>
          <p:nvPr/>
        </p:nvCxnSpPr>
        <p:spPr>
          <a:xfrm>
            <a:off x="8113059" y="4285129"/>
            <a:ext cx="2581835" cy="430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8309E-54E8-4F16-8DC4-06114F877967}"/>
              </a:ext>
            </a:extLst>
          </p:cNvPr>
          <p:cNvSpPr txBox="1"/>
          <p:nvPr/>
        </p:nvSpPr>
        <p:spPr>
          <a:xfrm>
            <a:off x="10703858" y="4337429"/>
            <a:ext cx="1353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B5059-3AC2-404B-B70E-074071B770AA}"/>
              </a:ext>
            </a:extLst>
          </p:cNvPr>
          <p:cNvSpPr txBox="1"/>
          <p:nvPr/>
        </p:nvSpPr>
        <p:spPr>
          <a:xfrm>
            <a:off x="3165327" y="2665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T_STE: 0. 0071                                                       T_ZCR: 0.4</a:t>
            </a:r>
          </a:p>
        </p:txBody>
      </p:sp>
    </p:spTree>
    <p:extLst>
      <p:ext uri="{BB962C8B-B14F-4D97-AF65-F5344CB8AC3E}">
        <p14:creationId xmlns:p14="http://schemas.microsoft.com/office/powerpoint/2010/main" val="35175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EFFF5F45-E4DD-4477-9F1D-786FA4F9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8" y="154930"/>
            <a:ext cx="5565892" cy="2679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3AD72-DEB1-4332-BFC7-D169FAEA8546}"/>
              </a:ext>
            </a:extLst>
          </p:cNvPr>
          <p:cNvSpPr txBox="1"/>
          <p:nvPr/>
        </p:nvSpPr>
        <p:spPr>
          <a:xfrm>
            <a:off x="228111" y="2771503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T_VoiceSTE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Female 1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1330B9F-1451-45A5-A538-485E10C1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82" y="154930"/>
            <a:ext cx="5195821" cy="2679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EEF3C-0D01-4D2F-A03C-B9B665990B41}"/>
              </a:ext>
            </a:extLst>
          </p:cNvPr>
          <p:cNvSpPr txBox="1"/>
          <p:nvPr/>
        </p:nvSpPr>
        <p:spPr>
          <a:xfrm>
            <a:off x="6890324" y="2771503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T_VoiceZCR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Female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73EFC-DCED-4A79-8C86-7C790DDFA47E}"/>
              </a:ext>
            </a:extLst>
          </p:cNvPr>
          <p:cNvSpPr txBox="1"/>
          <p:nvPr/>
        </p:nvSpPr>
        <p:spPr>
          <a:xfrm>
            <a:off x="986118" y="3703145"/>
            <a:ext cx="964456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0,0007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11223-9C9A-4F1D-A4A6-6D03F994833E}"/>
              </a:ext>
            </a:extLst>
          </p:cNvPr>
          <p:cNvSpPr txBox="1"/>
          <p:nvPr/>
        </p:nvSpPr>
        <p:spPr>
          <a:xfrm>
            <a:off x="986118" y="3191435"/>
            <a:ext cx="377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81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1C3C3-7D34-4FAA-A646-8918CB4E39F8}"/>
              </a:ext>
            </a:extLst>
          </p:cNvPr>
          <p:cNvSpPr txBox="1"/>
          <p:nvPr/>
        </p:nvSpPr>
        <p:spPr>
          <a:xfrm>
            <a:off x="3317727" y="54601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Studio Male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ZCR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0A6ED-ED02-4254-AB71-33F96D80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224840"/>
            <a:ext cx="8824725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212C4-E492-4FF0-84DD-70FB3CEDFED3}"/>
              </a:ext>
            </a:extLst>
          </p:cNvPr>
          <p:cNvCxnSpPr>
            <a:cxnSpLocks/>
          </p:cNvCxnSpPr>
          <p:nvPr/>
        </p:nvCxnSpPr>
        <p:spPr>
          <a:xfrm flipH="1" flipV="1">
            <a:off x="1225573" y="3089257"/>
            <a:ext cx="3167133" cy="91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FBC78-4DBC-4D5A-94A7-865C0CF85342}"/>
              </a:ext>
            </a:extLst>
          </p:cNvPr>
          <p:cNvCxnSpPr>
            <a:cxnSpLocks/>
          </p:cNvCxnSpPr>
          <p:nvPr/>
        </p:nvCxnSpPr>
        <p:spPr>
          <a:xfrm>
            <a:off x="7566212" y="3926541"/>
            <a:ext cx="3146612" cy="797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56C43D-7AF8-40A7-BA7B-C0316D91E1F5}"/>
              </a:ext>
            </a:extLst>
          </p:cNvPr>
          <p:cNvSpPr txBox="1"/>
          <p:nvPr/>
        </p:nvSpPr>
        <p:spPr>
          <a:xfrm>
            <a:off x="10853665" y="4216111"/>
            <a:ext cx="923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92810-AB55-4394-9CEE-4B1857C6E549}"/>
              </a:ext>
            </a:extLst>
          </p:cNvPr>
          <p:cNvSpPr txBox="1"/>
          <p:nvPr/>
        </p:nvSpPr>
        <p:spPr>
          <a:xfrm>
            <a:off x="3201186" y="2581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T_STE: 0. 0075                                                       T_ZCR: 0.4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7CEA4-DB6C-4C03-8CA7-70A641AB27DE}"/>
              </a:ext>
            </a:extLst>
          </p:cNvPr>
          <p:cNvSpPr txBox="1"/>
          <p:nvPr/>
        </p:nvSpPr>
        <p:spPr>
          <a:xfrm>
            <a:off x="27680" y="2442925"/>
            <a:ext cx="1353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458407DF-2474-4426-8BD1-E31EBC4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49849"/>
            <a:ext cx="5827142" cy="2702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C7D60-3B3D-4878-AEB5-08B38296DDE6}"/>
              </a:ext>
            </a:extLst>
          </p:cNvPr>
          <p:cNvSpPr txBox="1"/>
          <p:nvPr/>
        </p:nvSpPr>
        <p:spPr>
          <a:xfrm>
            <a:off x="426943" y="2735288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T_VoiceSTE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Male 1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F2C717-1B37-43E9-8352-4EF3EF2A0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46" y="49849"/>
            <a:ext cx="5827142" cy="270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BF9E7-F2F1-4E7C-AEA4-9FBC14BA93AF}"/>
              </a:ext>
            </a:extLst>
          </p:cNvPr>
          <p:cNvSpPr txBox="1"/>
          <p:nvPr/>
        </p:nvSpPr>
        <p:spPr>
          <a:xfrm>
            <a:off x="6841149" y="2735288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T_VoiceZCR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Male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2011B-9AB1-4189-8C61-0F8DB1287DE6}"/>
              </a:ext>
            </a:extLst>
          </p:cNvPr>
          <p:cNvSpPr txBox="1"/>
          <p:nvPr/>
        </p:nvSpPr>
        <p:spPr>
          <a:xfrm>
            <a:off x="986118" y="3703145"/>
            <a:ext cx="964456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0,0018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5A015-63A7-4E3F-A246-8DEDA57F76EE}"/>
              </a:ext>
            </a:extLst>
          </p:cNvPr>
          <p:cNvSpPr txBox="1"/>
          <p:nvPr/>
        </p:nvSpPr>
        <p:spPr>
          <a:xfrm>
            <a:off x="986118" y="3191435"/>
            <a:ext cx="377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668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A20-CC24-401F-B921-A1DC5108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7" y="394978"/>
            <a:ext cx="11155680" cy="132624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AD30C-D061-402A-A7F3-7F3826D67C71}"/>
              </a:ext>
            </a:extLst>
          </p:cNvPr>
          <p:cNvSpPr txBox="1"/>
          <p:nvPr/>
        </p:nvSpPr>
        <p:spPr>
          <a:xfrm>
            <a:off x="1156447" y="191561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1CD3D-FC1F-4A1A-8975-A7A9E849B1C2}"/>
              </a:ext>
            </a:extLst>
          </p:cNvPr>
          <p:cNvSpPr txBox="1"/>
          <p:nvPr/>
        </p:nvSpPr>
        <p:spPr>
          <a:xfrm>
            <a:off x="1156447" y="2326287"/>
            <a:ext cx="9977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ZCR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8145B-6E1D-4A1B-9BCB-C89C09EA199C}"/>
              </a:ext>
            </a:extLst>
          </p:cNvPr>
          <p:cNvSpPr txBox="1"/>
          <p:nvPr/>
        </p:nvSpPr>
        <p:spPr>
          <a:xfrm>
            <a:off x="1156447" y="461379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D8A0-7C59-4DE6-B8AB-16FBC12A43FF}"/>
              </a:ext>
            </a:extLst>
          </p:cNvPr>
          <p:cNvSpPr txBox="1"/>
          <p:nvPr/>
        </p:nvSpPr>
        <p:spPr>
          <a:xfrm>
            <a:off x="1156447" y="5012267"/>
            <a:ext cx="997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D3C6CC-6CF5-4792-89D0-B224E98426C5}"/>
              </a:ext>
            </a:extLst>
          </p:cNvPr>
          <p:cNvSpPr/>
          <p:nvPr/>
        </p:nvSpPr>
        <p:spPr>
          <a:xfrm>
            <a:off x="1753927" y="2250159"/>
            <a:ext cx="86841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Cảm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ơn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thầy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và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bạn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đã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lắng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nghe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phần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trình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bày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3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C3D51-381C-43C4-8967-65E177CB32C9}"/>
              </a:ext>
            </a:extLst>
          </p:cNvPr>
          <p:cNvSpPr txBox="1"/>
          <p:nvPr/>
        </p:nvSpPr>
        <p:spPr>
          <a:xfrm>
            <a:off x="717176" y="1739152"/>
            <a:ext cx="100494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4B236-00EF-44D6-ADFF-D50FA072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32" y="779930"/>
            <a:ext cx="10978179" cy="966395"/>
          </a:xfrm>
        </p:spPr>
        <p:txBody>
          <a:bodyPr>
            <a:normAutofit fontScale="90000"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23575-12FE-41B7-A162-181860324B19}"/>
              </a:ext>
            </a:extLst>
          </p:cNvPr>
          <p:cNvSpPr txBox="1"/>
          <p:nvPr/>
        </p:nvSpPr>
        <p:spPr>
          <a:xfrm>
            <a:off x="1034527" y="1999130"/>
            <a:ext cx="10121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Unvoice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ZCR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20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EEBE-0E64-4DD0-8308-2EAB4DD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977153"/>
            <a:ext cx="12389223" cy="796065"/>
          </a:xfrm>
        </p:spPr>
        <p:txBody>
          <a:bodyPr>
            <a:normAutofit/>
          </a:bodyPr>
          <a:lstStyle/>
          <a:p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1F3D0-E262-4AA0-B081-2724F85BE8D4}"/>
              </a:ext>
            </a:extLst>
          </p:cNvPr>
          <p:cNvSpPr txBox="1"/>
          <p:nvPr/>
        </p:nvSpPr>
        <p:spPr>
          <a:xfrm>
            <a:off x="3209364" y="5918052"/>
            <a:ext cx="63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C7BC70D-4AD8-4326-A322-5A303835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23197"/>
            <a:ext cx="11696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34A-6446-45D5-946B-0FAB91C3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20BB38-E933-49D3-9D02-F2039F09C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9" y="1851660"/>
            <a:ext cx="9986402" cy="413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0EBB4-E00D-4011-8E63-17DF2F96B141}"/>
              </a:ext>
            </a:extLst>
          </p:cNvPr>
          <p:cNvSpPr txBox="1"/>
          <p:nvPr/>
        </p:nvSpPr>
        <p:spPr>
          <a:xfrm>
            <a:off x="2922494" y="5917705"/>
            <a:ext cx="63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C970-E392-4BFC-AACC-1137CC0B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F05747-BBA8-4316-B5D0-BDEBF9FE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857983"/>
            <a:ext cx="10553700" cy="4416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884F4-DF14-48BF-B112-05E9793DFD7D}"/>
              </a:ext>
            </a:extLst>
          </p:cNvPr>
          <p:cNvSpPr txBox="1"/>
          <p:nvPr/>
        </p:nvSpPr>
        <p:spPr>
          <a:xfrm>
            <a:off x="3077652" y="63949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ZCR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BCB8-AAD5-4FD1-B83B-5126581F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73124-D47C-41E1-BAF0-4B02C383C830}"/>
              </a:ext>
            </a:extLst>
          </p:cNvPr>
          <p:cNvSpPr txBox="1"/>
          <p:nvPr/>
        </p:nvSpPr>
        <p:spPr>
          <a:xfrm>
            <a:off x="1071282" y="3068331"/>
            <a:ext cx="100494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3D92-6107-4520-9C61-2A9C0DAEAE1E}"/>
              </a:ext>
            </a:extLst>
          </p:cNvPr>
          <p:cNvSpPr txBox="1"/>
          <p:nvPr/>
        </p:nvSpPr>
        <p:spPr>
          <a:xfrm>
            <a:off x="1471210" y="2141235"/>
            <a:ext cx="462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1737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B2CDA7-1FF5-4326-8939-D2888EF7DD49}"/>
              </a:ext>
            </a:extLst>
          </p:cNvPr>
          <p:cNvSpPr txBox="1"/>
          <p:nvPr/>
        </p:nvSpPr>
        <p:spPr>
          <a:xfrm>
            <a:off x="3245725" y="56932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Phone Female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ZCR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4D63C-CAEA-453C-B64C-84F686B2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65" y="501599"/>
            <a:ext cx="8517270" cy="46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A9786-7672-463A-AE02-0B48371394E5}"/>
              </a:ext>
            </a:extLst>
          </p:cNvPr>
          <p:cNvCxnSpPr>
            <a:cxnSpLocks/>
          </p:cNvCxnSpPr>
          <p:nvPr/>
        </p:nvCxnSpPr>
        <p:spPr>
          <a:xfrm>
            <a:off x="8453718" y="4016188"/>
            <a:ext cx="2393576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429A5D-EC6B-4E7E-833E-441E2FF0806B}"/>
              </a:ext>
            </a:extLst>
          </p:cNvPr>
          <p:cNvSpPr txBox="1"/>
          <p:nvPr/>
        </p:nvSpPr>
        <p:spPr>
          <a:xfrm>
            <a:off x="10587316" y="4862220"/>
            <a:ext cx="1380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EAB6D-4DDB-4F3E-A1AA-A3AEDA753E26}"/>
              </a:ext>
            </a:extLst>
          </p:cNvPr>
          <p:cNvSpPr txBox="1"/>
          <p:nvPr/>
        </p:nvSpPr>
        <p:spPr>
          <a:xfrm>
            <a:off x="3245725" y="2634451"/>
            <a:ext cx="63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T_STE: 0. 0076                                                       T_ZCR: 0.4</a:t>
            </a:r>
          </a:p>
        </p:txBody>
      </p:sp>
    </p:spTree>
    <p:extLst>
      <p:ext uri="{BB962C8B-B14F-4D97-AF65-F5344CB8AC3E}">
        <p14:creationId xmlns:p14="http://schemas.microsoft.com/office/powerpoint/2010/main" val="19856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714A0-57C4-4B97-B15D-D998E88BA24E}"/>
              </a:ext>
            </a:extLst>
          </p:cNvPr>
          <p:cNvSpPr txBox="1"/>
          <p:nvPr/>
        </p:nvSpPr>
        <p:spPr>
          <a:xfrm>
            <a:off x="324970" y="2730066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T_VoiceSTE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Female 1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8664B57-8498-4AB8-8DFE-85325904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" y="121763"/>
            <a:ext cx="5411147" cy="2608303"/>
          </a:xfrm>
          <a:prstGeom prst="rect">
            <a:avLst/>
          </a:prstGeo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855B6462-E4D4-4E9B-A721-AB275AD84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06" y="91937"/>
            <a:ext cx="5691494" cy="2608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0C2D7-DEDF-4430-829C-AAD870C1775B}"/>
              </a:ext>
            </a:extLst>
          </p:cNvPr>
          <p:cNvSpPr txBox="1"/>
          <p:nvPr/>
        </p:nvSpPr>
        <p:spPr>
          <a:xfrm>
            <a:off x="6666378" y="2700240"/>
            <a:ext cx="437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T_VoiceZCR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Female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A410D-002F-44A3-8B38-301621A08000}"/>
              </a:ext>
            </a:extLst>
          </p:cNvPr>
          <p:cNvSpPr txBox="1"/>
          <p:nvPr/>
        </p:nvSpPr>
        <p:spPr>
          <a:xfrm>
            <a:off x="915855" y="3737931"/>
            <a:ext cx="1036029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F2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0,0002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008ED-37E7-4F6F-95EB-AB3C2AA80FBB}"/>
              </a:ext>
            </a:extLst>
          </p:cNvPr>
          <p:cNvSpPr txBox="1"/>
          <p:nvPr/>
        </p:nvSpPr>
        <p:spPr>
          <a:xfrm>
            <a:off x="986118" y="3191435"/>
            <a:ext cx="377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263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802</TotalTime>
  <Words>663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Phân biệt vùng Voice và Unvoice trong tín hiệu</vt:lpstr>
      <vt:lpstr>PowerPoint Presentation</vt:lpstr>
      <vt:lpstr>Tổng quan về bài tập và sơ đồ hướng giải quyết</vt:lpstr>
      <vt:lpstr>Tổng quan về bài tập và sơ đồ hướng giải quyết</vt:lpstr>
      <vt:lpstr>Trình bày giải thuật để tìm ngưỡng</vt:lpstr>
      <vt:lpstr>Trình bày giải thuật để tìm ngưỡng</vt:lpstr>
      <vt:lpstr>Kết quả hình ảnh và đưa ra nhận xét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Nguyên nhân chưa tốt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Voice/Unvoice Discrimination </dc:title>
  <dc:creator>Nguyễn Đức Nghĩa</dc:creator>
  <cp:lastModifiedBy>Nguyễn Đức Nghĩa</cp:lastModifiedBy>
  <cp:revision>7</cp:revision>
  <dcterms:created xsi:type="dcterms:W3CDTF">2021-10-17T02:24:21Z</dcterms:created>
  <dcterms:modified xsi:type="dcterms:W3CDTF">2021-10-19T14:13:30Z</dcterms:modified>
</cp:coreProperties>
</file>