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608B-220D-43C1-B102-7727AB5CDCC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Чистяков Илья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сервера, показывающего работу торговой </a:t>
            </a:r>
            <a:r>
              <a:rPr lang="ru-RU" dirty="0" err="1" smtClean="0"/>
              <a:t>онлайн-площадки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 помощью </a:t>
            </a:r>
            <a:r>
              <a:rPr lang="en-US" dirty="0" err="1" smtClean="0"/>
              <a:t>sqlalchemy</a:t>
            </a:r>
            <a:r>
              <a:rPr lang="en-US" dirty="0" smtClean="0"/>
              <a:t> </a:t>
            </a:r>
            <a:r>
              <a:rPr lang="ru-RU" dirty="0" smtClean="0"/>
              <a:t>была создана база данных, состоящая из четырех таблиц – таблицы пользователей, товаров, категорий товаров</a:t>
            </a:r>
            <a:r>
              <a:rPr lang="en-US" dirty="0" smtClean="0"/>
              <a:t>, </a:t>
            </a:r>
            <a:r>
              <a:rPr lang="ru-RU" dirty="0" smtClean="0"/>
              <a:t>заказов.</a:t>
            </a:r>
          </a:p>
          <a:p>
            <a:r>
              <a:rPr lang="ru-RU" dirty="0" smtClean="0"/>
              <a:t>Были реализованы функции регистрации пользователя, размещения товара, взаимодействия с базой данных.</a:t>
            </a:r>
          </a:p>
          <a:p>
            <a:r>
              <a:rPr lang="ru-RU" dirty="0" smtClean="0"/>
              <a:t>Были реализованы </a:t>
            </a:r>
            <a:r>
              <a:rPr lang="en-US" dirty="0" smtClean="0"/>
              <a:t>API </a:t>
            </a:r>
            <a:r>
              <a:rPr lang="ru-RU" dirty="0" smtClean="0"/>
              <a:t>для работы с таблицей пользователей и таблицей товаров.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Удалось создать программу, реализующую работу сервера торговой </a:t>
            </a:r>
            <a:r>
              <a:rPr lang="ru-RU" dirty="0" err="1" smtClean="0"/>
              <a:t>онлайн-площадки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доработке программы возможно доработать </a:t>
            </a:r>
            <a:r>
              <a:rPr lang="en-US" dirty="0" smtClean="0"/>
              <a:t>API </a:t>
            </a:r>
            <a:r>
              <a:rPr lang="ru-RU" dirty="0" smtClean="0"/>
              <a:t>для работы с таблицами категорий и заказов и интеграции в работу сервера функционала сервисов </a:t>
            </a:r>
            <a:r>
              <a:rPr lang="ru-RU" dirty="0" err="1" smtClean="0"/>
              <a:t>Яндекс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WebServer</vt:lpstr>
      <vt:lpstr>Введение</vt:lpstr>
      <vt:lpstr>Описание реализации</vt:lpstr>
      <vt:lpstr>Заключение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WebServer</dc:title>
  <dc:creator>Андрей</dc:creator>
  <cp:lastModifiedBy>Илья Чистяков</cp:lastModifiedBy>
  <cp:revision>5</cp:revision>
  <dcterms:created xsi:type="dcterms:W3CDTF">2020-05-12T11:00:37Z</dcterms:created>
  <dcterms:modified xsi:type="dcterms:W3CDTF">2022-05-10T20:17:34Z</dcterms:modified>
</cp:coreProperties>
</file>