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0" r:id="rId3"/>
    <p:sldId id="413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03.ConstraintLayout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2B5BF4-D16C-49FE-3AD8-6DEB8EE4C08A}"/>
              </a:ext>
            </a:extLst>
          </p:cNvPr>
          <p:cNvSpPr txBox="1">
            <a:spLocks/>
          </p:cNvSpPr>
          <p:nvPr/>
        </p:nvSpPr>
        <p:spPr bwMode="auto">
          <a:xfrm>
            <a:off x="142875" y="873125"/>
            <a:ext cx="88582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이미지를 표현하는 위젯</a:t>
            </a:r>
            <a:r>
              <a:rPr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8787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리소스에 등록 된 이미지를 보여줌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8787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ScaleType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이미지를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어떤식으로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보여줄지를 지정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endParaRPr kumimoji="0"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위젯 종류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29D2F-192D-0E67-66D3-B4AED6F3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1095375"/>
            <a:ext cx="36480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7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2B5BF4-D16C-49FE-3AD8-6DEB8EE4C08A}"/>
              </a:ext>
            </a:extLst>
          </p:cNvPr>
          <p:cNvSpPr txBox="1">
            <a:spLocks/>
          </p:cNvSpPr>
          <p:nvPr/>
        </p:nvSpPr>
        <p:spPr bwMode="auto">
          <a:xfrm>
            <a:off x="142875" y="873125"/>
            <a:ext cx="88582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화면</a:t>
            </a:r>
            <a:endParaRPr kumimoji="0"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위젯 종류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674288-2E6D-3A42-A83B-07201F39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895312"/>
            <a:ext cx="2741375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2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FFB0D98-5EEA-4338-BB7F-C3AEC82F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02511"/>
              </p:ext>
            </p:extLst>
          </p:nvPr>
        </p:nvGraphicFramePr>
        <p:xfrm>
          <a:off x="427039" y="1183146"/>
          <a:ext cx="8339010" cy="5514976"/>
        </p:xfrm>
        <a:graphic>
          <a:graphicData uri="http://schemas.openxmlformats.org/drawingml/2006/table">
            <a:tbl>
              <a:tblPr/>
              <a:tblGrid>
                <a:gridCol w="15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이름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(Constraint)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조건을 사용해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스튜디오에서 자동으로 설정하는 디폴트 레이아웃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리니어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(LinearLayout)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쪽 방향으로 차례대로 뷰를 추가하며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 차지할 수 있는 사각형 영역을 할당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RelativeLayout)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(Rule)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컨테이너나 다른 뷰와의 상대적 위치로 화면을 구성하는 방법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(FrameLayout)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(Single)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상위에 있는 하나의 뷰 또는 뷰그룹만 보여주는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뷰가 들어가면 중첩하여 쌓게 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단순하지만 여러 개의 뷰를 중첩한 후 각 뷰를 전환하여 보여주는 방식으로 자주 사용함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(TableLayout)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(Grid)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 모양의 배열을 사용하여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많이 사용하는 정렬 방식과 유사하지만 많이 사용하지는 않음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pic>
        <p:nvPicPr>
          <p:cNvPr id="14" name="_x177228320" descr="P02_S002_003">
            <a:extLst>
              <a:ext uri="{FF2B5EF4-FFF2-40B4-BE49-F238E27FC236}">
                <a16:creationId xmlns:a16="http://schemas.microsoft.com/office/drawing/2014/main" id="{5B2FFBF2-7762-4FB6-BBAD-4D8DDB753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8966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Linear Layout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선형 레이아웃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왼쪽 위부터 아래쪽 또는 오른쪽으로 차례로 배치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RelativeLayout</a:t>
            </a:r>
            <a:r>
              <a:rPr lang="en-US" altLang="ko-KR" dirty="0"/>
              <a:t> , </a:t>
            </a:r>
            <a:r>
              <a:rPr lang="en-US" altLang="ko-KR" dirty="0" err="1"/>
              <a:t>ConstraintLayout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상대 레이아웃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부모 또는 상대를 지정하여 상대적인 위치를 지정하는 방식</a:t>
            </a:r>
          </a:p>
        </p:txBody>
      </p:sp>
      <p:pic>
        <p:nvPicPr>
          <p:cNvPr id="7" name="_x177227280" descr="P02_S002_004">
            <a:extLst>
              <a:ext uri="{FF2B5EF4-FFF2-40B4-BE49-F238E27FC236}">
                <a16:creationId xmlns:a16="http://schemas.microsoft.com/office/drawing/2014/main" id="{9417C64A-1FB6-DA76-FF57-1D520999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166110"/>
            <a:ext cx="581660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56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Frame Layout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프레임 레이아웃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액자 형식으로 여러가지 위젯을 중첩하여 사용하는 방식</a:t>
            </a:r>
          </a:p>
        </p:txBody>
      </p:sp>
      <p:pic>
        <p:nvPicPr>
          <p:cNvPr id="8" name="_x177229120" descr="P02_S002_005">
            <a:extLst>
              <a:ext uri="{FF2B5EF4-FFF2-40B4-BE49-F238E27FC236}">
                <a16:creationId xmlns:a16="http://schemas.microsoft.com/office/drawing/2014/main" id="{5DA2D654-E8D3-5877-A013-2B7179A21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844824"/>
            <a:ext cx="74390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72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TableLayout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테이블 레이아웃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격자 형태로 행과열을 사용하는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8C3357-BC0F-9A59-F717-0BAA6555C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23751"/>
            <a:ext cx="4783138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31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DB8CC3B3-7802-2772-F548-4D11B37C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969" y="1124744"/>
            <a:ext cx="7188062" cy="244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696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33DF9F-8BCA-8CF6-E412-B4262649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17" y="820180"/>
            <a:ext cx="7149091" cy="59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D2DC8C2-91AF-9ED4-F686-92080666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87" y="620688"/>
            <a:ext cx="2467538" cy="51117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위젯 종류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2B5BF4-D16C-49FE-3AD8-6DEB8EE4C08A}"/>
              </a:ext>
            </a:extLst>
          </p:cNvPr>
          <p:cNvSpPr txBox="1">
            <a:spLocks/>
          </p:cNvSpPr>
          <p:nvPr/>
        </p:nvSpPr>
        <p:spPr bwMode="auto">
          <a:xfrm>
            <a:off x="142875" y="873125"/>
            <a:ext cx="88582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뷰</a:t>
            </a:r>
            <a:r>
              <a:rPr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문자열을 표현하는 위젯</a:t>
            </a:r>
            <a:r>
              <a:rPr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뷰에 보이는 문자열을 설정할 수 있음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색상을 설정함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 설정은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"#AARRGGBB"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포맷을 일반적으로 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(Alpha, Red, Green, Blue) 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     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투명도를 나타내는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Alpha(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색상만 표현할 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"FF",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투명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00“,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반투명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"88”) 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크기를 설정함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("dp"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"px"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단위 값을 사용함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스타일 속성을 설정함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("normal", "bold", "italic"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값을 지정할 수 있음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typeFace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폰트를 설정함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("normal", "sans", "serif", "monospace")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maxLines=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문자열이 한 줄로만 표시되도록 설정함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endParaRPr kumimoji="0"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33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9482</TotalTime>
  <Words>407</Words>
  <Application>Microsoft Office PowerPoint</Application>
  <PresentationFormat>화면 슬라이드 쇼(4:3)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HY나무M</vt:lpstr>
      <vt:lpstr>나눔고딕</vt:lpstr>
      <vt:lpstr>맑은 고딕</vt:lpstr>
      <vt:lpstr>함초롬돋움</vt:lpstr>
      <vt:lpstr>휴먼편지체</vt:lpstr>
      <vt:lpstr>Arial</vt:lpstr>
      <vt:lpstr>Tw Cen MT</vt:lpstr>
      <vt:lpstr>Wingdings</vt:lpstr>
      <vt:lpstr>Wingdings 2</vt:lpstr>
      <vt:lpstr>가을</vt:lpstr>
      <vt:lpstr>03.ConstraintLayout</vt:lpstr>
      <vt:lpstr>레이아웃의 종류</vt:lpstr>
      <vt:lpstr>레이아웃의 종류</vt:lpstr>
      <vt:lpstr>레이아웃의 종류</vt:lpstr>
      <vt:lpstr>레이아웃의 종류</vt:lpstr>
      <vt:lpstr>레이아웃의 종류</vt:lpstr>
      <vt:lpstr>레이아웃의 종류</vt:lpstr>
      <vt:lpstr>레이아웃의 종류</vt:lpstr>
      <vt:lpstr>위젯 종류</vt:lpstr>
      <vt:lpstr>위젯 종류</vt:lpstr>
      <vt:lpstr>위젯 종류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1250</cp:revision>
  <dcterms:created xsi:type="dcterms:W3CDTF">2009-09-01T01:24:33Z</dcterms:created>
  <dcterms:modified xsi:type="dcterms:W3CDTF">2022-06-02T07:53:49Z</dcterms:modified>
</cp:coreProperties>
</file>