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0" r:id="rId3"/>
    <p:sldId id="413" r:id="rId4"/>
    <p:sldId id="429" r:id="rId5"/>
    <p:sldId id="443" r:id="rId6"/>
    <p:sldId id="446" r:id="rId7"/>
    <p:sldId id="449" r:id="rId8"/>
    <p:sldId id="447" r:id="rId9"/>
    <p:sldId id="448" r:id="rId10"/>
    <p:sldId id="445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04.RelativeLayout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31EB3A-0956-43E0-8AFB-EDA14EBB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7380312" cy="532436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9" name="직사각형 25">
            <a:extLst>
              <a:ext uri="{FF2B5EF4-FFF2-40B4-BE49-F238E27FC236}">
                <a16:creationId xmlns:a16="http://schemas.microsoft.com/office/drawing/2014/main" id="{B5E7A94D-FB8A-430E-9464-E318662A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6413198"/>
            <a:ext cx="6552728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속성을 이용하여 직접 만들어 보기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FB0D98-5EEA-4338-BB7F-C3AEC82F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56535"/>
              </p:ext>
            </p:extLst>
          </p:nvPr>
        </p:nvGraphicFramePr>
        <p:xfrm>
          <a:off x="427039" y="1183146"/>
          <a:ext cx="8339010" cy="5514976"/>
        </p:xfrm>
        <a:graphic>
          <a:graphicData uri="http://schemas.openxmlformats.org/drawingml/2006/table">
            <a:tbl>
              <a:tblPr/>
              <a:tblGrid>
                <a:gridCol w="15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(Constraint)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조건을 사용해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스튜디오에서 자동으로 설정하는 디폴트 레이아웃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리니어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(LinearLayout)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쪽 방향으로 차례대로 뷰를 추가하며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 차지할 수 있는 사각형 영역을 할당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RelativeLayout)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컨테이너나 다른 뷰와의 상대적 위치로 화면을 구성하는 방법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(FrameLayout)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(Single)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상위에 있는 하나의 뷰 또는 뷰그룹만 보여주는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뷰가 들어가면 중첩하여 쌓게 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단순하지만 여러 개의 뷰를 중첩한 후 각 뷰를 전환하여 보여주는 방식으로 자주 사용함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(TableLayout)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 모양의 배열을 사용하여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많이 사용하는 정렬 방식과 유사하지만 많이 사용하지는 않음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pic>
        <p:nvPicPr>
          <p:cNvPr id="6" name="_x177231120" descr="P02_S002_024">
            <a:extLst>
              <a:ext uri="{FF2B5EF4-FFF2-40B4-BE49-F238E27FC236}">
                <a16:creationId xmlns:a16="http://schemas.microsoft.com/office/drawing/2014/main" id="{6D9147CE-31D5-4CD1-8147-35508692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8840"/>
            <a:ext cx="8991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25">
            <a:extLst>
              <a:ext uri="{FF2B5EF4-FFF2-40B4-BE49-F238E27FC236}">
                <a16:creationId xmlns:a16="http://schemas.microsoft.com/office/drawing/2014/main" id="{42E2528F-873B-4BD3-A2B3-C942C7F14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604256"/>
            <a:ext cx="7650432" cy="64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상대 레이아웃은 다른 뷰나 부모 뷰와의 상대적인 위치를 이용해 뷰를 배치하는 방법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(Constraint Layout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과 사용법이 유사하다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BE4B0-D284-4747-BE66-C2BEA3D9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804011"/>
            <a:ext cx="7380312" cy="5324368"/>
          </a:xfrm>
          <a:prstGeom prst="rect">
            <a:avLst/>
          </a:prstGeom>
        </p:spPr>
      </p:pic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20" y="6128379"/>
            <a:ext cx="7650432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연결선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앵커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와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margin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이용해 위치를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설정할수있다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38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47529EB-97E5-6E35-8926-1BC3F2FA5E92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렐러티브레이아웃에</a:t>
            </a:r>
            <a:r>
              <a:rPr lang="ko-KR" altLang="en-US" dirty="0"/>
              <a:t> 있는 </a:t>
            </a:r>
            <a:r>
              <a:rPr lang="ko-KR" altLang="en-US" dirty="0" err="1"/>
              <a:t>위젯의</a:t>
            </a:r>
            <a:r>
              <a:rPr lang="ko-KR" altLang="en-US" dirty="0"/>
              <a:t> 위치 속성</a:t>
            </a:r>
          </a:p>
          <a:p>
            <a:pPr lvl="1"/>
            <a:r>
              <a:rPr lang="ko-KR" altLang="en-US" dirty="0" err="1"/>
              <a:t>렐러티브레이아웃의</a:t>
            </a:r>
            <a:r>
              <a:rPr lang="ko-KR" altLang="en-US" dirty="0"/>
              <a:t> 상하우에 배치</a:t>
            </a:r>
          </a:p>
          <a:p>
            <a:pPr lvl="1"/>
            <a:r>
              <a:rPr lang="ko-KR" altLang="en-US" dirty="0" err="1"/>
              <a:t>렐러티브레이아웃의</a:t>
            </a:r>
            <a:r>
              <a:rPr lang="ko-KR" altLang="en-US" dirty="0"/>
              <a:t> 다른 </a:t>
            </a:r>
            <a:r>
              <a:rPr lang="ko-KR" altLang="en-US" dirty="0" err="1"/>
              <a:t>위젯의</a:t>
            </a:r>
            <a:r>
              <a:rPr lang="ko-KR" altLang="en-US" dirty="0"/>
              <a:t> 상대 위치에 배치</a:t>
            </a:r>
          </a:p>
          <a:p>
            <a:endParaRPr lang="ko-KR" altLang="en-US" dirty="0"/>
          </a:p>
          <a:p>
            <a:r>
              <a:rPr lang="ko-KR" altLang="en-US" dirty="0" err="1"/>
              <a:t>렐러티브레이아웃의</a:t>
            </a:r>
            <a:r>
              <a:rPr lang="ko-KR" altLang="en-US" dirty="0"/>
              <a:t> 상하좌우에 배치</a:t>
            </a:r>
          </a:p>
          <a:p>
            <a:pPr lvl="1"/>
            <a:r>
              <a:rPr lang="ko-KR" altLang="en-US" dirty="0"/>
              <a:t>각 속성값은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지정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196D1F-0C6A-1FEA-FB12-5489E4B84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64" y="3253859"/>
            <a:ext cx="5034657" cy="27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3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32" y="830846"/>
            <a:ext cx="7650432" cy="95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상대 레이아웃에서 사용할 수 있는 속성들 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나눔고딕" pitchFamily="50" charset="-127"/>
                <a:cs typeface="Tahoma" panose="020B0604030504040204" pitchFamily="34" charset="0"/>
              </a:rPr>
              <a:t>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상대 레이아웃에서 부모 컨테이너와의 상대적 위치를 이용하는 속성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467547-01F1-4681-98F7-D99F8AF4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99914"/>
              </p:ext>
            </p:extLst>
          </p:nvPr>
        </p:nvGraphicFramePr>
        <p:xfrm>
          <a:off x="751394" y="2004462"/>
          <a:ext cx="7921625" cy="3963987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layout_alignParentTop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위쪽과 뷰의 위쪽을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layout_alignParentBottom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아래쪽과 뷰의 아래쪽을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layout_alignParentLeft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왼쪽 끝과 뷰의 왼쪽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layout_alignParentRight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오른쪽 끝과 뷰의 오른쪽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layout_centerHorizontal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수평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layout_centerVertical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layout_centerInParent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수평과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86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32" y="830846"/>
            <a:ext cx="7650432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구현 해보기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77DB64-F512-7A5B-B384-284E1046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742998"/>
            <a:ext cx="2846156" cy="60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2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654F678-D44E-0C85-BD67-A2436AC6970A}"/>
              </a:ext>
            </a:extLst>
          </p:cNvPr>
          <p:cNvSpPr>
            <a:spLocks noGrp="1"/>
          </p:cNvSpPr>
          <p:nvPr/>
        </p:nvSpPr>
        <p:spPr bwMode="auto">
          <a:xfrm>
            <a:off x="612648" y="1052736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다른 </a:t>
            </a:r>
            <a:r>
              <a:rPr lang="ko-KR" altLang="en-US" dirty="0" err="1"/>
              <a:t>위젯의</a:t>
            </a:r>
            <a:r>
              <a:rPr lang="ko-KR" altLang="en-US" dirty="0"/>
              <a:t> 상대 위치에 배치</a:t>
            </a:r>
            <a:endParaRPr lang="en-US" altLang="ko-KR" dirty="0"/>
          </a:p>
          <a:p>
            <a:pPr lvl="1"/>
            <a:r>
              <a:rPr lang="ko-KR" altLang="en-US" dirty="0"/>
              <a:t>각 속성의 값은 다른 </a:t>
            </a:r>
            <a:r>
              <a:rPr lang="ko-KR" altLang="en-US" dirty="0" err="1"/>
              <a:t>위젯의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지정</a:t>
            </a:r>
          </a:p>
          <a:p>
            <a:pPr lvl="1"/>
            <a:r>
              <a:rPr lang="ko-KR" altLang="en-US" dirty="0"/>
              <a:t>“</a:t>
            </a:r>
            <a:r>
              <a:rPr lang="en-US" altLang="ko-KR" dirty="0"/>
              <a:t>@+id/</a:t>
            </a:r>
            <a:r>
              <a:rPr lang="ko-KR" altLang="en-US" dirty="0"/>
              <a:t>기준 </a:t>
            </a:r>
            <a:r>
              <a:rPr lang="ko-KR" altLang="en-US" dirty="0" err="1"/>
              <a:t>위젯의</a:t>
            </a:r>
            <a:r>
              <a:rPr lang="ko-KR" altLang="en-US" dirty="0"/>
              <a:t> 아이디”와 같은 형식으로 사용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ED20A4-E7D7-6DED-58AC-BF56AB0BF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24944"/>
            <a:ext cx="5161550" cy="27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2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32" y="830846"/>
            <a:ext cx="7650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상대 레이아웃에서 사용할 수 있는 속성들 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2"/>
                </a:solidFill>
                <a:latin typeface="나눔고딕" pitchFamily="2" charset="-127"/>
                <a:ea typeface="나눔고딕" pitchFamily="2" charset="-127"/>
              </a:rPr>
              <a:t>[</a:t>
            </a:r>
            <a:r>
              <a:rPr lang="ko-KR" altLang="en-US" sz="1400" b="1" dirty="0">
                <a:solidFill>
                  <a:schemeClr val="tx2"/>
                </a:solidFill>
                <a:latin typeface="나눔고딕" pitchFamily="2" charset="-127"/>
                <a:ea typeface="나눔고딕" pitchFamily="2" charset="-127"/>
              </a:rPr>
              <a:t>상대 레이아웃에서 다른 뷰와의 상대적 위치를 이용하는 속성</a:t>
            </a:r>
            <a:r>
              <a:rPr lang="en-US" altLang="ko-KR" sz="1400" b="1" dirty="0">
                <a:solidFill>
                  <a:schemeClr val="tx2"/>
                </a:solidFill>
                <a:latin typeface="나눔고딕" pitchFamily="2" charset="-127"/>
                <a:ea typeface="나눔고딕" pitchFamily="2" charset="-127"/>
              </a:rPr>
              <a:t>]</a:t>
            </a:r>
            <a:endParaRPr lang="ko-KR" altLang="en-US" sz="1400" b="1" dirty="0">
              <a:solidFill>
                <a:schemeClr val="tx2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A02A8600-795E-2791-F652-E821245F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" y="1880779"/>
            <a:ext cx="8280400" cy="45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787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9479</TotalTime>
  <Words>369</Words>
  <Application>Microsoft Office PowerPoint</Application>
  <PresentationFormat>화면 슬라이드 쇼(4:3)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HY나무M</vt:lpstr>
      <vt:lpstr>나눔고딕</vt:lpstr>
      <vt:lpstr>맑은 고딕</vt:lpstr>
      <vt:lpstr>함초롬돋움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04.RelativeLayout</vt:lpstr>
      <vt:lpstr>레이아웃의 종류</vt:lpstr>
      <vt:lpstr>사용 방식</vt:lpstr>
      <vt:lpstr>버튼 추가</vt:lpstr>
      <vt:lpstr>속성</vt:lpstr>
      <vt:lpstr>속성</vt:lpstr>
      <vt:lpstr>속성</vt:lpstr>
      <vt:lpstr>속성</vt:lpstr>
      <vt:lpstr>속성</vt:lpstr>
      <vt:lpstr>속성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1251</cp:revision>
  <dcterms:created xsi:type="dcterms:W3CDTF">2009-09-01T01:24:33Z</dcterms:created>
  <dcterms:modified xsi:type="dcterms:W3CDTF">2022-06-02T07:54:18Z</dcterms:modified>
</cp:coreProperties>
</file>