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360" r:id="rId3"/>
    <p:sldId id="413" r:id="rId4"/>
    <p:sldId id="443" r:id="rId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05.Table&amp;GridLayout(</a:t>
            </a:r>
            <a:r>
              <a:rPr lang="ko-KR" altLang="en-US" b="1" cap="none" dirty="0"/>
              <a:t>레이아웃</a:t>
            </a:r>
            <a:r>
              <a:rPr lang="en-US" altLang="ko-KR" b="1" cap="none" dirty="0"/>
              <a:t>2)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FFB0D98-5EEA-4338-BB7F-C3AEC82F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52264"/>
              </p:ext>
            </p:extLst>
          </p:nvPr>
        </p:nvGraphicFramePr>
        <p:xfrm>
          <a:off x="427039" y="1183146"/>
          <a:ext cx="8339010" cy="5514976"/>
        </p:xfrm>
        <a:graphic>
          <a:graphicData uri="http://schemas.openxmlformats.org/drawingml/2006/table">
            <a:tbl>
              <a:tblPr/>
              <a:tblGrid>
                <a:gridCol w="15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이름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(Constraint)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조건을 사용해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스튜디오에서 자동으로 설정하는 디폴트 레이아웃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리니어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(LinearLayout)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쪽 방향으로 차례대로 뷰를 추가하며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 차지할 수 있는 사각형 영역을 할당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RelativeLayout)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(Rule)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컨테이너나 다른 뷰와의 상대적 위치로 화면을 구성하는 방법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(FrameLayout)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(Single)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상위에 있는 하나의 뷰 또는 뷰그룹만 보여주는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뷰가 들어가면 중첩하여 쌓게 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단순하지만 여러 개의 뷰를 중첩한 후 각 뷰를 전환하여 보여주는 방식으로 자주 사용함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(TableLayout)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(Grid)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 모양의 배열을 사용하여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많이 사용하는 정렬 방식과 유사하지만 많이 사용하지는 않음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방식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테이블레이아웃</a:t>
            </a:r>
            <a:r>
              <a:rPr lang="en-US" altLang="ko-KR" dirty="0"/>
              <a:t>(</a:t>
            </a:r>
            <a:r>
              <a:rPr lang="en-US" altLang="ko-KR" dirty="0" err="1"/>
              <a:t>TableLayout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주로 위젯을 표 형태로 배치할 때 사용함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  <a:r>
              <a:rPr lang="ko-KR" altLang="en-US" dirty="0"/>
              <a:t>와 함께 사용되는데 </a:t>
            </a:r>
            <a:r>
              <a:rPr lang="en-US" altLang="ko-KR" dirty="0"/>
              <a:t>&lt;</a:t>
            </a:r>
            <a:r>
              <a:rPr lang="en-US" altLang="ko-KR" dirty="0" err="1"/>
              <a:t>TableRow</a:t>
            </a:r>
            <a:r>
              <a:rPr lang="en-US" altLang="ko-KR" dirty="0"/>
              <a:t>&gt;</a:t>
            </a:r>
            <a:r>
              <a:rPr lang="ko-KR" altLang="en-US" dirty="0"/>
              <a:t>의 개수가 바로 행의 개수가 됨</a:t>
            </a:r>
          </a:p>
          <a:p>
            <a:pPr lvl="1"/>
            <a:r>
              <a:rPr lang="ko-KR" altLang="en-US" dirty="0"/>
              <a:t>열의 개수는 </a:t>
            </a:r>
            <a:r>
              <a:rPr lang="en-US" altLang="ko-KR" dirty="0"/>
              <a:t>&lt;</a:t>
            </a:r>
            <a:r>
              <a:rPr lang="en-US" altLang="ko-KR" dirty="0" err="1"/>
              <a:t>TableRow</a:t>
            </a:r>
            <a:r>
              <a:rPr lang="en-US" altLang="ko-KR" dirty="0"/>
              <a:t>&gt; </a:t>
            </a:r>
            <a:r>
              <a:rPr lang="ko-KR" altLang="en-US" dirty="0"/>
              <a:t>안에 포함된 위젯의 수로 결정</a:t>
            </a:r>
            <a:r>
              <a:rPr lang="en-US" altLang="ko-KR" dirty="0"/>
              <a:t>. 3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/>
              <a:t>열의 </a:t>
            </a:r>
            <a:r>
              <a:rPr lang="ko-KR" altLang="en-US" dirty="0" err="1"/>
              <a:t>테이블레이아웃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사용빈도가 낮으니 대충 보고 넘어가자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FA8D66-7203-17C4-DDD8-9E19B7CF6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13453"/>
            <a:ext cx="3783747" cy="34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방식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4F7006-0C77-4FDB-95F2-22BDE23CE3D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테이블레이아웃의</a:t>
            </a:r>
            <a:r>
              <a:rPr lang="ko-KR" altLang="en-US" dirty="0"/>
              <a:t> 속성 </a:t>
            </a:r>
          </a:p>
          <a:p>
            <a:pPr lvl="1"/>
            <a:r>
              <a:rPr lang="en-US" altLang="ko-KR" b="1" dirty="0" err="1"/>
              <a:t>layout_column</a:t>
            </a:r>
            <a:r>
              <a:rPr lang="en-US" altLang="ko-KR" dirty="0"/>
              <a:t> : </a:t>
            </a:r>
            <a:r>
              <a:rPr lang="ko-KR" altLang="en-US" dirty="0"/>
              <a:t>지정된 열에 현재 위젯을 표시함</a:t>
            </a:r>
          </a:p>
          <a:p>
            <a:pPr lvl="1"/>
            <a:r>
              <a:rPr lang="en-US" altLang="ko-KR" b="1" dirty="0" err="1"/>
              <a:t>stretchColumns</a:t>
            </a:r>
            <a:r>
              <a:rPr lang="en-US" altLang="ko-KR" dirty="0"/>
              <a:t> : </a:t>
            </a:r>
            <a:r>
              <a:rPr lang="ko-KR" altLang="en-US" dirty="0"/>
              <a:t>지정된 열의 폭을 늘림</a:t>
            </a:r>
          </a:p>
          <a:p>
            <a:pPr lvl="1"/>
            <a:r>
              <a:rPr lang="en-US" altLang="ko-KR" b="1" dirty="0" err="1"/>
              <a:t>stretchColumns</a:t>
            </a:r>
            <a:r>
              <a:rPr lang="en-US" altLang="ko-KR" b="1" dirty="0"/>
              <a:t> =“*”</a:t>
            </a:r>
            <a:r>
              <a:rPr lang="en-US" altLang="ko-KR" dirty="0"/>
              <a:t> : </a:t>
            </a:r>
            <a:r>
              <a:rPr lang="ko-KR" altLang="en-US" dirty="0"/>
              <a:t>각 셀을 같은 크기로 확장</a:t>
            </a:r>
            <a:r>
              <a:rPr lang="en-US" altLang="ko-KR" dirty="0"/>
              <a:t>, </a:t>
            </a:r>
            <a:r>
              <a:rPr lang="ko-KR" altLang="en-US" dirty="0"/>
              <a:t>전체 화면이 꽉 차는 효과</a:t>
            </a:r>
          </a:p>
          <a:p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8131E87-E633-79D9-C7B3-E65FFA018195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2166032"/>
            <a:ext cx="5457235" cy="446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6905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9469</TotalTime>
  <Words>243</Words>
  <Application>Microsoft Office PowerPoint</Application>
  <PresentationFormat>화면 슬라이드 쇼(4:3)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HY나무M</vt:lpstr>
      <vt:lpstr>맑은 고딕</vt:lpstr>
      <vt:lpstr>함초롬돋움</vt:lpstr>
      <vt:lpstr>휴먼편지체</vt:lpstr>
      <vt:lpstr>Arial</vt:lpstr>
      <vt:lpstr>Tw Cen MT</vt:lpstr>
      <vt:lpstr>Wingdings</vt:lpstr>
      <vt:lpstr>Wingdings 2</vt:lpstr>
      <vt:lpstr>가을</vt:lpstr>
      <vt:lpstr>05.Table&amp;GridLayout(레이아웃2)</vt:lpstr>
      <vt:lpstr>레이아웃의 종류</vt:lpstr>
      <vt:lpstr>사용 방식</vt:lpstr>
      <vt:lpstr>사용 방식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1250</cp:revision>
  <dcterms:created xsi:type="dcterms:W3CDTF">2009-09-01T01:24:33Z</dcterms:created>
  <dcterms:modified xsi:type="dcterms:W3CDTF">2022-06-02T07:54:40Z</dcterms:modified>
</cp:coreProperties>
</file>