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360" r:id="rId3"/>
    <p:sldId id="361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95" autoAdjust="0"/>
    <p:restoredTop sz="93052" autoAdjust="0"/>
  </p:normalViewPr>
  <p:slideViewPr>
    <p:cSldViewPr>
      <p:cViewPr>
        <p:scale>
          <a:sx n="75" d="100"/>
          <a:sy n="75" d="100"/>
        </p:scale>
        <p:origin x="1694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08_E.TestLayout(</a:t>
            </a:r>
            <a:r>
              <a:rPr lang="ko-KR" altLang="en-US" b="1" cap="none" dirty="0" err="1"/>
              <a:t>화면구현중간시험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안드로이드 화면 구현 중간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5EC1D-B13F-4DCA-959F-86A42E00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" y="1109282"/>
            <a:ext cx="5391150" cy="4029075"/>
          </a:xfrm>
          <a:prstGeom prst="rect">
            <a:avLst/>
          </a:prstGeom>
        </p:spPr>
      </p:pic>
      <p:sp>
        <p:nvSpPr>
          <p:cNvPr id="21" name="TextBox 4">
            <a:extLst>
              <a:ext uri="{FF2B5EF4-FFF2-40B4-BE49-F238E27FC236}">
                <a16:creationId xmlns:a16="http://schemas.microsoft.com/office/drawing/2014/main" id="{52507BBB-4F15-4342-B62F-6FD77A3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29" y="5340863"/>
            <a:ext cx="8392418" cy="15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지금까지 배운 내용을 바탕으로 해당 화면 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LinearLayout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ko-KR" sz="1800" b="1" dirty="0" err="1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ScrollView,FrameLayout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등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제출 경로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교사용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:\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Study_Android\96.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과제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\01.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안드로이드화면중간시험</a:t>
            </a:r>
            <a:endParaRPr lang="en-US" altLang="ko-KR" sz="1800" b="1" dirty="0" smtClean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번호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이니셜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.zip)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으로 제출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2507BBB-4F15-4342-B62F-6FD77A3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033" y="980728"/>
            <a:ext cx="3917487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① 이미지 바꾸기 버튼 클릭 시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버튼 하단에 있는 이미지가 변경 됨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이미지는 두 장 이상 사용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②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 바꾸기 버튼 클릭 시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버튼 하단에 있는 이미지가 변경 됨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이미지는 두 장 이상 사용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③ 의 이미지는 넓이 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2000DP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이상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높이 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2000DP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이상으로 화면 영역</a:t>
            </a:r>
            <a:endParaRPr lang="en-US" altLang="ko-KR" sz="1800" b="1" dirty="0" smtClean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보다 크며 스크롤이 상하좌우로 되어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야함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 smtClean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2648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7999" y="2257251"/>
            <a:ext cx="559665" cy="2356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75656" y="201503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3272" y="3311177"/>
            <a:ext cx="798408" cy="21186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9422" y="3534932"/>
            <a:ext cx="2086353" cy="155025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7229" y="3354912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79"/>
            <a:ext cx="4572000" cy="469225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안드로이드 화면 구현 중간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52507BBB-4F15-4342-B62F-6FD77A3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29" y="5340863"/>
            <a:ext cx="8392418" cy="15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지금까지 배운 내용을 바탕으로 해당 화면 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LinearLayout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ko-KR" sz="1800" b="1" dirty="0" err="1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ScrollView,FrameLayout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등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제출 경로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교사용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:\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Study_Android\96.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과제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\01.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안드로이드화면중간시험</a:t>
            </a:r>
            <a:endParaRPr lang="en-US" altLang="ko-KR" sz="1800" b="1" dirty="0" smtClean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번호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이니셜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.zip)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으로 제출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2507BBB-4F15-4342-B62F-6FD77A3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033" y="980728"/>
            <a:ext cx="3917487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① 이미지 바꾸기 버튼 클릭 시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버튼 하단에 있는 이미지가 변경 됨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이미지는 두 장 이상 사용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②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 바꾸기 버튼 클릭 시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버튼 하단에 있는 이미지가 변경 됨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이미지는 두 장 이상 사용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③ 의 이미지는 넓이 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2000DP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이상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높이 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2000DP</a:t>
            </a: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이상으로 화면 영역</a:t>
            </a:r>
            <a:endParaRPr lang="en-US" altLang="ko-KR" sz="1800" b="1" dirty="0" smtClean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보다 크며 스크롤이 상하좌우로 되어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야함</a:t>
            </a:r>
            <a:r>
              <a:rPr lang="en-US" altLang="ko-KR" sz="1800" b="1" dirty="0" smtClean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endParaRPr lang="en-US" altLang="ko-KR" sz="1800" b="1" dirty="0" smtClean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3010" y="269279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4379" y="1897211"/>
            <a:ext cx="1245333" cy="14156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63688" y="159061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4378" y="2996952"/>
            <a:ext cx="1245333" cy="235903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525" y="3267082"/>
            <a:ext cx="4368459" cy="207074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-16679" y="2997872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03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9939</TotalTime>
  <Words>53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HY나무M</vt:lpstr>
      <vt:lpstr>HY얕은샘물M</vt:lpstr>
      <vt:lpstr>微软雅黑</vt:lpstr>
      <vt:lpstr>华文仿宋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08_E.TestLayout(화면구현중간시험)</vt:lpstr>
      <vt:lpstr>안드로이드 화면 구현 중간 확인.</vt:lpstr>
      <vt:lpstr>안드로이드 화면 구현 중간 확인.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hanul</cp:lastModifiedBy>
  <cp:revision>1273</cp:revision>
  <dcterms:created xsi:type="dcterms:W3CDTF">2009-09-01T01:24:33Z</dcterms:created>
  <dcterms:modified xsi:type="dcterms:W3CDTF">2022-09-23T06:35:02Z</dcterms:modified>
</cp:coreProperties>
</file>