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256" r:id="rId2"/>
    <p:sldId id="360" r:id="rId3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moon525 Kim" initials="yK" lastIdx="2" clrIdx="0">
    <p:extLst>
      <p:ext uri="{19B8F6BF-5375-455C-9EA6-DF929625EA0E}">
        <p15:presenceInfo xmlns:p15="http://schemas.microsoft.com/office/powerpoint/2012/main" userId="youngmoon525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3041"/>
    <a:srgbClr val="DCE6F0"/>
    <a:srgbClr val="FDFDA9"/>
    <a:srgbClr val="AD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69" autoAdjust="0"/>
    <p:restoredTop sz="93052" autoAdjust="0"/>
  </p:normalViewPr>
  <p:slideViewPr>
    <p:cSldViewPr>
      <p:cViewPr varScale="1">
        <p:scale>
          <a:sx n="108" d="100"/>
          <a:sy n="108" d="100"/>
        </p:scale>
        <p:origin x="135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3C5-3C3C-43B4-AFAC-C35FD686CA77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18D0-BB20-47FB-96AE-FF254696C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4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-15246" y="5023261"/>
            <a:ext cx="9159246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-15246" y="4753844"/>
            <a:ext cx="9159246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accent1">
                    <a:lumMod val="50000"/>
                  </a:schemeClr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2008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775166"/>
            <a:ext cx="8514528" cy="5797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marL="320040" indent="-32004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"/>
              <a:defRPr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13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20" y="3573016"/>
            <a:ext cx="7863880" cy="7486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cap="none" dirty="0"/>
              <a:t>09.Event</a:t>
            </a:r>
            <a:endParaRPr lang="en-US" altLang="ko-KR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Android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Event</a:t>
            </a:r>
            <a:endParaRPr lang="ko-KR" altLang="en-US" dirty="0"/>
          </a:p>
        </p:txBody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id="{52507BBB-4F15-4342-B62F-6FD77A3F4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5661248"/>
            <a:ext cx="8280920" cy="39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Widget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의 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Enable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속성과 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Android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에서 제공하는 </a:t>
            </a:r>
            <a:r>
              <a:rPr lang="en-US" altLang="ko-KR" sz="1800" b="1" dirty="0" err="1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KeyEvent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를 활용해서 구현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FADAEC-5E70-0334-D041-CF3836C9F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777280"/>
            <a:ext cx="2312264" cy="47971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AE04BA-18F5-75BD-AC18-4D601AB87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770622"/>
            <a:ext cx="2268289" cy="474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532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9846</TotalTime>
  <Words>19</Words>
  <Application>Microsoft Office PowerPoint</Application>
  <PresentationFormat>화면 슬라이드 쇼(4:3)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HY나무M</vt:lpstr>
      <vt:lpstr>맑은 고딕</vt:lpstr>
      <vt:lpstr>휴먼편지체</vt:lpstr>
      <vt:lpstr>Arial</vt:lpstr>
      <vt:lpstr>Tahoma</vt:lpstr>
      <vt:lpstr>Tw Cen MT</vt:lpstr>
      <vt:lpstr>Wingdings</vt:lpstr>
      <vt:lpstr>Wingdings 2</vt:lpstr>
      <vt:lpstr>가을</vt:lpstr>
      <vt:lpstr>09.Event</vt:lpstr>
      <vt:lpstr>Event</vt:lpstr>
    </vt:vector>
  </TitlesOfParts>
  <Company>한성대학교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youngmoon525</cp:lastModifiedBy>
  <cp:revision>1267</cp:revision>
  <dcterms:created xsi:type="dcterms:W3CDTF">2009-09-01T01:24:33Z</dcterms:created>
  <dcterms:modified xsi:type="dcterms:W3CDTF">2022-06-02T08:25:12Z</dcterms:modified>
</cp:coreProperties>
</file>