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0" r:id="rId3"/>
    <p:sldId id="445" r:id="rId4"/>
    <p:sldId id="446" r:id="rId5"/>
    <p:sldId id="447" r:id="rId6"/>
    <p:sldId id="449" r:id="rId7"/>
    <p:sldId id="448" r:id="rId8"/>
    <p:sldId id="450" r:id="rId9"/>
    <p:sldId id="451" r:id="rId10"/>
    <p:sldId id="452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78" d="100"/>
          <a:sy n="78" d="100"/>
        </p:scale>
        <p:origin x="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10.Resource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1772816"/>
            <a:ext cx="518457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예시 화면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280"/>
            <a:ext cx="2870402" cy="60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7240290" cy="127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안드로이드에서 이용하는 리소스는 크게 앱 리소스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플랫폼 리소스로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구분됨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앱 리소스는 개발자가 직접 추가하고 사용하는 리소스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(res)</a:t>
            </a: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기본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디렉토리는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개이지만 종류가 더 많음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9C780-5AFD-CC7D-576B-B292FC5B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0" y="2918867"/>
            <a:ext cx="4217024" cy="3895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AB489F-6088-93BB-2E77-7F876189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95" y="2864078"/>
            <a:ext cx="4824536" cy="18996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1586D5-A4AF-677E-A98C-7B6100920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464" y="4558953"/>
            <a:ext cx="4824536" cy="21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7240290" cy="96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 리소스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(-res/layout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디렉토리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기본적으로 자동으로 만들어져 있으며 화면을 구성하는 레이아웃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파일을 저장하는 디렉토리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A45D0433-77F9-1D2F-DF53-D9547CDC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40" y="2276872"/>
            <a:ext cx="7240290" cy="96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이미지 리소스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(res/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drawble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이미지 리소스를 저장하며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png,jpg,gif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등의 이미지파일이 저장가능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부가적으로 직접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코드를 통해 이미지도 생성이 가능함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909EB5-12C0-FADC-5668-31D1499C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5555"/>
            <a:ext cx="9144000" cy="35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리소스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BE86CB-48F7-0F5F-33DC-6A9C0D89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492896"/>
            <a:ext cx="4781942" cy="4285282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65A84E79-2FC8-4B3F-3AE1-24F0C2D05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268760"/>
            <a:ext cx="7240290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이미지 리소스를 통하여 만든 이미지 ↓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9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7240290" cy="96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3.mipmap (res/mipmap)</a:t>
            </a: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앱을 기기에 설치하면 나타나는 실행아이콘의 이미지가 저장됨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ImageAsset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이용해서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Icon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바꿔보기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18A0C1-6ABA-38A6-AA2A-5C133B87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56226"/>
            <a:ext cx="2173430" cy="4509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8132B-FE53-CA5A-959F-7C7BFA3B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151362"/>
            <a:ext cx="2145667" cy="44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8392417" cy="496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4.values ( res/values)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값으로 이용되는 리소스가 저장되며 주로 문자열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색상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크기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스타일등의 값을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저장할때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사용함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문자열 등록은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태그 이용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사용은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R.id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 아니라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@string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으로함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자바에서는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R.string.name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으로 찾음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EB8A9D-6951-275C-B67C-634BB436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060848"/>
            <a:ext cx="8039100" cy="1944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C1A5F1-FAC8-E5F4-08BA-795EB528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81128"/>
            <a:ext cx="4431978" cy="21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8392417" cy="40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4.values ( res/values)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그외에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Color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태그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#FFFFFFFF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색을 미리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지정해놓고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사용하기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메인컬러에사용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Dimen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태그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20dp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크기를 미리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지정해놓고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사용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Style: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해당하는 위젯의 스타일을 미리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지정해놓고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사용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5.Font (res/font)</a:t>
            </a: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글꼴을 다운받아 입력하고 사용함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8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1" y="917151"/>
            <a:ext cx="8392417" cy="157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플랫폼 리소스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안드로이드 플랫폼 자체에서 제공하는 리소스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탐색창을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packages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바꾸고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Libraries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를 보면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확인이 가능하나 종류를 전부 파악하고 사용하기는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어려움 검색을 통해 자세히 알아보는 방법을 사용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E4351D-8990-ADC9-DAAD-65DDC9FB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728084"/>
            <a:ext cx="3059931" cy="51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2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리소스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25671"/>
            <a:ext cx="2695178" cy="5989284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5" y="1052736"/>
            <a:ext cx="518457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배운내용을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이용해서 만들어 보기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Layout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은 자유롭게 이용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개 이상의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style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과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dimen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사용해보기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앱에 들어가는 이미지를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vector asset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이용하여 </a:t>
            </a:r>
            <a:r>
              <a:rPr lang="ko-KR" alt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추가해보기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앱의 아이콘 바꿔보기</a:t>
            </a:r>
            <a:endParaRPr lang="en-US" altLang="ko-KR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2780928"/>
            <a:ext cx="288032" cy="3384376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39552" y="3140968"/>
            <a:ext cx="3312368" cy="2304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9888" y="2780928"/>
            <a:ext cx="595728" cy="1224136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043608" y="2636912"/>
            <a:ext cx="3096344" cy="756084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17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9639</TotalTime>
  <Words>119</Words>
  <Application>Microsoft Office PowerPoint</Application>
  <PresentationFormat>화면 슬라이드 쇼(4:3)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HY나무M</vt:lpstr>
      <vt:lpstr>HY얕은샘물M</vt:lpstr>
      <vt:lpstr>微软雅黑</vt:lpstr>
      <vt:lpstr>华文仿宋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10.Resource</vt:lpstr>
      <vt:lpstr>리소스</vt:lpstr>
      <vt:lpstr>리소스</vt:lpstr>
      <vt:lpstr>리소스</vt:lpstr>
      <vt:lpstr>리소스</vt:lpstr>
      <vt:lpstr>리소스</vt:lpstr>
      <vt:lpstr>리소스</vt:lpstr>
      <vt:lpstr>리소스</vt:lpstr>
      <vt:lpstr>리소스</vt:lpstr>
      <vt:lpstr>리소스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hanul</cp:lastModifiedBy>
  <cp:revision>1258</cp:revision>
  <dcterms:created xsi:type="dcterms:W3CDTF">2009-09-01T01:24:33Z</dcterms:created>
  <dcterms:modified xsi:type="dcterms:W3CDTF">2022-09-27T08:18:21Z</dcterms:modified>
</cp:coreProperties>
</file>