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0" r:id="rId3"/>
    <p:sldId id="438" r:id="rId4"/>
    <p:sldId id="439" r:id="rId5"/>
    <p:sldId id="443" r:id="rId6"/>
    <p:sldId id="440" r:id="rId7"/>
    <p:sldId id="441" r:id="rId8"/>
    <p:sldId id="442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moon525 Kim" initials="yK" lastIdx="2" clrIdx="0">
    <p:extLst>
      <p:ext uri="{19B8F6BF-5375-455C-9EA6-DF929625EA0E}">
        <p15:presenceInfo xmlns:p15="http://schemas.microsoft.com/office/powerpoint/2012/main" userId="youngmoon525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3041"/>
    <a:srgbClr val="DCE6F0"/>
    <a:srgbClr val="FDFDA9"/>
    <a:srgbClr val="AD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69" autoAdjust="0"/>
    <p:restoredTop sz="93052" autoAdjust="0"/>
  </p:normalViewPr>
  <p:slideViewPr>
    <p:cSldViewPr>
      <p:cViewPr varScale="1">
        <p:scale>
          <a:sx n="79" d="100"/>
          <a:sy n="79" d="100"/>
        </p:scale>
        <p:origin x="10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2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53C5-3C3C-43B4-AFAC-C35FD686CA77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418D0-BB20-47FB-96AE-FF254696C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4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E446F-B1BB-4F1B-9106-CF51FACD1E39}" type="datetimeFigureOut">
              <a:rPr lang="ko-KR" altLang="en-US" smtClean="0"/>
              <a:pPr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A48A-C2EC-40C8-B749-566CD4BBC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9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/>
          </p:cNvSpPr>
          <p:nvPr userDrawn="1"/>
        </p:nvSpPr>
        <p:spPr bwMode="auto">
          <a:xfrm>
            <a:off x="-15246" y="5023261"/>
            <a:ext cx="9159246" cy="1834739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7"/>
          <p:cNvSpPr>
            <a:spLocks/>
          </p:cNvSpPr>
          <p:nvPr userDrawn="1"/>
        </p:nvSpPr>
        <p:spPr bwMode="auto">
          <a:xfrm>
            <a:off x="-15246" y="4753844"/>
            <a:ext cx="9159246" cy="593017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5776" y="2492896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accent1">
                    <a:lumMod val="50000"/>
                  </a:schemeClr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2008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775166"/>
            <a:ext cx="8514528" cy="57971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5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 marL="320040" indent="-32004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"/>
              <a:defRPr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86520"/>
            <a:ext cx="5421083" cy="326811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13" name="任意多边形 30"/>
          <p:cNvSpPr/>
          <p:nvPr userDrawn="1">
            <p:custDataLst>
              <p:tags r:id="rId1"/>
            </p:custDataLst>
          </p:nvPr>
        </p:nvSpPr>
        <p:spPr>
          <a:xfrm>
            <a:off x="717716" y="646282"/>
            <a:ext cx="8390788" cy="31282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1"/>
          <p:cNvSpPr/>
          <p:nvPr userDrawn="1">
            <p:custDataLst>
              <p:tags r:id="rId2"/>
            </p:custDataLst>
          </p:nvPr>
        </p:nvSpPr>
        <p:spPr>
          <a:xfrm>
            <a:off x="1" y="140732"/>
            <a:ext cx="577217" cy="536832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2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6152" y="368471"/>
            <a:ext cx="533400" cy="24447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42910" y="142852"/>
            <a:ext cx="8153400" cy="70007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357298"/>
            <a:ext cx="8153400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954388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휴먼편지체" pitchFamily="18" charset="-127"/>
          <a:ea typeface="휴먼편지체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20" y="3573016"/>
            <a:ext cx="7863880" cy="74868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cap="none" dirty="0"/>
              <a:t>10.LayoutInflater&amp;Fragment</a:t>
            </a:r>
            <a:endParaRPr lang="en-US" altLang="ko-KR" cap="none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Android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2F726CA-B41A-CEF7-A5B3-BAE5EEB74898}"/>
              </a:ext>
            </a:extLst>
          </p:cNvPr>
          <p:cNvSpPr txBox="1">
            <a:spLocks/>
          </p:cNvSpPr>
          <p:nvPr/>
        </p:nvSpPr>
        <p:spPr bwMode="auto">
          <a:xfrm>
            <a:off x="192772" y="996460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레이아웃 안에 부분 화면으로 레이아웃을 넣는 방식을 이용해서 구성하는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프래그먼트</a:t>
            </a:r>
            <a:endParaRPr lang="en-US" altLang="ko-KR" sz="1800" b="1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55F50C-C35B-0CAD-3D79-940514FD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022" y="2075960"/>
            <a:ext cx="55435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6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75A052B-BB0C-9A74-133C-C91F0E0CC545}"/>
              </a:ext>
            </a:extLst>
          </p:cNvPr>
          <p:cNvSpPr txBox="1">
            <a:spLocks/>
          </p:cNvSpPr>
          <p:nvPr/>
        </p:nvSpPr>
        <p:spPr bwMode="auto">
          <a:xfrm>
            <a:off x="274365" y="905564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2" charset="-127"/>
                <a:ea typeface="나눔고딕" pitchFamily="2" charset="-127"/>
              </a:rPr>
              <a:t>태블릿과 같이 큰 화면에서는 한 화면에 여러 부분화면을 넣는 것이 효율적임</a:t>
            </a:r>
            <a:endParaRPr lang="en-US" altLang="ko-KR" sz="1800" b="1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_x177898160" descr="P02-C02-032">
            <a:extLst>
              <a:ext uri="{FF2B5EF4-FFF2-40B4-BE49-F238E27FC236}">
                <a16:creationId xmlns:a16="http://schemas.microsoft.com/office/drawing/2014/main" id="{038DDA28-4402-C3B0-153E-773D8A7C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70739"/>
            <a:ext cx="72850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46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B3377D-7AA4-0CB2-7AC9-0AE9E9367832}"/>
              </a:ext>
            </a:extLst>
          </p:cNvPr>
          <p:cNvSpPr txBox="1">
            <a:spLocks/>
          </p:cNvSpPr>
          <p:nvPr/>
        </p:nvSpPr>
        <p:spPr bwMode="auto">
          <a:xfrm>
            <a:off x="108199" y="109609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2" charset="-127"/>
                <a:ea typeface="나눔고딕" pitchFamily="2" charset="-127"/>
              </a:rPr>
              <a:t>프래그먼트는 부분화면을 독립적으로 만들어주며 액티비티를 그대로 본떠 만든 것임</a:t>
            </a:r>
            <a:endParaRPr lang="en-US" altLang="ko-KR" sz="1800" b="1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_x177898560" descr="P02-C02-204">
            <a:extLst>
              <a:ext uri="{FF2B5EF4-FFF2-40B4-BE49-F238E27FC236}">
                <a16:creationId xmlns:a16="http://schemas.microsoft.com/office/drawing/2014/main" id="{C2D37403-5749-71DF-B911-9AC74B76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4235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0727566-5F5A-C945-91FC-2E38BFB7E361}"/>
              </a:ext>
            </a:extLst>
          </p:cNvPr>
          <p:cNvSpPr txBox="1">
            <a:spLocks/>
          </p:cNvSpPr>
          <p:nvPr/>
        </p:nvSpPr>
        <p:spPr bwMode="auto">
          <a:xfrm>
            <a:off x="212499" y="1110630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2" charset="-127"/>
                <a:ea typeface="나눔고딕" pitchFamily="2" charset="-127"/>
              </a:rPr>
              <a:t>하나의 액티비티에 하나의 프래그먼트를 전체 화면으로 보여주면 시스템과 관계없이 전체 화면을 전환하는 효과를 만들 수 있음</a:t>
            </a:r>
            <a:endParaRPr lang="en-US" altLang="ko-KR" sz="1800" b="1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_x177897680" descr="P02-C02-033">
            <a:extLst>
              <a:ext uri="{FF2B5EF4-FFF2-40B4-BE49-F238E27FC236}">
                <a16:creationId xmlns:a16="http://schemas.microsoft.com/office/drawing/2014/main" id="{FA2A5BE2-5398-B218-CEF1-3BB91662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36" y="2348880"/>
            <a:ext cx="5724525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6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F5697C-9E9C-D4AF-20F8-69BCF97896AE}"/>
              </a:ext>
            </a:extLst>
          </p:cNvPr>
          <p:cNvSpPr txBox="1">
            <a:spLocks/>
          </p:cNvSpPr>
          <p:nvPr/>
        </p:nvSpPr>
        <p:spPr bwMode="auto">
          <a:xfrm>
            <a:off x="287884" y="890764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 err="1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프래그먼트는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 액티비티 위에 올라가야 </a:t>
            </a:r>
            <a:r>
              <a:rPr lang="ko-KR" altLang="en-US" sz="1800" b="1" dirty="0" err="1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프래그먼트로</a:t>
            </a:r>
            <a:r>
              <a:rPr lang="ko-KR" altLang="en-US" sz="1800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 동작함</a:t>
            </a:r>
            <a:endParaRPr lang="en-US" altLang="ko-KR" sz="1800" b="1" dirty="0">
              <a:solidFill>
                <a:srgbClr val="FF0000"/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rPr>
              <a:t>인플레이션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을 위한 별도의 </a:t>
            </a:r>
            <a:r>
              <a:rPr lang="ko-KR" altLang="en-US" sz="1800" b="1" dirty="0" err="1">
                <a:latin typeface="나눔고딕" pitchFamily="2" charset="-127"/>
                <a:ea typeface="나눔고딕" pitchFamily="2" charset="-127"/>
              </a:rPr>
              <a:t>콜백</a:t>
            </a:r>
            <a:r>
              <a:rPr lang="ko-KR" altLang="en-US" sz="1800" b="1" dirty="0">
                <a:latin typeface="나눔고딕" pitchFamily="2" charset="-127"/>
                <a:ea typeface="나눔고딕" pitchFamily="2" charset="-127"/>
              </a:rPr>
              <a:t> 메소드를 제공함</a:t>
            </a:r>
            <a:endParaRPr lang="en-US" altLang="ko-KR" sz="1800" b="1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_x177899360" descr="P02-C02-205">
            <a:extLst>
              <a:ext uri="{FF2B5EF4-FFF2-40B4-BE49-F238E27FC236}">
                <a16:creationId xmlns:a16="http://schemas.microsoft.com/office/drawing/2014/main" id="{6DD4C224-502E-FFB7-B9F5-6C253B40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5001"/>
            <a:ext cx="61214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8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F22CC0-C797-4218-D246-CCA0058F9DEF}"/>
              </a:ext>
            </a:extLst>
          </p:cNvPr>
          <p:cNvSpPr txBox="1">
            <a:spLocks/>
          </p:cNvSpPr>
          <p:nvPr/>
        </p:nvSpPr>
        <p:spPr bwMode="auto">
          <a:xfrm>
            <a:off x="179388" y="1091903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2" charset="-127"/>
                <a:ea typeface="나눔고딕" pitchFamily="2" charset="-127"/>
              </a:rPr>
              <a:t>프래그먼트가 액티비티의 프래그먼트 매니저를 통해 의사소통하는 방식</a:t>
            </a:r>
            <a:endParaRPr lang="en-US" altLang="ko-KR" sz="1800" b="1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" name="_x177898960" descr="P02-C02-035">
            <a:extLst>
              <a:ext uri="{FF2B5EF4-FFF2-40B4-BE49-F238E27FC236}">
                <a16:creationId xmlns:a16="http://schemas.microsoft.com/office/drawing/2014/main" id="{61E31507-DCEA-254D-FDA3-94882B2F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988840"/>
            <a:ext cx="81978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9B79A-EF16-4CE8-B371-99CF05FF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28945"/>
            <a:ext cx="7656641" cy="5540845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18655E88-79DF-469A-8FB7-C92D2C332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32" y="696897"/>
            <a:ext cx="8032378" cy="3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New –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- &gt; Fragment(blank)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로 새로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Flagment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만듬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98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7EFB5C-C735-42AF-990C-3D992D9D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8" y="908720"/>
            <a:ext cx="4248150" cy="5343525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53B1B9BA-E917-42E3-9421-EE289771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478" y="1700808"/>
            <a:ext cx="3301182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.java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파일과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.xml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파일이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생성되는것을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확인할수있다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79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F057F19-FD15-4AB1-8CAB-AA8DD525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7" y="960949"/>
            <a:ext cx="6880250" cy="65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프래그먼트의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수명주기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독립적인 상태 유지를 위해 수명주기 메소드를 제공함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pic>
        <p:nvPicPr>
          <p:cNvPr id="8" name="_x177899680" descr="P02-C02-216">
            <a:extLst>
              <a:ext uri="{FF2B5EF4-FFF2-40B4-BE49-F238E27FC236}">
                <a16:creationId xmlns:a16="http://schemas.microsoft.com/office/drawing/2014/main" id="{1B675C8C-8FA9-4929-8F24-33CDD636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03296"/>
            <a:ext cx="5637213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49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4790F05-9B31-4DCC-AD8F-8A9BFE561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7240290" cy="6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레이아웃 파일과 자바 소스 파일의 매칭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- </a:t>
            </a:r>
            <a:r>
              <a:rPr lang="en-US" altLang="ko-K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setContentView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메소드에서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 파일 매칭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_x189688808" descr="P02_S003_001">
            <a:extLst>
              <a:ext uri="{FF2B5EF4-FFF2-40B4-BE49-F238E27FC236}">
                <a16:creationId xmlns:a16="http://schemas.microsoft.com/office/drawing/2014/main" id="{0AEB18F1-98E2-44DA-B320-F4974435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2" y="1816749"/>
            <a:ext cx="8619628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_x242936416">
            <a:extLst>
              <a:ext uri="{FF2B5EF4-FFF2-40B4-BE49-F238E27FC236}">
                <a16:creationId xmlns:a16="http://schemas.microsoft.com/office/drawing/2014/main" id="{E57E00CD-1753-463F-A9CD-F3ACE613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98" y="5425660"/>
            <a:ext cx="5372100" cy="6413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R.layout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파일 이름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5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5E61333-5D46-4EE0-9D20-9FDAE68F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908720"/>
            <a:ext cx="8280920" cy="65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인플레이션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  <a:p>
            <a:pPr fontAlgn="b" latinLnBrk="0">
              <a:lnSpc>
                <a:spcPts val="2400"/>
              </a:lnSpc>
              <a:spcBef>
                <a:spcPct val="0"/>
              </a:spcBef>
              <a:buNone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인플레이션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XML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레이아웃에 정의된 내용이 메모리에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객체화되는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과정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직사각형 10">
            <a:extLst>
              <a:ext uri="{FF2B5EF4-FFF2-40B4-BE49-F238E27FC236}">
                <a16:creationId xmlns:a16="http://schemas.microsoft.com/office/drawing/2014/main" id="{80615EBE-D77E-407E-AF71-D7EDA93E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5502780"/>
            <a:ext cx="4535488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["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시작“ 버튼의 레이아웃 인플레이션 과정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A94FD3-293C-4968-AF7B-3BA38F8F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4842"/>
            <a:ext cx="871296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인플레이션</a:t>
            </a:r>
          </a:p>
        </p:txBody>
      </p:sp>
      <p:sp>
        <p:nvSpPr>
          <p:cNvPr id="8" name="모서리가 둥근 직사각형 13">
            <a:extLst>
              <a:ext uri="{FF2B5EF4-FFF2-40B4-BE49-F238E27FC236}">
                <a16:creationId xmlns:a16="http://schemas.microsoft.com/office/drawing/2014/main" id="{49911102-6BA1-41C9-A985-4838FA322301}"/>
              </a:ext>
            </a:extLst>
          </p:cNvPr>
          <p:cNvSpPr/>
          <p:nvPr/>
        </p:nvSpPr>
        <p:spPr>
          <a:xfrm>
            <a:off x="272853" y="1068798"/>
            <a:ext cx="7395492" cy="3876675"/>
          </a:xfrm>
          <a:prstGeom prst="roundRect">
            <a:avLst>
              <a:gd name="adj" fmla="val 2653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MainActivity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extends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AppCompatActivity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@Override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public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onCreate(Bundle savedInstanceState)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super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.onCreate(savedInstanceState);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Button button = (Button) findViewById(R.id.</a:t>
            </a:r>
            <a:r>
              <a:rPr lang="en-US" altLang="ko-K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button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button.setText(＂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시작됨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＂);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setContentView(R.layout.</a:t>
            </a:r>
            <a:r>
              <a:rPr lang="en-US" altLang="ko-KR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activity_main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}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F9C0AD2D-F529-4B09-A7BE-1A830F09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3" y="5405895"/>
            <a:ext cx="5688136" cy="71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코드와 </a:t>
            </a:r>
            <a:r>
              <a:rPr lang="en-US" altLang="ko-K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findViewById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메소드의 호출 순서를 바꾼 경우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_x189690408" descr="P02_S003_002">
            <a:extLst>
              <a:ext uri="{FF2B5EF4-FFF2-40B4-BE49-F238E27FC236}">
                <a16:creationId xmlns:a16="http://schemas.microsoft.com/office/drawing/2014/main" id="{8523C1B2-37F2-4CF5-A802-4BC73022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08298"/>
            <a:ext cx="3024387" cy="549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24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레이아웃 </a:t>
            </a:r>
            <a:r>
              <a:rPr lang="ko-KR" altLang="en-US" dirty="0" err="1"/>
              <a:t>인플레이트</a:t>
            </a:r>
            <a:endParaRPr lang="ko-KR" alt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7BD4B6D-8802-4BF2-B741-8BD8923C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28700"/>
            <a:ext cx="3571876" cy="34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42875" latinLnBrk="1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42875" latinLnBrk="1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428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" latinLnBrk="0">
              <a:lnSpc>
                <a:spcPts val="2400"/>
              </a:lnSpc>
              <a:spcBef>
                <a:spcPct val="0"/>
              </a:spcBef>
              <a:buFontTx/>
              <a:buChar char="•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레이아웃 </a:t>
            </a:r>
            <a:r>
              <a:rPr lang="ko-KR" altLang="en-US" sz="1800" dirty="0" err="1"/>
              <a:t>인플레이트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cs typeface="Tahoma" panose="020B0604030504040204" pitchFamily="34" charset="0"/>
              </a:rPr>
              <a:t> 예제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  <a:cs typeface="Tahoma" panose="020B0604030504040204" pitchFamily="34" charset="0"/>
            </a:endParaRPr>
          </a:p>
        </p:txBody>
      </p:sp>
      <p:grpSp>
        <p:nvGrpSpPr>
          <p:cNvPr id="12" name="그룹 22">
            <a:extLst>
              <a:ext uri="{FF2B5EF4-FFF2-40B4-BE49-F238E27FC236}">
                <a16:creationId xmlns:a16="http://schemas.microsoft.com/office/drawing/2014/main" id="{A19D63DE-0C8C-4A14-A166-312CD95FCFC4}"/>
              </a:ext>
            </a:extLst>
          </p:cNvPr>
          <p:cNvGrpSpPr>
            <a:grpSpLocks/>
          </p:cNvGrpSpPr>
          <p:nvPr/>
        </p:nvGrpSpPr>
        <p:grpSpPr bwMode="auto">
          <a:xfrm>
            <a:off x="34926" y="3643313"/>
            <a:ext cx="2786062" cy="1000125"/>
            <a:chOff x="785782" y="3000372"/>
            <a:chExt cx="2857520" cy="822325"/>
          </a:xfrm>
        </p:grpSpPr>
        <p:sp>
          <p:nvSpPr>
            <p:cNvPr id="13" name="AutoShape 44">
              <a:extLst>
                <a:ext uri="{FF2B5EF4-FFF2-40B4-BE49-F238E27FC236}">
                  <a16:creationId xmlns:a16="http://schemas.microsoft.com/office/drawing/2014/main" id="{0336256C-2911-4553-B724-CB8B3D3B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액티비티의</a:t>
              </a:r>
              <a:endPara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D7FE46E7-3159-46DE-99AA-CB34B61C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6" name="그룹 25">
            <a:extLst>
              <a:ext uri="{FF2B5EF4-FFF2-40B4-BE49-F238E27FC236}">
                <a16:creationId xmlns:a16="http://schemas.microsoft.com/office/drawing/2014/main" id="{E0D8B50D-AB69-4139-9DD9-7965CF795FCF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3643313"/>
            <a:ext cx="2786062" cy="1000125"/>
            <a:chOff x="785782" y="3000372"/>
            <a:chExt cx="2857520" cy="822325"/>
          </a:xfrm>
        </p:grpSpPr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54D8ACD5-F7F9-47D0-AEBD-F8A636ADA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화면 일부의</a:t>
              </a:r>
              <a:endPara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XML </a:t>
              </a:r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레이아웃</a:t>
              </a:r>
            </a:p>
          </p:txBody>
        </p:sp>
        <p:sp>
          <p:nvSpPr>
            <p:cNvPr id="18" name="Line 45">
              <a:extLst>
                <a:ext uri="{FF2B5EF4-FFF2-40B4-BE49-F238E27FC236}">
                  <a16:creationId xmlns:a16="http://schemas.microsoft.com/office/drawing/2014/main" id="{4B9C0D76-2402-4CDE-84EC-76DF16A0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9" name="직사각형 27">
            <a:extLst>
              <a:ext uri="{FF2B5EF4-FFF2-40B4-BE49-F238E27FC236}">
                <a16:creationId xmlns:a16="http://schemas.microsoft.com/office/drawing/2014/main" id="{6F53AC12-30CA-4480-A72F-F5131889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2540845"/>
            <a:ext cx="5143500" cy="67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화면의 일부로 추가할 뷰의 </a:t>
            </a: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정의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인플레이션 후 자바 코드에서 화면의 일부로 추가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27">
            <a:extLst>
              <a:ext uri="{FF2B5EF4-FFF2-40B4-BE49-F238E27FC236}">
                <a16:creationId xmlns:a16="http://schemas.microsoft.com/office/drawing/2014/main" id="{E71DD6EF-2812-486B-96B9-A2204D26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4643438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7">
            <a:extLst>
              <a:ext uri="{FF2B5EF4-FFF2-40B4-BE49-F238E27FC236}">
                <a16:creationId xmlns:a16="http://schemas.microsoft.com/office/drawing/2014/main" id="{3B805B85-EAA7-4158-8EE5-8FA706C7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643438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레이아웃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5">
            <a:extLst>
              <a:ext uri="{FF2B5EF4-FFF2-40B4-BE49-F238E27FC236}">
                <a16:creationId xmlns:a16="http://schemas.microsoft.com/office/drawing/2014/main" id="{DBE47777-EF8B-4E2E-BA05-3F617CE8450E}"/>
              </a:ext>
            </a:extLst>
          </p:cNvPr>
          <p:cNvGrpSpPr>
            <a:grpSpLocks/>
          </p:cNvGrpSpPr>
          <p:nvPr/>
        </p:nvGrpSpPr>
        <p:grpSpPr bwMode="auto">
          <a:xfrm>
            <a:off x="34926" y="5156200"/>
            <a:ext cx="2786062" cy="1000125"/>
            <a:chOff x="785782" y="3000372"/>
            <a:chExt cx="2857520" cy="822325"/>
          </a:xfrm>
        </p:grpSpPr>
        <p:sp>
          <p:nvSpPr>
            <p:cNvPr id="23" name="AutoShape 44">
              <a:extLst>
                <a:ext uri="{FF2B5EF4-FFF2-40B4-BE49-F238E27FC236}">
                  <a16:creationId xmlns:a16="http://schemas.microsoft.com/office/drawing/2014/main" id="{6148B6A4-9DDC-4BCA-BCB9-EA7A0B17C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메인 액티비티 코드</a:t>
              </a:r>
            </a:p>
          </p:txBody>
        </p:sp>
        <p:sp>
          <p:nvSpPr>
            <p:cNvPr id="24" name="Line 45">
              <a:extLst>
                <a:ext uri="{FF2B5EF4-FFF2-40B4-BE49-F238E27FC236}">
                  <a16:creationId xmlns:a16="http://schemas.microsoft.com/office/drawing/2014/main" id="{6EEBC26F-C3C4-41B1-BE47-C2A825E92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5" name="직사각형 27">
            <a:extLst>
              <a:ext uri="{FF2B5EF4-FFF2-40B4-BE49-F238E27FC236}">
                <a16:creationId xmlns:a16="http://schemas.microsoft.com/office/drawing/2014/main" id="{B9C00C08-DAE2-4642-AD5E-316F1F5A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6156325"/>
            <a:ext cx="2786063" cy="35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메인 액티비티 코드 작성</a:t>
            </a: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Group 25">
            <a:extLst>
              <a:ext uri="{FF2B5EF4-FFF2-40B4-BE49-F238E27FC236}">
                <a16:creationId xmlns:a16="http://schemas.microsoft.com/office/drawing/2014/main" id="{9E171961-03CC-4746-A5C6-86C282129A44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397845"/>
            <a:ext cx="3786188" cy="1143000"/>
            <a:chOff x="0" y="0"/>
            <a:chExt cx="1232" cy="975"/>
          </a:xfrm>
        </p:grpSpPr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B826D50-8890-4310-A33A-D515B7AA1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0" name="Group 27">
              <a:extLst>
                <a:ext uri="{FF2B5EF4-FFF2-40B4-BE49-F238E27FC236}">
                  <a16:creationId xmlns:a16="http://schemas.microsoft.com/office/drawing/2014/main" id="{87017356-B5F6-4F91-9DE5-E29853A0E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AB0B910F-3DFC-4DEE-A125-A444AAE0D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레이아웃 </a:t>
                </a:r>
                <a:r>
                  <a:rPr lang="ko-KR" altLang="en-US" sz="18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인플레이트</a:t>
                </a:r>
                <a:r>
                  <a:rPr lang="ko-KR" altLang="en-US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예제</a:t>
                </a:r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11172E72-BA26-4C4D-8A4C-0E050FF15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B3A986D-B394-4D79-A83E-3D475F90B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46" y="788404"/>
            <a:ext cx="2179132" cy="45775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6C29BDC-959E-4239-99D6-9EE0F15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061" y="2132856"/>
            <a:ext cx="2213412" cy="4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B45D4B4-6F9B-48B1-B584-52805CE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9632"/>
            <a:ext cx="6668074" cy="4810539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A7BFCB-9F66-4522-83EF-6C83A1CB783E}"/>
              </a:ext>
            </a:extLst>
          </p:cNvPr>
          <p:cNvSpPr/>
          <p:nvPr/>
        </p:nvSpPr>
        <p:spPr>
          <a:xfrm>
            <a:off x="2915816" y="2924944"/>
            <a:ext cx="1584176" cy="259228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6283074"/>
            <a:ext cx="4535488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안에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할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하나 추가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3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982172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[res/layout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오른쪽 클릭하여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시킬 레이아웃 파일 작성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F2015C-2FBB-4B63-88D0-3203A4B5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75828"/>
            <a:ext cx="6967513" cy="50265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2D1C4D-F6AC-4AC5-B09B-BB4AB161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64" y="1404585"/>
            <a:ext cx="4567020" cy="39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자바코드 작성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043031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클릭하면 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LayoutInflater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infalate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42EB1-89C8-4F1B-A733-C764BC6B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00" y="751674"/>
            <a:ext cx="7236296" cy="52204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6C3504-2693-45C0-A507-6CDF76B2F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885855"/>
            <a:ext cx="2213412" cy="46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17B830BE-43E0-47C8-BCAA-3FE7D1B9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</a:p>
        </p:txBody>
      </p:sp>
      <p:sp>
        <p:nvSpPr>
          <p:cNvPr id="16" name="직사각형 10">
            <a:extLst>
              <a:ext uri="{FF2B5EF4-FFF2-40B4-BE49-F238E27FC236}">
                <a16:creationId xmlns:a16="http://schemas.microsoft.com/office/drawing/2014/main" id="{6BAF5CB0-84F8-4319-8163-85EAD6EF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043031"/>
            <a:ext cx="6840760" cy="41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화면에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Layout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하나 더 생성해서 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sub2.xml 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인플레이트해보기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179FFF-E71F-4772-8104-E7D4100A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63" y="685800"/>
            <a:ext cx="2453369" cy="51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2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9719</TotalTime>
  <Words>358</Words>
  <Application>Microsoft Office PowerPoint</Application>
  <PresentationFormat>화면 슬라이드 쇼(4:3)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HY나무M</vt:lpstr>
      <vt:lpstr>나눔고딕</vt:lpstr>
      <vt:lpstr>맑은 고딕</vt:lpstr>
      <vt:lpstr>휴먼편지체</vt:lpstr>
      <vt:lpstr>Arial</vt:lpstr>
      <vt:lpstr>Tahoma</vt:lpstr>
      <vt:lpstr>Tw Cen MT</vt:lpstr>
      <vt:lpstr>Wingdings</vt:lpstr>
      <vt:lpstr>Wingdings 2</vt:lpstr>
      <vt:lpstr>가을</vt:lpstr>
      <vt:lpstr>10.LayoutInflater&amp;Fragment</vt:lpstr>
      <vt:lpstr>레이아웃 인플레이션</vt:lpstr>
      <vt:lpstr>레이아웃 인플레이션</vt:lpstr>
      <vt:lpstr>레이아웃 인플레이션</vt:lpstr>
      <vt:lpstr>레이아웃 인플레이트</vt:lpstr>
      <vt:lpstr>화면구성</vt:lpstr>
      <vt:lpstr>화면구성</vt:lpstr>
      <vt:lpstr>자바코드 작성</vt:lpstr>
      <vt:lpstr>실습</vt:lpstr>
      <vt:lpstr>프래그먼트</vt:lpstr>
      <vt:lpstr>프래그먼트</vt:lpstr>
      <vt:lpstr>프래그먼트</vt:lpstr>
      <vt:lpstr>프래그먼트</vt:lpstr>
      <vt:lpstr>프래그먼트</vt:lpstr>
      <vt:lpstr>프래그먼트</vt:lpstr>
      <vt:lpstr>프래그먼트</vt:lpstr>
      <vt:lpstr>프래그먼트</vt:lpstr>
      <vt:lpstr>프래그먼트</vt:lpstr>
    </vt:vector>
  </TitlesOfParts>
  <Company>한성대학교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황기태</dc:creator>
  <cp:lastModifiedBy>youngmoon525</cp:lastModifiedBy>
  <cp:revision>1254</cp:revision>
  <dcterms:created xsi:type="dcterms:W3CDTF">2009-09-01T01:24:33Z</dcterms:created>
  <dcterms:modified xsi:type="dcterms:W3CDTF">2022-06-03T06:00:30Z</dcterms:modified>
</cp:coreProperties>
</file>