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413" r:id="rId3"/>
    <p:sldId id="360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>
        <p:scale>
          <a:sx n="75" d="100"/>
          <a:sy n="75" d="100"/>
        </p:scale>
        <p:origin x="134" y="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 smtClean="0"/>
              <a:t>15.RecyclerView(</a:t>
            </a:r>
            <a:r>
              <a:rPr lang="ko-KR" altLang="en-US" b="1" cap="none" dirty="0" smtClean="0"/>
              <a:t>리사이클러뷰</a:t>
            </a:r>
            <a:r>
              <a:rPr lang="en-US" altLang="ko-KR" b="1" cap="none" dirty="0" smtClean="0"/>
              <a:t>)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3.SetAdapter</a:t>
            </a:r>
            <a:endParaRPr lang="ko-KR" altLang="en-US" dirty="0"/>
          </a:p>
        </p:txBody>
      </p:sp>
      <p:sp>
        <p:nvSpPr>
          <p:cNvPr id="14" name="직사각형 27">
            <a:extLst>
              <a:ext uri="{FF2B5EF4-FFF2-40B4-BE49-F238E27FC236}">
                <a16:creationId xmlns:a16="http://schemas.microsoft.com/office/drawing/2014/main" id="{E970B4DF-86A9-47AD-94FB-56E820EE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0" y="1700808"/>
            <a:ext cx="824913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3. 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리사이클러뷰가 있는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액티비티나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프래그먼트에서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해당하는 위젯을 찾아주고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에서 만든 어댑터를 생성 후 리사이클러뷰의 </a:t>
            </a:r>
            <a:r>
              <a:rPr lang="en-US" altLang="ko-KR" sz="1400" b="1" dirty="0" err="1" smtClean="0">
                <a:solidFill>
                  <a:schemeClr val="bg2">
                    <a:lumMod val="10000"/>
                  </a:schemeClr>
                </a:solidFill>
              </a:rPr>
              <a:t>setAdapter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메소드를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사용하여 연결한다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리사이클러뷰의 아이템 개수 또는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모양등은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연결되는 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Adapter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에 의해서 결정 된다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96503" y="755069"/>
            <a:ext cx="4471492" cy="80361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fontAlgn="base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어댑터 연결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9" y="4526420"/>
            <a:ext cx="914356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RecyclerView recyclerView = v.findViewById(R.id.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recv_user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UserAdapter adapter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UserAdapter(inflater)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recyclerView.setAdapter(adapter)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직선 화살표 연결선 8"/>
          <p:cNvCxnSpPr>
            <a:endCxn id="4" idx="0"/>
          </p:cNvCxnSpPr>
          <p:nvPr/>
        </p:nvCxnSpPr>
        <p:spPr>
          <a:xfrm flipH="1">
            <a:off x="4572220" y="1928015"/>
            <a:ext cx="1943996" cy="25984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051720" y="2276872"/>
            <a:ext cx="1296144" cy="26419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059832" y="2393305"/>
            <a:ext cx="1125622" cy="27638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8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4.LayoutManager</a:t>
            </a:r>
            <a:endParaRPr lang="ko-KR" altLang="en-US" dirty="0"/>
          </a:p>
        </p:txBody>
      </p:sp>
      <p:sp>
        <p:nvSpPr>
          <p:cNvPr id="14" name="직사각형 27">
            <a:extLst>
              <a:ext uri="{FF2B5EF4-FFF2-40B4-BE49-F238E27FC236}">
                <a16:creationId xmlns:a16="http://schemas.microsoft.com/office/drawing/2014/main" id="{E970B4DF-86A9-47AD-94FB-56E820EE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0" y="1700808"/>
            <a:ext cx="824913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4.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리스트뷰나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그리드뷰와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다르게 리사이클러뷰는 가로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세로 방향을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지정할수있음</a:t>
            </a:r>
            <a:endParaRPr lang="en-US" altLang="ko-KR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해당하는 방향을 결정하는 객체는 </a:t>
            </a:r>
            <a:r>
              <a:rPr lang="en-US" altLang="ko-KR" sz="1400" b="1" dirty="0" err="1" smtClean="0">
                <a:solidFill>
                  <a:schemeClr val="bg2">
                    <a:lumMod val="10000"/>
                  </a:schemeClr>
                </a:solidFill>
              </a:rPr>
              <a:t>LayoutManager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로 해당하는 객체를 생성 후</a:t>
            </a:r>
            <a:endParaRPr lang="en-US" altLang="ko-KR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사용하려는 리사이클러뷰에 연결해주면 됨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96503" y="755069"/>
            <a:ext cx="4471492" cy="80361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fontAlgn="base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레이아웃 매니저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503" y="3665832"/>
            <a:ext cx="888409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RecyclerView.LayoutManager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LinearLayoutManager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getContext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RecyclerView.</a:t>
            </a:r>
            <a:r>
              <a:rPr kumimoji="0" lang="ko-KR" altLang="ko-KR" sz="15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VERTICAL</a:t>
            </a:r>
            <a:r>
              <a:rPr kumimoji="0" lang="ko-KR" altLang="ko-KR" sz="15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recyclerView.setLayoutManager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0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리사이클러뷰 전체 순서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B1AE1D9-16F9-4008-B897-118B58FA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2" y="1136419"/>
            <a:ext cx="10407423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리사이클러뷰 만들기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9" name="그룹 22">
            <a:extLst>
              <a:ext uri="{FF2B5EF4-FFF2-40B4-BE49-F238E27FC236}">
                <a16:creationId xmlns:a16="http://schemas.microsoft.com/office/drawing/2014/main" id="{121540EA-53D7-4B60-8143-5554672D7E7F}"/>
              </a:ext>
            </a:extLst>
          </p:cNvPr>
          <p:cNvGrpSpPr>
            <a:grpSpLocks/>
          </p:cNvGrpSpPr>
          <p:nvPr/>
        </p:nvGrpSpPr>
        <p:grpSpPr bwMode="auto">
          <a:xfrm>
            <a:off x="197657" y="1674478"/>
            <a:ext cx="2786062" cy="1000125"/>
            <a:chOff x="785782" y="3000372"/>
            <a:chExt cx="2857520" cy="822325"/>
          </a:xfrm>
        </p:grpSpPr>
        <p:sp>
          <p:nvSpPr>
            <p:cNvPr id="10" name="AutoShape 44">
              <a:extLst>
                <a:ext uri="{FF2B5EF4-FFF2-40B4-BE49-F238E27FC236}">
                  <a16:creationId xmlns:a16="http://schemas.microsoft.com/office/drawing/2014/main" id="{08FB81DC-1CDF-46F1-8A7F-2CA9D5EAF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en-US" altLang="ko-KR" sz="1600" b="1" dirty="0" smtClean="0">
                  <a:solidFill>
                    <a:schemeClr val="bg2">
                      <a:lumMod val="10000"/>
                    </a:schemeClr>
                  </a:solidFill>
                </a:rPr>
                <a:t>1.XML </a:t>
              </a:r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</a:rPr>
                <a:t>레이아웃 </a:t>
              </a:r>
              <a:r>
                <a:rPr lang="en-US" altLang="ko-KR" sz="1600" b="1" dirty="0" smtClean="0">
                  <a:solidFill>
                    <a:schemeClr val="bg2">
                      <a:lumMod val="10000"/>
                    </a:schemeClr>
                  </a:solidFill>
                </a:rPr>
                <a:t>(ITEM)</a:t>
              </a:r>
              <a:endParaRPr lang="en-US" altLang="ko-KR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Line 45">
              <a:extLst>
                <a:ext uri="{FF2B5EF4-FFF2-40B4-BE49-F238E27FC236}">
                  <a16:creationId xmlns:a16="http://schemas.microsoft.com/office/drawing/2014/main" id="{96B40BF6-1FE9-4B21-BCBF-2C1DBABFF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8" name="그룹 25">
            <a:extLst>
              <a:ext uri="{FF2B5EF4-FFF2-40B4-BE49-F238E27FC236}">
                <a16:creationId xmlns:a16="http://schemas.microsoft.com/office/drawing/2014/main" id="{A8950FF8-D208-496A-AE32-E480B483B493}"/>
              </a:ext>
            </a:extLst>
          </p:cNvPr>
          <p:cNvGrpSpPr>
            <a:grpSpLocks/>
          </p:cNvGrpSpPr>
          <p:nvPr/>
        </p:nvGrpSpPr>
        <p:grpSpPr bwMode="auto">
          <a:xfrm>
            <a:off x="1042626" y="2472819"/>
            <a:ext cx="2786062" cy="1000125"/>
            <a:chOff x="785782" y="3000372"/>
            <a:chExt cx="2857520" cy="822325"/>
          </a:xfrm>
        </p:grpSpPr>
        <p:sp>
          <p:nvSpPr>
            <p:cNvPr id="19" name="AutoShape 44">
              <a:extLst>
                <a:ext uri="{FF2B5EF4-FFF2-40B4-BE49-F238E27FC236}">
                  <a16:creationId xmlns:a16="http://schemas.microsoft.com/office/drawing/2014/main" id="{CB36B7F9-6774-4770-9E5B-ADB73EB40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en-US" altLang="ko-KR" sz="1600" b="1" dirty="0" smtClean="0">
                  <a:solidFill>
                    <a:schemeClr val="bg2">
                      <a:lumMod val="10000"/>
                    </a:schemeClr>
                  </a:solidFill>
                </a:rPr>
                <a:t>2.RecyclerView.Adapter</a:t>
              </a:r>
            </a:p>
            <a:p>
              <a:pPr eaLnBrk="1" fontAlgn="b" latinLnBrk="1" hangingPunct="1"/>
              <a:r>
                <a:rPr lang="ko-KR" altLang="en-US" sz="1600" b="1" dirty="0" smtClean="0">
                  <a:solidFill>
                    <a:schemeClr val="bg2">
                      <a:lumMod val="10000"/>
                    </a:schemeClr>
                  </a:solidFill>
                </a:rPr>
                <a:t>작성</a:t>
              </a:r>
              <a:endParaRPr lang="ko-KR" altLang="en-US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982C20FC-A823-4E02-BB11-F95E27AFF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3" name="직사각형 27">
            <a:extLst>
              <a:ext uri="{FF2B5EF4-FFF2-40B4-BE49-F238E27FC236}">
                <a16:creationId xmlns:a16="http://schemas.microsoft.com/office/drawing/2014/main" id="{E970B4DF-86A9-47AD-94FB-56E820EE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5" y="5564787"/>
            <a:ext cx="3841968" cy="74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반복되는 레이아웃을 하나의 뷰를 이용하여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표현한 객체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bg2">
                    <a:lumMod val="10000"/>
                  </a:schemeClr>
                </a:solidFill>
              </a:rPr>
              <a:t>RecyclerView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72" y="908720"/>
            <a:ext cx="3413939" cy="5397500"/>
          </a:xfrm>
          <a:prstGeom prst="rect">
            <a:avLst/>
          </a:prstGeom>
        </p:spPr>
      </p:pic>
      <p:grpSp>
        <p:nvGrpSpPr>
          <p:cNvPr id="25" name="그룹 25">
            <a:extLst>
              <a:ext uri="{FF2B5EF4-FFF2-40B4-BE49-F238E27FC236}">
                <a16:creationId xmlns:a16="http://schemas.microsoft.com/office/drawing/2014/main" id="{A8950FF8-D208-496A-AE32-E480B483B493}"/>
              </a:ext>
            </a:extLst>
          </p:cNvPr>
          <p:cNvGrpSpPr>
            <a:grpSpLocks/>
          </p:cNvGrpSpPr>
          <p:nvPr/>
        </p:nvGrpSpPr>
        <p:grpSpPr bwMode="auto">
          <a:xfrm>
            <a:off x="1606200" y="3265533"/>
            <a:ext cx="2786062" cy="1000125"/>
            <a:chOff x="785782" y="3000372"/>
            <a:chExt cx="2857520" cy="822325"/>
          </a:xfrm>
        </p:grpSpPr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id="{CB36B7F9-6774-4770-9E5B-ADB73EB40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en-US" altLang="ko-KR" sz="1600" b="1" dirty="0" smtClean="0">
                  <a:solidFill>
                    <a:schemeClr val="bg2">
                      <a:lumMod val="10000"/>
                    </a:schemeClr>
                  </a:solidFill>
                </a:rPr>
                <a:t>3.</a:t>
              </a:r>
              <a:r>
                <a:rPr lang="ko-KR" altLang="en-US" sz="1600" b="1" dirty="0" smtClean="0">
                  <a:solidFill>
                    <a:schemeClr val="bg2">
                      <a:lumMod val="10000"/>
                    </a:schemeClr>
                  </a:solidFill>
                </a:rPr>
                <a:t>화면 </a:t>
              </a:r>
              <a:r>
                <a:rPr lang="en-US" altLang="ko-KR" sz="1600" b="1" dirty="0" err="1" smtClean="0">
                  <a:solidFill>
                    <a:schemeClr val="bg2">
                      <a:lumMod val="10000"/>
                    </a:schemeClr>
                  </a:solidFill>
                </a:rPr>
                <a:t>RecyclerView</a:t>
              </a:r>
              <a:r>
                <a:rPr lang="en-US" altLang="ko-KR" sz="1600" b="1" dirty="0" smtClean="0">
                  <a:solidFill>
                    <a:schemeClr val="bg2">
                      <a:lumMod val="10000"/>
                    </a:schemeClr>
                  </a:solidFill>
                </a:rPr>
                <a:t/>
              </a:r>
              <a:br>
                <a:rPr lang="en-US" altLang="ko-KR" sz="1600" b="1" dirty="0" smtClean="0">
                  <a:solidFill>
                    <a:schemeClr val="bg2">
                      <a:lumMod val="10000"/>
                    </a:schemeClr>
                  </a:solidFill>
                </a:rPr>
              </a:br>
              <a:r>
                <a:rPr lang="en-US" altLang="ko-KR" sz="1600" b="1" dirty="0" smtClean="0">
                  <a:solidFill>
                    <a:schemeClr val="bg2">
                      <a:lumMod val="10000"/>
                    </a:schemeClr>
                  </a:solidFill>
                </a:rPr>
                <a:t>Adapter </a:t>
              </a:r>
              <a:r>
                <a:rPr lang="ko-KR" altLang="en-US" sz="1600" b="1" dirty="0" smtClean="0">
                  <a:solidFill>
                    <a:schemeClr val="bg2">
                      <a:lumMod val="10000"/>
                    </a:schemeClr>
                  </a:solidFill>
                </a:rPr>
                <a:t>연결</a:t>
              </a:r>
              <a:endParaRPr lang="ko-KR" altLang="en-US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Line 45">
              <a:extLst>
                <a:ext uri="{FF2B5EF4-FFF2-40B4-BE49-F238E27FC236}">
                  <a16:creationId xmlns:a16="http://schemas.microsoft.com/office/drawing/2014/main" id="{982C20FC-A823-4E02-BB11-F95E27AFF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28" name="그룹 25">
            <a:extLst>
              <a:ext uri="{FF2B5EF4-FFF2-40B4-BE49-F238E27FC236}">
                <a16:creationId xmlns:a16="http://schemas.microsoft.com/office/drawing/2014/main" id="{A8950FF8-D208-496A-AE32-E480B483B493}"/>
              </a:ext>
            </a:extLst>
          </p:cNvPr>
          <p:cNvGrpSpPr>
            <a:grpSpLocks/>
          </p:cNvGrpSpPr>
          <p:nvPr/>
        </p:nvGrpSpPr>
        <p:grpSpPr bwMode="auto">
          <a:xfrm>
            <a:off x="2160425" y="4128620"/>
            <a:ext cx="2786062" cy="1000125"/>
            <a:chOff x="785782" y="3000372"/>
            <a:chExt cx="2857520" cy="822325"/>
          </a:xfrm>
        </p:grpSpPr>
        <p:sp>
          <p:nvSpPr>
            <p:cNvPr id="29" name="AutoShape 44">
              <a:extLst>
                <a:ext uri="{FF2B5EF4-FFF2-40B4-BE49-F238E27FC236}">
                  <a16:creationId xmlns:a16="http://schemas.microsoft.com/office/drawing/2014/main" id="{CB36B7F9-6774-4770-9E5B-ADB73EB40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en-US" altLang="ko-KR" sz="1600" b="1" dirty="0" smtClean="0">
                  <a:solidFill>
                    <a:schemeClr val="bg2">
                      <a:lumMod val="10000"/>
                    </a:schemeClr>
                  </a:solidFill>
                </a:rPr>
                <a:t>4.</a:t>
              </a:r>
              <a:r>
                <a:rPr lang="ko-KR" altLang="en-US" sz="1600" b="1" dirty="0" smtClean="0">
                  <a:solidFill>
                    <a:schemeClr val="bg2">
                      <a:lumMod val="10000"/>
                    </a:schemeClr>
                  </a:solidFill>
                </a:rPr>
                <a:t>화면 방향 결정</a:t>
              </a:r>
              <a:r>
                <a:rPr lang="en-US" altLang="ko-KR" sz="1600" b="1" dirty="0" smtClean="0">
                  <a:solidFill>
                    <a:schemeClr val="bg2">
                      <a:lumMod val="10000"/>
                    </a:schemeClr>
                  </a:solidFill>
                </a:rPr>
                <a:t/>
              </a:r>
              <a:br>
                <a:rPr lang="en-US" altLang="ko-KR" sz="1600" b="1" dirty="0" smtClean="0">
                  <a:solidFill>
                    <a:schemeClr val="bg2">
                      <a:lumMod val="10000"/>
                    </a:schemeClr>
                  </a:solidFill>
                </a:rPr>
              </a:br>
              <a:r>
                <a:rPr lang="en-US" altLang="ko-KR" sz="1600" b="1" dirty="0" err="1" smtClean="0">
                  <a:solidFill>
                    <a:schemeClr val="bg2">
                      <a:lumMod val="10000"/>
                    </a:schemeClr>
                  </a:solidFill>
                </a:rPr>
                <a:t>LayoutManager</a:t>
              </a:r>
              <a:endParaRPr lang="ko-KR" altLang="en-US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" name="Line 45">
              <a:extLst>
                <a:ext uri="{FF2B5EF4-FFF2-40B4-BE49-F238E27FC236}">
                  <a16:creationId xmlns:a16="http://schemas.microsoft.com/office/drawing/2014/main" id="{982C20FC-A823-4E02-BB11-F95E27AFF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1.XML Layout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12776"/>
            <a:ext cx="3413939" cy="53975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726032" y="2484657"/>
            <a:ext cx="3068391" cy="94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637765" y="2230917"/>
            <a:ext cx="262488" cy="3405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27">
            <a:extLst>
              <a:ext uri="{FF2B5EF4-FFF2-40B4-BE49-F238E27FC236}">
                <a16:creationId xmlns:a16="http://schemas.microsoft.com/office/drawing/2014/main" id="{E970B4DF-86A9-47AD-94FB-56E820EE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53" y="1495592"/>
            <a:ext cx="4143375" cy="229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1. 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리사이클러뷰에서 반복 되는 모양이 될 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Layout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을 하나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만듬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b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반복 처리는 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Adapter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에서 결정 되므로 딱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한칸의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정보만 만들면 됨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b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Res/layout/ 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레이아웃 리소스 파일 추가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499992" y="1936304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28" y="4280628"/>
            <a:ext cx="3305175" cy="1981200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714328" y="696945"/>
            <a:ext cx="7863880" cy="74868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fontAlgn="base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리사이클러뷰에 들어가는 아이템 만들기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2.RecyclerView.Adapter</a:t>
            </a:r>
            <a:endParaRPr lang="ko-KR" altLang="en-US" dirty="0"/>
          </a:p>
        </p:txBody>
      </p:sp>
      <p:sp>
        <p:nvSpPr>
          <p:cNvPr id="14" name="직사각형 27">
            <a:extLst>
              <a:ext uri="{FF2B5EF4-FFF2-40B4-BE49-F238E27FC236}">
                <a16:creationId xmlns:a16="http://schemas.microsoft.com/office/drawing/2014/main" id="{E970B4DF-86A9-47AD-94FB-56E820EE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67" y="2257398"/>
            <a:ext cx="4143375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리사이클러뷰의 모양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갯수등을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결정할 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Adapter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만들기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ko-KR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어댑터에는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리사이클러뷰의 아이템 개수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리사이클러뷰 칸마다 붙일 레이아웃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(1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에서 만든 레이아웃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데이터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바인딩등의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설정이 모두 들어있음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1" y="4931692"/>
            <a:ext cx="3448050" cy="1295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487884"/>
            <a:ext cx="3413939" cy="539750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3059832" y="3491532"/>
            <a:ext cx="2808312" cy="22317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059832" y="4935512"/>
            <a:ext cx="2926504" cy="7877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3059832" y="5723249"/>
            <a:ext cx="2926504" cy="18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714328" y="696945"/>
            <a:ext cx="7863880" cy="748680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fontAlgn="base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어댑터 만들기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일반 클래스 생성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8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2.RecyclerView.Adapter</a:t>
            </a:r>
            <a:endParaRPr lang="ko-KR" altLang="en-US" dirty="0"/>
          </a:p>
        </p:txBody>
      </p:sp>
      <p:sp>
        <p:nvSpPr>
          <p:cNvPr id="14" name="직사각형 27">
            <a:extLst>
              <a:ext uri="{FF2B5EF4-FFF2-40B4-BE49-F238E27FC236}">
                <a16:creationId xmlns:a16="http://schemas.microsoft.com/office/drawing/2014/main" id="{E970B4DF-86A9-47AD-94FB-56E820EE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52" y="1474906"/>
            <a:ext cx="4143375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2.1. </a:t>
            </a:r>
            <a:r>
              <a:rPr lang="en-US" altLang="ko-KR" sz="1400" b="1" dirty="0" err="1" smtClean="0">
                <a:solidFill>
                  <a:schemeClr val="bg2">
                    <a:lumMod val="10000"/>
                  </a:schemeClr>
                </a:solidFill>
              </a:rPr>
              <a:t>ViewHolder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만들기</a:t>
            </a:r>
            <a:endParaRPr lang="en-US" altLang="ko-KR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리사이클러뷰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한칸에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레이아웃 하나가 붙는데</a:t>
            </a:r>
            <a:endParaRPr lang="en-US" altLang="ko-KR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레이아웃 하나에 여러 개의 위젯이 있기 때문에 위젯들을 하나로 묶어놓을 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(DTO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와 유사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클래스를 하나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만듬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b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리사이클러뷰는 </a:t>
            </a:r>
            <a:r>
              <a:rPr lang="en-US" altLang="ko-KR" sz="1400" b="1" dirty="0" err="1" smtClean="0">
                <a:solidFill>
                  <a:schemeClr val="bg2">
                    <a:lumMod val="10000"/>
                  </a:schemeClr>
                </a:solidFill>
              </a:rPr>
              <a:t>ViewHolder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를 강제한다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.)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만드는 방법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일반 클래스를 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먼저 생성 후</a:t>
            </a:r>
            <a:endParaRPr lang="en-US" altLang="ko-KR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안쪽에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중첩 클래스를 만들고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ViewHolder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를</a:t>
            </a:r>
            <a:endParaRPr lang="en-US" altLang="ko-KR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상속 받는다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124744"/>
            <a:ext cx="3413939" cy="53975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671129" y="2132855"/>
            <a:ext cx="3068391" cy="1354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539885" y="1855959"/>
            <a:ext cx="262488" cy="3090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73773" y="2449020"/>
            <a:ext cx="785851" cy="808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imageView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90868" y="2348880"/>
            <a:ext cx="191358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TextView</a:t>
            </a:r>
            <a:r>
              <a:rPr lang="ko-KR" altLang="en-US" dirty="0" err="1" smtClean="0">
                <a:solidFill>
                  <a:schemeClr val="tx1"/>
                </a:solidFill>
              </a:rPr>
              <a:t>여러개</a:t>
            </a:r>
            <a:r>
              <a:rPr lang="ko-KR" altLang="en-US" dirty="0" smtClean="0">
                <a:solidFill>
                  <a:schemeClr val="tx1"/>
                </a:solidFill>
              </a:rPr>
              <a:t> 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570957" y="2132855"/>
            <a:ext cx="3394441" cy="6480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07504" y="4630805"/>
            <a:ext cx="8352928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UserAdapter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ViewHolder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extends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RecyclerView.ViewHolder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ViewHolder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NonNull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itemView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super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itemView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4941168"/>
            <a:ext cx="6223324" cy="16561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089246" y="3780983"/>
            <a:ext cx="106490" cy="8719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301336" y="4059579"/>
            <a:ext cx="622592" cy="10256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528639" y="753550"/>
            <a:ext cx="7863880" cy="748680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fontAlgn="base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어댑터 만들기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ViewHolder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만들기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0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2.RecyclerView.Adapter</a:t>
            </a:r>
            <a:endParaRPr lang="ko-KR" altLang="en-US" dirty="0"/>
          </a:p>
        </p:txBody>
      </p:sp>
      <p:sp>
        <p:nvSpPr>
          <p:cNvPr id="14" name="직사각형 27">
            <a:extLst>
              <a:ext uri="{FF2B5EF4-FFF2-40B4-BE49-F238E27FC236}">
                <a16:creationId xmlns:a16="http://schemas.microsoft.com/office/drawing/2014/main" id="{E970B4DF-86A9-47AD-94FB-56E820EE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52" y="1628800"/>
            <a:ext cx="41433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2.2. Adapter 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상속 받기</a:t>
            </a:r>
            <a:endParaRPr lang="en-US" altLang="ko-KR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en-US" altLang="ko-KR" sz="1400" b="1" dirty="0" err="1" smtClean="0">
                <a:solidFill>
                  <a:schemeClr val="bg2">
                    <a:lumMod val="10000"/>
                  </a:schemeClr>
                </a:solidFill>
              </a:rPr>
              <a:t>RecyclerView.Adapter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를 상속 받기 위해서는</a:t>
            </a:r>
            <a:endParaRPr lang="en-US" altLang="ko-KR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반드시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2.1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에서 만든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ViewHolder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 필요함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31" y="3097560"/>
            <a:ext cx="8991600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UserAdapter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extends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RecyclerView.Adapter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UserAdapter.ViewHolder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ViewHolder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extends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RecyclerView.ViewHolder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kumimoji="0" lang="ko-KR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에서만든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레이아웃 안쪽에서 </a:t>
            </a:r>
            <a:r>
              <a:rPr kumimoji="0" lang="ko-KR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바뀌어야할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위젯들을 </a:t>
            </a:r>
            <a:r>
              <a:rPr kumimoji="0" lang="ko-KR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전부써줌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ViewHolder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NonNull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itemView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super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itemView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kumimoji="0" lang="en-US" altLang="ko-KR" sz="15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kumimoji="0" lang="en-US" altLang="ko-KR" sz="15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itemview.findViewById</a:t>
            </a:r>
            <a:r>
              <a:rPr kumimoji="0" lang="en-US" altLang="ko-KR" sz="15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(R.id.</a:t>
            </a:r>
            <a:r>
              <a:rPr kumimoji="0" lang="ko-KR" altLang="en-US" sz="15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위젯아이디</a:t>
            </a:r>
            <a:r>
              <a:rPr kumimoji="0" lang="en-US" altLang="ko-KR" sz="15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kumimoji="0" lang="ko-KR" altLang="en-US" sz="15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입력해서 찾아주기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3699932"/>
            <a:ext cx="6223324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26967" y="3610009"/>
            <a:ext cx="727801" cy="468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2.1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5572465" y="3457112"/>
            <a:ext cx="943751" cy="2430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/>
          <p:cNvSpPr txBox="1">
            <a:spLocks/>
          </p:cNvSpPr>
          <p:nvPr/>
        </p:nvSpPr>
        <p:spPr>
          <a:xfrm>
            <a:off x="528639" y="753550"/>
            <a:ext cx="7863880" cy="748680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fontAlgn="base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어댑터 만들기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-Adapter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상속 받기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5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1906" y="3633153"/>
            <a:ext cx="8494142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//1. </a:t>
            </a:r>
            <a:r>
              <a:rPr lang="en-US" altLang="ko-KR" sz="1500" dirty="0" err="1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onCreateViewHolder</a:t>
            </a:r>
            <a:r>
              <a:rPr lang="en-US" altLang="ko-KR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( 2.1</a:t>
            </a:r>
            <a:r>
              <a:rPr lang="ko-KR" altLang="en-US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만든 뷰 홀더를 만들어내는 과정으로 반드시 </a:t>
            </a:r>
            <a:r>
              <a:rPr lang="en-US" altLang="ko-KR" sz="1500" dirty="0" err="1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LayoutInflater</a:t>
            </a:r>
            <a:r>
              <a:rPr lang="ko-KR" altLang="en-US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</a:t>
            </a:r>
            <a:r>
              <a:rPr lang="ko-KR" altLang="en-US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필요함 </a:t>
            </a:r>
            <a:r>
              <a:rPr lang="en-US" altLang="ko-KR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LayoutInfalter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5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infalter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;//&lt;=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생성자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메소드를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사용해서 상위 클래스에서 받아온다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kumimoji="0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ViewHolder</a:t>
            </a:r>
            <a:r>
              <a:rPr lang="ko-KR" altLang="en-US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500" dirty="0" err="1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생성자에는</a:t>
            </a:r>
            <a:r>
              <a:rPr lang="ko-KR" altLang="en-US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반드시 </a:t>
            </a:r>
            <a:r>
              <a:rPr lang="en-US" altLang="ko-KR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r>
              <a:rPr lang="ko-KR" altLang="en-US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</a:t>
            </a:r>
            <a:r>
              <a:rPr lang="en-US" altLang="ko-KR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레이아웃을 붙인 다음 </a:t>
            </a:r>
            <a:r>
              <a:rPr lang="en-US" altLang="ko-KR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ko-KR" altLang="en-US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500" dirty="0" err="1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받는타입</a:t>
            </a:r>
            <a:r>
              <a:rPr lang="en-US" altLang="ko-KR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500" dirty="0" smtClean="0">
                <a:solidFill>
                  <a:srgbClr val="BBB52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endParaRPr lang="en-US" altLang="ko-KR" sz="1500" dirty="0" smtClean="0">
              <a:solidFill>
                <a:srgbClr val="BBB529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필요하기 때문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NonNull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Override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ViewHolder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onCreateViewHolder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NonNull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ViewGroup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parent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viewType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500" dirty="0" smtClean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 v = </a:t>
            </a:r>
            <a:r>
              <a:rPr lang="en-US" altLang="ko-KR" sz="1500" dirty="0" err="1" smtClean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inflater.inflate</a:t>
            </a:r>
            <a:r>
              <a:rPr lang="en-US" altLang="ko-KR" sz="1500" dirty="0" smtClean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500" dirty="0" err="1" smtClean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내가만든</a:t>
            </a:r>
            <a:r>
              <a:rPr lang="en-US" altLang="ko-KR" sz="1500" dirty="0" smtClean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xml(R.layout.xml) 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parent </a:t>
            </a:r>
            <a:r>
              <a:rPr lang="en-US" altLang="ko-KR" sz="1500" dirty="0" smtClean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false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제공해주는 칸은 그대로 </a:t>
            </a:r>
            <a:r>
              <a:rPr kumimoji="0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inflater.inflate</a:t>
            </a:r>
            <a:r>
              <a:rPr lang="en-US" altLang="ko-KR" sz="1500" dirty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500" dirty="0" smtClean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두번째 </a:t>
            </a:r>
            <a:r>
              <a:rPr lang="ko-KR" altLang="en-US" sz="1500" dirty="0" err="1" smtClean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파라메터에</a:t>
            </a:r>
            <a:r>
              <a:rPr lang="ko-KR" altLang="en-US" sz="1500" dirty="0" smtClean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500" dirty="0" err="1" smtClean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넣어주면됨</a:t>
            </a:r>
            <a:r>
              <a:rPr lang="en-US" altLang="ko-KR" sz="1500" dirty="0" smtClean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2.RecyclerView.Adapter</a:t>
            </a:r>
            <a:endParaRPr lang="ko-KR" altLang="en-US" dirty="0"/>
          </a:p>
        </p:txBody>
      </p:sp>
      <p:sp>
        <p:nvSpPr>
          <p:cNvPr id="14" name="직사각형 27">
            <a:extLst>
              <a:ext uri="{FF2B5EF4-FFF2-40B4-BE49-F238E27FC236}">
                <a16:creationId xmlns:a16="http://schemas.microsoft.com/office/drawing/2014/main" id="{E970B4DF-86A9-47AD-94FB-56E820EE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0" y="764704"/>
            <a:ext cx="8249136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ko-KR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2.3. implements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작성하기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2.2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en-US" altLang="ko-KR" sz="1400" b="1" dirty="0" err="1" smtClean="0">
                <a:solidFill>
                  <a:schemeClr val="bg2">
                    <a:lumMod val="10000"/>
                  </a:schemeClr>
                </a:solidFill>
              </a:rPr>
              <a:t>RecyclerView.Adapter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altLang="ko-KR" sz="1400" b="1" dirty="0" err="1" smtClean="0">
                <a:solidFill>
                  <a:schemeClr val="bg2">
                    <a:lumMod val="10000"/>
                  </a:schemeClr>
                </a:solidFill>
              </a:rPr>
              <a:t>ViewHolder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를 상속받게 되면 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override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된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메소드가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개 생김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1.onCreateViewHolder</a:t>
            </a: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RecyclerView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에서 제공해주는 칸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아이템 개수에 의해서 칸의 개수가 결정 됨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에 직접 </a:t>
            </a:r>
            <a:r>
              <a:rPr lang="en-US" altLang="ko-KR" sz="1400" b="1" dirty="0" err="1" smtClean="0">
                <a:solidFill>
                  <a:schemeClr val="bg2">
                    <a:lumMod val="10000"/>
                  </a:schemeClr>
                </a:solidFill>
              </a:rPr>
              <a:t>LayoutInflater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객체를 이용하여 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Layout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을 붙이는 처리를 하는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메소드</a:t>
            </a:r>
            <a:endParaRPr lang="en-US" altLang="ko-KR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기본적으로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ViewGroup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viewType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파라메터로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제공 됨</a:t>
            </a:r>
            <a:endParaRPr lang="en-US" altLang="ko-KR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835696" y="2420888"/>
            <a:ext cx="3456384" cy="28083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831436" y="2996952"/>
            <a:ext cx="3460644" cy="2232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 txBox="1">
            <a:spLocks/>
          </p:cNvSpPr>
          <p:nvPr/>
        </p:nvSpPr>
        <p:spPr>
          <a:xfrm>
            <a:off x="0" y="700437"/>
            <a:ext cx="2887316" cy="80361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fontAlgn="base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어댑터 만들기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메소드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구현부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작성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280" y="3910697"/>
            <a:ext cx="5080784" cy="12464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Override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getItemCount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2.RecyclerView.Adapter</a:t>
            </a:r>
            <a:endParaRPr lang="ko-KR" altLang="en-US" dirty="0"/>
          </a:p>
        </p:txBody>
      </p:sp>
      <p:sp>
        <p:nvSpPr>
          <p:cNvPr id="14" name="직사각형 27">
            <a:extLst>
              <a:ext uri="{FF2B5EF4-FFF2-40B4-BE49-F238E27FC236}">
                <a16:creationId xmlns:a16="http://schemas.microsoft.com/office/drawing/2014/main" id="{E970B4DF-86A9-47AD-94FB-56E820EE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0" y="1412776"/>
            <a:ext cx="824913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2.3. implements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작성하기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2.getItemCount</a:t>
            </a: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리사이클러뷰에 보여질 아이템 개수를 정함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초기에 디자인 확인 시 임의의 숫자를 입력 후 확인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추후 배열이나 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List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를 이용하여 데이터의 개수를 입력해주면됨</a:t>
            </a:r>
            <a:endParaRPr lang="en-US" altLang="ko-KR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425352"/>
            <a:ext cx="3413939" cy="53975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1563556" y="4533944"/>
            <a:ext cx="4160572" cy="3072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/>
          <p:cNvSpPr txBox="1">
            <a:spLocks/>
          </p:cNvSpPr>
          <p:nvPr/>
        </p:nvSpPr>
        <p:spPr>
          <a:xfrm>
            <a:off x="0" y="700437"/>
            <a:ext cx="2887316" cy="80361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fontAlgn="base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어댑터 만들기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메소드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구현부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작성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2.RecyclerView.Adapter</a:t>
            </a:r>
            <a:endParaRPr lang="ko-KR" altLang="en-US" dirty="0"/>
          </a:p>
        </p:txBody>
      </p:sp>
      <p:sp>
        <p:nvSpPr>
          <p:cNvPr id="14" name="직사각형 27">
            <a:extLst>
              <a:ext uri="{FF2B5EF4-FFF2-40B4-BE49-F238E27FC236}">
                <a16:creationId xmlns:a16="http://schemas.microsoft.com/office/drawing/2014/main" id="{E970B4DF-86A9-47AD-94FB-56E820EE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0" y="1700808"/>
            <a:ext cx="8249136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2.3. implements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작성하기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3.onBindViewHolder</a:t>
            </a: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-3.1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bg2">
                    <a:lumMod val="10000"/>
                  </a:schemeClr>
                </a:solidFill>
              </a:rPr>
              <a:t>onCreateViewHolder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만들어 둔 </a:t>
            </a:r>
            <a:r>
              <a:rPr lang="en-US" altLang="ko-KR" sz="1400" b="1" dirty="0" err="1" smtClean="0">
                <a:solidFill>
                  <a:schemeClr val="bg2">
                    <a:lumMod val="10000"/>
                  </a:schemeClr>
                </a:solidFill>
              </a:rPr>
              <a:t>ViewHolder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position 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부여 후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메소드로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제공해줌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번 칸에 들어있는 </a:t>
            </a:r>
            <a:r>
              <a:rPr lang="en-US" altLang="ko-KR" sz="1400" b="1" dirty="0" err="1" smtClean="0">
                <a:solidFill>
                  <a:schemeClr val="bg2">
                    <a:lumMod val="10000"/>
                  </a:schemeClr>
                </a:solidFill>
              </a:rPr>
              <a:t>ViewHolder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부터 어떤 데이터와 매칭 </a:t>
            </a:r>
            <a:r>
              <a:rPr lang="ko-KR" alt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시킬껀지를</a:t>
            </a:r>
            <a:r>
              <a:rPr lang="ko-KR" altLang="en-US" sz="1400" b="1" dirty="0" smtClean="0">
                <a:solidFill>
                  <a:schemeClr val="bg2">
                    <a:lumMod val="10000"/>
                  </a:schemeClr>
                </a:solidFill>
              </a:rPr>
              <a:t> 코딩하는 부분</a:t>
            </a:r>
            <a:r>
              <a:rPr lang="en-US" altLang="ko-KR" sz="1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4293096"/>
            <a:ext cx="693988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Override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onBindViewHolder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NonNull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ViewHolder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holder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position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500" dirty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500" dirty="0" smtClean="0">
                <a:solidFill>
                  <a:srgbClr val="A9B7C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holder.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위젯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setText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</a:t>
            </a:r>
            <a:r>
              <a:rPr kumimoji="0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List.get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(position).data</a:t>
            </a:r>
            <a:r>
              <a:rPr kumimoji="0" lang="en-US" altLang="ko-KR" sz="15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 </a:t>
            </a:r>
            <a:r>
              <a:rPr kumimoji="0" lang="en-US" altLang="ko-KR" sz="1500" b="0" i="0" u="none" strike="noStrike" cap="none" normalizeH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</a:t>
            </a:r>
            <a:r>
              <a:rPr kumimoji="0" lang="en-US" altLang="ko-KR" sz="15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[position])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0" y="700437"/>
            <a:ext cx="2887316" cy="803616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fontAlgn="base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어댑터 만들기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메소드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구현부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작성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13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9530</TotalTime>
  <Words>320</Words>
  <Application>Microsoft Office PowerPoint</Application>
  <PresentationFormat>화면 슬라이드 쇼(4:3)</PresentationFormat>
  <Paragraphs>100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HY나무M</vt:lpstr>
      <vt:lpstr>HY얕은샘물M</vt:lpstr>
      <vt:lpstr>Microsoft YaHei</vt:lpstr>
      <vt:lpstr>华文仿宋</vt:lpstr>
      <vt:lpstr>나눔고딕코딩</vt:lpstr>
      <vt:lpstr>맑은 고딕</vt:lpstr>
      <vt:lpstr>휴먼편지체</vt:lpstr>
      <vt:lpstr>Arial</vt:lpstr>
      <vt:lpstr>Tahoma</vt:lpstr>
      <vt:lpstr>Tw Cen MT</vt:lpstr>
      <vt:lpstr>Wingdings</vt:lpstr>
      <vt:lpstr>Wingdings 2</vt:lpstr>
      <vt:lpstr>가을</vt:lpstr>
      <vt:lpstr>15.RecyclerView(리사이클러뷰)</vt:lpstr>
      <vt:lpstr>리사이클러뷰 전체 순서</vt:lpstr>
      <vt:lpstr>1.XML Layout</vt:lpstr>
      <vt:lpstr>2.RecyclerView.Adapter</vt:lpstr>
      <vt:lpstr>2.RecyclerView.Adapter</vt:lpstr>
      <vt:lpstr>2.RecyclerView.Adapter</vt:lpstr>
      <vt:lpstr>2.RecyclerView.Adapter</vt:lpstr>
      <vt:lpstr>2.RecyclerView.Adapter</vt:lpstr>
      <vt:lpstr>2.RecyclerView.Adapter</vt:lpstr>
      <vt:lpstr>3.SetAdapter</vt:lpstr>
      <vt:lpstr>4.LayoutManager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hanul</cp:lastModifiedBy>
  <cp:revision>1263</cp:revision>
  <dcterms:created xsi:type="dcterms:W3CDTF">2009-09-01T01:24:33Z</dcterms:created>
  <dcterms:modified xsi:type="dcterms:W3CDTF">2022-10-06T09:58:43Z</dcterms:modified>
</cp:coreProperties>
</file>